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8" r:id="rId2"/>
    <p:sldId id="256" r:id="rId3"/>
    <p:sldId id="259" r:id="rId4"/>
    <p:sldId id="260" r:id="rId5"/>
    <p:sldId id="261" r:id="rId6"/>
    <p:sldId id="262" r:id="rId7"/>
    <p:sldId id="263" r:id="rId8"/>
    <p:sldId id="264" r:id="rId9"/>
    <p:sldId id="298" r:id="rId10"/>
    <p:sldId id="265" r:id="rId11"/>
    <p:sldId id="267" r:id="rId12"/>
    <p:sldId id="269" r:id="rId13"/>
    <p:sldId id="276" r:id="rId14"/>
    <p:sldId id="277" r:id="rId15"/>
    <p:sldId id="278" r:id="rId16"/>
    <p:sldId id="279" r:id="rId17"/>
    <p:sldId id="299" r:id="rId18"/>
    <p:sldId id="281" r:id="rId19"/>
    <p:sldId id="280" r:id="rId20"/>
    <p:sldId id="282" r:id="rId21"/>
    <p:sldId id="283" r:id="rId22"/>
    <p:sldId id="291" r:id="rId23"/>
    <p:sldId id="292" r:id="rId24"/>
    <p:sldId id="300" r:id="rId25"/>
    <p:sldId id="293" r:id="rId26"/>
    <p:sldId id="290" r:id="rId27"/>
    <p:sldId id="284" r:id="rId28"/>
    <p:sldId id="286" r:id="rId29"/>
    <p:sldId id="289" r:id="rId30"/>
    <p:sldId id="287" r:id="rId31"/>
    <p:sldId id="294" r:id="rId32"/>
    <p:sldId id="295" r:id="rId33"/>
    <p:sldId id="296" r:id="rId34"/>
    <p:sldId id="297" r:id="rId35"/>
    <p:sldId id="301" r:id="rId36"/>
  </p:sldIdLst>
  <p:sldSz cx="12192000" cy="6858000"/>
  <p:notesSz cx="6858000" cy="9144000"/>
  <p:embeddedFontLst>
    <p:embeddedFont>
      <p:font typeface="Brush" panose="00000400000000000000" pitchFamily="2" charset="0"/>
      <p:regular r:id="rId38"/>
    </p:embeddedFont>
    <p:embeddedFont>
      <p:font typeface="Calibri" panose="020F0502020204030204" pitchFamily="34" charset="0"/>
      <p:regular r:id="rId39"/>
      <p:bold r:id="rId40"/>
      <p:italic r:id="rId41"/>
      <p:boldItalic r:id="rId42"/>
    </p:embeddedFont>
    <p:embeddedFont>
      <p:font typeface="等线" panose="02010600030101010101" pitchFamily="2" charset="-122"/>
      <p:regular r:id="rId43"/>
      <p:bold r:id="rId44"/>
    </p:embeddedFont>
    <p:embeddedFont>
      <p:font typeface="等线 Light" panose="02010600030101010101" pitchFamily="2" charset="-122"/>
      <p:regular r:id="rId45"/>
    </p:embeddedFont>
    <p:embeddedFont>
      <p:font typeface="仿宋_GB2312" panose="02010609030101010101" pitchFamily="49" charset="-122"/>
      <p:regular r:id="rId46"/>
    </p:embeddedFont>
    <p:embeddedFont>
      <p:font typeface="汉仪尚巍手书W" panose="00020600040101010101" pitchFamily="18" charset="-122"/>
      <p:regular r:id="rId47"/>
    </p:embeddedFont>
    <p:embeddedFont>
      <p:font typeface="微软雅黑" panose="020B0503020204020204" pitchFamily="34" charset="-122"/>
      <p:regular r:id="rId48"/>
      <p:bold r:id="rId49"/>
    </p:embeddedFont>
    <p:embeddedFont>
      <p:font typeface="微软雅黑 Light" panose="020B0502040204020203" pitchFamily="34" charset="-122"/>
      <p:regular r:id="rId50"/>
    </p:embeddedFont>
    <p:embeddedFont>
      <p:font typeface="文鼎霹雳体" panose="020B0602010101010101" pitchFamily="33" charset="-122"/>
      <p:regular r:id="rId51"/>
    </p:embeddedFont>
    <p:embeddedFont>
      <p:font typeface="文鼎习字体" panose="020B0602010101010101" pitchFamily="33" charset="-122"/>
      <p:regular r:id="rId5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1D1C"/>
    <a:srgbClr val="722D28"/>
    <a:srgbClr val="F8F8F8"/>
    <a:srgbClr val="894400"/>
    <a:srgbClr val="878787"/>
    <a:srgbClr val="4E1E1A"/>
    <a:srgbClr val="4F1E1A"/>
    <a:srgbClr val="666666"/>
    <a:srgbClr val="52211D"/>
    <a:srgbClr val="5921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316" autoAdjust="0"/>
  </p:normalViewPr>
  <p:slideViewPr>
    <p:cSldViewPr snapToGrid="0" showGuides="1">
      <p:cViewPr>
        <p:scale>
          <a:sx n="66" d="100"/>
          <a:sy n="66" d="100"/>
        </p:scale>
        <p:origin x="1330" y="504"/>
      </p:cViewPr>
      <p:guideLst>
        <p:guide orient="horz" pos="2137"/>
        <p:guide pos="3840"/>
      </p:guideLst>
    </p:cSldViewPr>
  </p:slideViewPr>
  <p:outlineViewPr>
    <p:cViewPr>
      <p:scale>
        <a:sx n="33" d="100"/>
        <a:sy n="33" d="100"/>
      </p:scale>
      <p:origin x="0" y="-1282"/>
    </p:cViewPr>
  </p:outlineViewPr>
  <p:notesTextViewPr>
    <p:cViewPr>
      <p:scale>
        <a:sx n="1" d="1"/>
        <a:sy n="1" d="1"/>
      </p:scale>
      <p:origin x="0" y="0"/>
    </p:cViewPr>
  </p:notesTextViewPr>
  <p:sorterViewPr>
    <p:cViewPr>
      <p:scale>
        <a:sx n="100" d="100"/>
        <a:sy n="100" d="100"/>
      </p:scale>
      <p:origin x="0" y="-5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7E714-ECB3-408C-8E5D-9216687CAA1F}" type="datetimeFigureOut">
              <a:rPr lang="zh-CN" altLang="en-US" smtClean="0"/>
              <a:t>2018/10/5 Friday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D2337-7864-4C5F-8568-0FE5A1D2B5AE}" type="slidenum">
              <a:rPr lang="zh-CN" altLang="en-US" smtClean="0"/>
              <a:t>‹#›</a:t>
            </a:fld>
            <a:endParaRPr lang="zh-CN" altLang="en-US"/>
          </a:p>
        </p:txBody>
      </p:sp>
    </p:spTree>
    <p:extLst>
      <p:ext uri="{BB962C8B-B14F-4D97-AF65-F5344CB8AC3E}">
        <p14:creationId xmlns:p14="http://schemas.microsoft.com/office/powerpoint/2010/main" val="4003001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曼彻斯特的工厂主们畅想：如果四亿中国人的衬衣下摆都加长一英寸，我们的工厂就能忙上几十年。他们盘算可以用工业品去换取中国的茶叶（茶叶当时非常昂贵）。然而，中国人什么也不想要。主要是因为没有能力、没有习惯、没有冲动。导致英国的商船往往只是装了非常少的货物，和高达</a:t>
            </a:r>
            <a:r>
              <a:rPr lang="en-US" altLang="zh-CN" dirty="0"/>
              <a:t>90%</a:t>
            </a:r>
            <a:r>
              <a:rPr lang="zh-CN" altLang="en-US" dirty="0"/>
              <a:t>甚至</a:t>
            </a:r>
            <a:r>
              <a:rPr lang="en-US" altLang="zh-CN" dirty="0"/>
              <a:t>98%</a:t>
            </a:r>
            <a:r>
              <a:rPr lang="zh-CN" altLang="en-US" dirty="0"/>
              <a:t>的金银。中国就像白银黑洞，到最后英国人越来越难凑够钱来换取茶叶。</a:t>
            </a:r>
            <a:endParaRPr lang="en-US" altLang="zh-CN" dirty="0"/>
          </a:p>
          <a:p>
            <a:endParaRPr lang="en-US" altLang="zh-CN" dirty="0"/>
          </a:p>
          <a:p>
            <a:r>
              <a:rPr lang="zh-CN" altLang="en-US" dirty="0"/>
              <a:t>如此一来英国人必须想办法在短时间内扭转贸易逆差。罪恶的鸦片贸易拉开了序幕</a:t>
            </a:r>
          </a:p>
        </p:txBody>
      </p:sp>
      <p:sp>
        <p:nvSpPr>
          <p:cNvPr id="4" name="灯片编号占位符 3"/>
          <p:cNvSpPr>
            <a:spLocks noGrp="1"/>
          </p:cNvSpPr>
          <p:nvPr>
            <p:ph type="sldNum" sz="quarter" idx="5"/>
          </p:nvPr>
        </p:nvSpPr>
        <p:spPr/>
        <p:txBody>
          <a:bodyPr/>
          <a:lstStyle/>
          <a:p>
            <a:fld id="{983D2337-7864-4C5F-8568-0FE5A1D2B5AE}" type="slidenum">
              <a:rPr lang="zh-CN" altLang="en-US" smtClean="0"/>
              <a:t>4</a:t>
            </a:fld>
            <a:endParaRPr lang="zh-CN" altLang="en-US"/>
          </a:p>
        </p:txBody>
      </p:sp>
    </p:spTree>
    <p:extLst>
      <p:ext uri="{BB962C8B-B14F-4D97-AF65-F5344CB8AC3E}">
        <p14:creationId xmlns:p14="http://schemas.microsoft.com/office/powerpoint/2010/main" val="126395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英国的东印度公司强迫印度农民种植鸦片，并研究怎样使出产的鸦片更符合中国人的口味。</a:t>
            </a:r>
            <a:endParaRPr lang="en-US" altLang="zh-CN" dirty="0"/>
          </a:p>
          <a:p>
            <a:r>
              <a:rPr lang="zh-CN" altLang="en-US" dirty="0"/>
              <a:t>一箱箱鸦片上船运到了中国。</a:t>
            </a:r>
            <a:endParaRPr lang="en-US" altLang="zh-CN" dirty="0"/>
          </a:p>
          <a:p>
            <a:r>
              <a:rPr lang="zh-CN" altLang="en-US" dirty="0"/>
              <a:t>很快，数百万人染上了鸦片的恶习，给中国带来了深重的灾难</a:t>
            </a:r>
            <a:endParaRPr lang="en-US" altLang="zh-CN" dirty="0"/>
          </a:p>
        </p:txBody>
      </p:sp>
      <p:sp>
        <p:nvSpPr>
          <p:cNvPr id="4" name="灯片编号占位符 3"/>
          <p:cNvSpPr>
            <a:spLocks noGrp="1"/>
          </p:cNvSpPr>
          <p:nvPr>
            <p:ph type="sldNum" sz="quarter" idx="5"/>
          </p:nvPr>
        </p:nvSpPr>
        <p:spPr/>
        <p:txBody>
          <a:bodyPr/>
          <a:lstStyle/>
          <a:p>
            <a:fld id="{983D2337-7864-4C5F-8568-0FE5A1D2B5AE}" type="slidenum">
              <a:rPr lang="zh-CN" altLang="en-US" smtClean="0"/>
              <a:t>5</a:t>
            </a:fld>
            <a:endParaRPr lang="zh-CN" altLang="en-US"/>
          </a:p>
        </p:txBody>
      </p:sp>
    </p:spTree>
    <p:extLst>
      <p:ext uri="{BB962C8B-B14F-4D97-AF65-F5344CB8AC3E}">
        <p14:creationId xmlns:p14="http://schemas.microsoft.com/office/powerpoint/2010/main" val="103954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83D2337-7864-4C5F-8568-0FE5A1D2B5AE}" type="slidenum">
              <a:rPr lang="zh-CN" altLang="en-US" smtClean="0"/>
              <a:t>6</a:t>
            </a:fld>
            <a:endParaRPr lang="zh-CN" altLang="en-US"/>
          </a:p>
        </p:txBody>
      </p:sp>
    </p:spTree>
    <p:extLst>
      <p:ext uri="{BB962C8B-B14F-4D97-AF65-F5344CB8AC3E}">
        <p14:creationId xmlns:p14="http://schemas.microsoft.com/office/powerpoint/2010/main" val="4003261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83D2337-7864-4C5F-8568-0FE5A1D2B5AE}" type="slidenum">
              <a:rPr lang="zh-CN" altLang="en-US" smtClean="0"/>
              <a:t>10</a:t>
            </a:fld>
            <a:endParaRPr lang="zh-CN" altLang="en-US"/>
          </a:p>
        </p:txBody>
      </p:sp>
    </p:spTree>
    <p:extLst>
      <p:ext uri="{BB962C8B-B14F-4D97-AF65-F5344CB8AC3E}">
        <p14:creationId xmlns:p14="http://schemas.microsoft.com/office/powerpoint/2010/main" val="408040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83D2337-7864-4C5F-8568-0FE5A1D2B5AE}" type="slidenum">
              <a:rPr lang="zh-CN" altLang="en-US" smtClean="0"/>
              <a:t>20</a:t>
            </a:fld>
            <a:endParaRPr lang="zh-CN" altLang="en-US"/>
          </a:p>
        </p:txBody>
      </p:sp>
    </p:spTree>
    <p:extLst>
      <p:ext uri="{BB962C8B-B14F-4D97-AF65-F5344CB8AC3E}">
        <p14:creationId xmlns:p14="http://schemas.microsoft.com/office/powerpoint/2010/main" val="3614721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D2337-7864-4C5F-8568-0FE5A1D2B5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0227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83D2337-7864-4C5F-8568-0FE5A1D2B5AE}" type="slidenum">
              <a:rPr lang="zh-CN" altLang="en-US" smtClean="0"/>
              <a:t>30</a:t>
            </a:fld>
            <a:endParaRPr lang="zh-CN" altLang="en-US"/>
          </a:p>
        </p:txBody>
      </p:sp>
    </p:spTree>
    <p:extLst>
      <p:ext uri="{BB962C8B-B14F-4D97-AF65-F5344CB8AC3E}">
        <p14:creationId xmlns:p14="http://schemas.microsoft.com/office/powerpoint/2010/main" val="2944666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104A41B-67AD-458D-B0F9-C9A92CABD3FC}"/>
              </a:ext>
            </a:extLst>
          </p:cNvPr>
          <p:cNvSpPr>
            <a:spLocks noGrp="1"/>
          </p:cNvSpPr>
          <p:nvPr>
            <p:ph type="dt" sz="half" idx="10"/>
          </p:nvPr>
        </p:nvSpPr>
        <p:spPr/>
        <p:txBody>
          <a:bodyPr/>
          <a:lstStyle/>
          <a:p>
            <a:fld id="{0E0DCE91-F4C0-4217-9F8B-47F1913D3A53}" type="datetimeFigureOut">
              <a:rPr lang="zh-CN" altLang="en-US" smtClean="0"/>
              <a:t>2018/10/5 Friday</a:t>
            </a:fld>
            <a:endParaRPr lang="zh-CN" altLang="en-US"/>
          </a:p>
        </p:txBody>
      </p:sp>
      <p:sp>
        <p:nvSpPr>
          <p:cNvPr id="3" name="页脚占位符 2">
            <a:extLst>
              <a:ext uri="{FF2B5EF4-FFF2-40B4-BE49-F238E27FC236}">
                <a16:creationId xmlns:a16="http://schemas.microsoft.com/office/drawing/2014/main" id="{5C945D9B-D5C0-4206-BBA2-610ED080C2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0D0ECAA-8B36-4BD7-9392-3E97308AEA1D}"/>
              </a:ext>
            </a:extLst>
          </p:cNvPr>
          <p:cNvSpPr>
            <a:spLocks noGrp="1"/>
          </p:cNvSpPr>
          <p:nvPr>
            <p:ph type="sldNum" sz="quarter" idx="12"/>
          </p:nvPr>
        </p:nvSpPr>
        <p:spPr/>
        <p:txBody>
          <a:bodyPr/>
          <a:lstStyle/>
          <a:p>
            <a:fld id="{699D8402-3A2B-4AB4-ABD1-B6A2683BA2B3}" type="slidenum">
              <a:rPr lang="zh-CN" altLang="en-US" smtClean="0"/>
              <a:t>‹#›</a:t>
            </a:fld>
            <a:endParaRPr lang="zh-CN" altLang="en-US"/>
          </a:p>
        </p:txBody>
      </p:sp>
    </p:spTree>
    <p:extLst>
      <p:ext uri="{BB962C8B-B14F-4D97-AF65-F5344CB8AC3E}">
        <p14:creationId xmlns:p14="http://schemas.microsoft.com/office/powerpoint/2010/main" val="250719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92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A21BD61-D001-4B77-B702-4451CB5F8D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8555293-3CB5-4FEE-8D7A-4E8E49208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33470BD-7F3D-417D-B43A-8708E31D2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DCE91-F4C0-4217-9F8B-47F1913D3A53}" type="datetimeFigureOut">
              <a:rPr lang="zh-CN" altLang="en-US" smtClean="0"/>
              <a:t>2018/10/5 Friday</a:t>
            </a:fld>
            <a:endParaRPr lang="zh-CN" altLang="en-US"/>
          </a:p>
        </p:txBody>
      </p:sp>
      <p:sp>
        <p:nvSpPr>
          <p:cNvPr id="5" name="页脚占位符 4">
            <a:extLst>
              <a:ext uri="{FF2B5EF4-FFF2-40B4-BE49-F238E27FC236}">
                <a16:creationId xmlns:a16="http://schemas.microsoft.com/office/drawing/2014/main" id="{BC4DB6CD-40F4-4E9B-A338-315DBBE06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9ECCA2B-BD37-4113-ACCE-D65642E27B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9D8402-3A2B-4AB4-ABD1-B6A2683BA2B3}" type="slidenum">
              <a:rPr lang="zh-CN" altLang="en-US" smtClean="0"/>
              <a:t>‹#›</a:t>
            </a:fld>
            <a:endParaRPr lang="zh-CN" altLang="en-US"/>
          </a:p>
        </p:txBody>
      </p:sp>
    </p:spTree>
    <p:extLst>
      <p:ext uri="{BB962C8B-B14F-4D97-AF65-F5344CB8AC3E}">
        <p14:creationId xmlns:p14="http://schemas.microsoft.com/office/powerpoint/2010/main" val="2262143587"/>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1E307EA-A900-47EB-99D0-8DEF88023119}"/>
              </a:ext>
            </a:extLst>
          </p:cNvPr>
          <p:cNvSpPr txBox="1"/>
          <p:nvPr/>
        </p:nvSpPr>
        <p:spPr>
          <a:xfrm>
            <a:off x="4060654" y="1309542"/>
            <a:ext cx="5586844" cy="646331"/>
          </a:xfrm>
          <a:prstGeom prst="rect">
            <a:avLst/>
          </a:prstGeom>
          <a:noFill/>
        </p:spPr>
        <p:txBody>
          <a:bodyPr wrap="square" rtlCol="0">
            <a:spAutoFit/>
          </a:bodyPr>
          <a:lstStyle/>
          <a:p>
            <a:pPr algn="ctr"/>
            <a:r>
              <a:rPr lang="en-US" altLang="zh-CN" sz="3600" b="1" dirty="0">
                <a:solidFill>
                  <a:srgbClr val="2F271A">
                    <a:alpha val="63000"/>
                  </a:srgbClr>
                </a:solidFill>
                <a:latin typeface="微软雅黑" panose="020B0503020204020204" pitchFamily="34" charset="-122"/>
                <a:ea typeface="微软雅黑" panose="020B0503020204020204" pitchFamily="34" charset="-122"/>
              </a:rPr>
              <a:t>1842</a:t>
            </a:r>
            <a:r>
              <a:rPr lang="zh-CN" altLang="en-US" sz="3600" b="1" dirty="0">
                <a:solidFill>
                  <a:srgbClr val="2F271A">
                    <a:alpha val="63000"/>
                  </a:srgbClr>
                </a:solidFill>
                <a:latin typeface="微软雅黑" panose="020B0503020204020204" pitchFamily="34" charset="-122"/>
                <a:ea typeface="微软雅黑" panose="020B0503020204020204" pitchFamily="34" charset="-122"/>
              </a:rPr>
              <a:t>年中英</a:t>
            </a:r>
            <a:r>
              <a:rPr lang="en-US" altLang="zh-CN" sz="3600" b="1" dirty="0">
                <a:solidFill>
                  <a:srgbClr val="2F271A">
                    <a:alpha val="63000"/>
                  </a:srgbClr>
                </a:solidFill>
                <a:latin typeface="微软雅黑" panose="020B0503020204020204" pitchFamily="34" charset="-122"/>
                <a:ea typeface="微软雅黑" panose="020B0503020204020204" pitchFamily="34" charset="-122"/>
              </a:rPr>
              <a:t>《</a:t>
            </a:r>
            <a:r>
              <a:rPr lang="zh-CN" altLang="en-US" sz="3600" b="1" dirty="0">
                <a:solidFill>
                  <a:srgbClr val="2F271A">
                    <a:alpha val="63000"/>
                  </a:srgbClr>
                </a:solidFill>
                <a:latin typeface="微软雅黑" panose="020B0503020204020204" pitchFamily="34" charset="-122"/>
                <a:ea typeface="微软雅黑" panose="020B0503020204020204" pitchFamily="34" charset="-122"/>
              </a:rPr>
              <a:t>南京条约</a:t>
            </a:r>
            <a:r>
              <a:rPr lang="en-US" altLang="zh-CN" sz="3600" b="1" dirty="0">
                <a:solidFill>
                  <a:srgbClr val="2F271A">
                    <a:alpha val="63000"/>
                  </a:srgbClr>
                </a:solidFill>
                <a:latin typeface="微软雅黑" panose="020B0503020204020204" pitchFamily="34" charset="-122"/>
                <a:ea typeface="微软雅黑" panose="020B0503020204020204" pitchFamily="34" charset="-122"/>
              </a:rPr>
              <a:t>》</a:t>
            </a:r>
            <a:endParaRPr lang="zh-CN" altLang="en-US" sz="3600" b="1" dirty="0">
              <a:solidFill>
                <a:srgbClr val="2F271A">
                  <a:alpha val="63000"/>
                </a:srgbClr>
              </a:solidFill>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4B328A02-35EE-40FB-ACC6-50D89883464A}"/>
              </a:ext>
            </a:extLst>
          </p:cNvPr>
          <p:cNvSpPr txBox="1"/>
          <p:nvPr/>
        </p:nvSpPr>
        <p:spPr>
          <a:xfrm>
            <a:off x="631076" y="2124707"/>
            <a:ext cx="4702923" cy="461665"/>
          </a:xfrm>
          <a:prstGeom prst="rect">
            <a:avLst/>
          </a:prstGeom>
          <a:noFill/>
        </p:spPr>
        <p:txBody>
          <a:bodyPr wrap="square" rtlCol="0">
            <a:spAutoFit/>
          </a:bodyPr>
          <a:lstStyle/>
          <a:p>
            <a:pPr algn="ctr"/>
            <a:r>
              <a:rPr lang="en-US" altLang="zh-CN" sz="2400" b="1" dirty="0">
                <a:solidFill>
                  <a:srgbClr val="2F271A">
                    <a:alpha val="35000"/>
                  </a:srgbClr>
                </a:solidFill>
                <a:latin typeface="微软雅黑" panose="020B0503020204020204" pitchFamily="34" charset="-122"/>
                <a:ea typeface="微软雅黑" panose="020B0503020204020204" pitchFamily="34" charset="-122"/>
              </a:rPr>
              <a:t>1843</a:t>
            </a:r>
            <a:r>
              <a:rPr lang="zh-CN" altLang="en-US" sz="2400" b="1" dirty="0">
                <a:solidFill>
                  <a:srgbClr val="2F271A">
                    <a:alpha val="35000"/>
                  </a:srgbClr>
                </a:solidFill>
                <a:latin typeface="微软雅黑" panose="020B0503020204020204" pitchFamily="34" charset="-122"/>
                <a:ea typeface="微软雅黑" panose="020B0503020204020204" pitchFamily="34" charset="-122"/>
              </a:rPr>
              <a:t>年中英</a:t>
            </a:r>
            <a:r>
              <a:rPr lang="en-US" altLang="zh-CN" sz="2400" b="1" dirty="0">
                <a:solidFill>
                  <a:srgbClr val="2F271A">
                    <a:alpha val="35000"/>
                  </a:srgbClr>
                </a:solidFill>
                <a:latin typeface="微软雅黑" panose="020B0503020204020204" pitchFamily="34" charset="-122"/>
                <a:ea typeface="微软雅黑" panose="020B0503020204020204" pitchFamily="34" charset="-122"/>
              </a:rPr>
              <a:t>《</a:t>
            </a:r>
            <a:r>
              <a:rPr lang="zh-CN" altLang="en-US" sz="2400" b="1" dirty="0">
                <a:solidFill>
                  <a:srgbClr val="2F271A">
                    <a:alpha val="35000"/>
                  </a:srgbClr>
                </a:solidFill>
                <a:latin typeface="微软雅黑" panose="020B0503020204020204" pitchFamily="34" charset="-122"/>
                <a:ea typeface="微软雅黑" panose="020B0503020204020204" pitchFamily="34" charset="-122"/>
              </a:rPr>
              <a:t>虎门条约</a:t>
            </a:r>
            <a:r>
              <a:rPr lang="en-US" altLang="zh-CN" sz="2400" b="1" dirty="0">
                <a:solidFill>
                  <a:srgbClr val="2F271A">
                    <a:alpha val="35000"/>
                  </a:srgbClr>
                </a:solidFill>
                <a:latin typeface="微软雅黑" panose="020B0503020204020204" pitchFamily="34" charset="-122"/>
                <a:ea typeface="微软雅黑" panose="020B0503020204020204" pitchFamily="34" charset="-122"/>
              </a:rPr>
              <a:t>》</a:t>
            </a:r>
            <a:endParaRPr lang="zh-CN" altLang="en-US" sz="2400" b="1" dirty="0">
              <a:solidFill>
                <a:srgbClr val="2F271A">
                  <a:alpha val="35000"/>
                </a:srgbClr>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0DA21725-B9CD-4060-BF55-E1A10751C38C}"/>
              </a:ext>
            </a:extLst>
          </p:cNvPr>
          <p:cNvSpPr txBox="1"/>
          <p:nvPr/>
        </p:nvSpPr>
        <p:spPr>
          <a:xfrm>
            <a:off x="2384770" y="3079685"/>
            <a:ext cx="4391950" cy="523220"/>
          </a:xfrm>
          <a:prstGeom prst="rect">
            <a:avLst/>
          </a:prstGeom>
          <a:noFill/>
        </p:spPr>
        <p:txBody>
          <a:bodyPr wrap="square" rtlCol="0">
            <a:spAutoFit/>
          </a:bodyPr>
          <a:lstStyle/>
          <a:p>
            <a:pPr algn="ctr"/>
            <a:r>
              <a:rPr lang="en-US" altLang="zh-CN" sz="2800" b="1" dirty="0">
                <a:solidFill>
                  <a:srgbClr val="2F271A">
                    <a:alpha val="89000"/>
                  </a:srgbClr>
                </a:solidFill>
                <a:latin typeface="微软雅黑" panose="020B0503020204020204" pitchFamily="34" charset="-122"/>
                <a:ea typeface="微软雅黑" panose="020B0503020204020204" pitchFamily="34" charset="-122"/>
              </a:rPr>
              <a:t>1844</a:t>
            </a:r>
            <a:r>
              <a:rPr lang="zh-CN" altLang="en-US" sz="2800" b="1" dirty="0">
                <a:solidFill>
                  <a:srgbClr val="2F271A">
                    <a:alpha val="89000"/>
                  </a:srgbClr>
                </a:solidFill>
                <a:latin typeface="微软雅黑" panose="020B0503020204020204" pitchFamily="34" charset="-122"/>
                <a:ea typeface="微软雅黑" panose="020B0503020204020204" pitchFamily="34" charset="-122"/>
              </a:rPr>
              <a:t>年中美</a:t>
            </a:r>
            <a:r>
              <a:rPr lang="en-US" altLang="zh-CN" sz="2800" b="1" dirty="0">
                <a:solidFill>
                  <a:srgbClr val="2F271A">
                    <a:alpha val="89000"/>
                  </a:srgbClr>
                </a:solidFill>
                <a:latin typeface="微软雅黑" panose="020B0503020204020204" pitchFamily="34" charset="-122"/>
                <a:ea typeface="微软雅黑" panose="020B0503020204020204" pitchFamily="34" charset="-122"/>
              </a:rPr>
              <a:t>《</a:t>
            </a:r>
            <a:r>
              <a:rPr lang="zh-CN" altLang="en-US" sz="2800" b="1" dirty="0">
                <a:solidFill>
                  <a:srgbClr val="2F271A">
                    <a:alpha val="89000"/>
                  </a:srgbClr>
                </a:solidFill>
                <a:latin typeface="微软雅黑" panose="020B0503020204020204" pitchFamily="34" charset="-122"/>
                <a:ea typeface="微软雅黑" panose="020B0503020204020204" pitchFamily="34" charset="-122"/>
              </a:rPr>
              <a:t>望厦条约</a:t>
            </a:r>
            <a:r>
              <a:rPr lang="en-US" altLang="zh-CN" sz="2800" b="1" dirty="0">
                <a:solidFill>
                  <a:srgbClr val="2F271A">
                    <a:alpha val="89000"/>
                  </a:srgbClr>
                </a:solidFill>
                <a:latin typeface="微软雅黑" panose="020B0503020204020204" pitchFamily="34" charset="-122"/>
                <a:ea typeface="微软雅黑" panose="020B0503020204020204" pitchFamily="34" charset="-122"/>
              </a:rPr>
              <a:t>》</a:t>
            </a:r>
            <a:endParaRPr lang="zh-CN" altLang="en-US" sz="2800" b="1" dirty="0">
              <a:solidFill>
                <a:srgbClr val="2F271A">
                  <a:alpha val="89000"/>
                </a:srgbClr>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9E3A4940-DA9D-4E58-AEB8-610CF57F8078}"/>
              </a:ext>
            </a:extLst>
          </p:cNvPr>
          <p:cNvSpPr txBox="1"/>
          <p:nvPr/>
        </p:nvSpPr>
        <p:spPr>
          <a:xfrm>
            <a:off x="5137615" y="2565617"/>
            <a:ext cx="4702923" cy="461665"/>
          </a:xfrm>
          <a:prstGeom prst="rect">
            <a:avLst/>
          </a:prstGeom>
          <a:noFill/>
        </p:spPr>
        <p:txBody>
          <a:bodyPr wrap="square" rtlCol="0">
            <a:spAutoFit/>
          </a:bodyPr>
          <a:lstStyle/>
          <a:p>
            <a:pPr algn="ctr"/>
            <a:r>
              <a:rPr lang="en-US" altLang="zh-CN" sz="2400" b="1" dirty="0">
                <a:solidFill>
                  <a:srgbClr val="2F271A">
                    <a:alpha val="78000"/>
                  </a:srgbClr>
                </a:solidFill>
                <a:latin typeface="微软雅黑" panose="020B0503020204020204" pitchFamily="34" charset="-122"/>
                <a:ea typeface="微软雅黑" panose="020B0503020204020204" pitchFamily="34" charset="-122"/>
              </a:rPr>
              <a:t>1844</a:t>
            </a:r>
            <a:r>
              <a:rPr lang="zh-CN" altLang="en-US" sz="2400" b="1" dirty="0">
                <a:solidFill>
                  <a:srgbClr val="2F271A">
                    <a:alpha val="78000"/>
                  </a:srgbClr>
                </a:solidFill>
                <a:latin typeface="微软雅黑" panose="020B0503020204020204" pitchFamily="34" charset="-122"/>
                <a:ea typeface="微软雅黑" panose="020B0503020204020204" pitchFamily="34" charset="-122"/>
              </a:rPr>
              <a:t>年中法</a:t>
            </a:r>
            <a:r>
              <a:rPr lang="en-US" altLang="zh-CN" sz="2400" b="1" dirty="0">
                <a:solidFill>
                  <a:srgbClr val="2F271A">
                    <a:alpha val="78000"/>
                  </a:srgbClr>
                </a:solidFill>
                <a:latin typeface="微软雅黑" panose="020B0503020204020204" pitchFamily="34" charset="-122"/>
                <a:ea typeface="微软雅黑" panose="020B0503020204020204" pitchFamily="34" charset="-122"/>
              </a:rPr>
              <a:t>《</a:t>
            </a:r>
            <a:r>
              <a:rPr lang="zh-CN" altLang="en-US" sz="2400" b="1" dirty="0">
                <a:solidFill>
                  <a:srgbClr val="2F271A">
                    <a:alpha val="78000"/>
                  </a:srgbClr>
                </a:solidFill>
                <a:latin typeface="微软雅黑" panose="020B0503020204020204" pitchFamily="34" charset="-122"/>
                <a:ea typeface="微软雅黑" panose="020B0503020204020204" pitchFamily="34" charset="-122"/>
              </a:rPr>
              <a:t>黄埔条约</a:t>
            </a:r>
            <a:r>
              <a:rPr lang="en-US" altLang="zh-CN" sz="2400" b="1" dirty="0">
                <a:solidFill>
                  <a:srgbClr val="2F271A">
                    <a:alpha val="78000"/>
                  </a:srgbClr>
                </a:solidFill>
                <a:latin typeface="微软雅黑" panose="020B0503020204020204" pitchFamily="34" charset="-122"/>
                <a:ea typeface="微软雅黑" panose="020B0503020204020204" pitchFamily="34" charset="-122"/>
              </a:rPr>
              <a:t>》</a:t>
            </a:r>
            <a:endParaRPr lang="zh-CN" altLang="en-US" sz="2400" b="1" dirty="0">
              <a:solidFill>
                <a:srgbClr val="2F271A">
                  <a:alpha val="78000"/>
                </a:srgbClr>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532F0394-A189-4826-AF33-9CFBEBB91AAA}"/>
              </a:ext>
            </a:extLst>
          </p:cNvPr>
          <p:cNvSpPr txBox="1"/>
          <p:nvPr/>
        </p:nvSpPr>
        <p:spPr>
          <a:xfrm>
            <a:off x="-936201" y="3742690"/>
            <a:ext cx="5586844" cy="461665"/>
          </a:xfrm>
          <a:prstGeom prst="rect">
            <a:avLst/>
          </a:prstGeom>
          <a:noFill/>
        </p:spPr>
        <p:txBody>
          <a:bodyPr wrap="square" rtlCol="0">
            <a:spAutoFit/>
          </a:bodyPr>
          <a:lstStyle/>
          <a:p>
            <a:pPr algn="ctr"/>
            <a:r>
              <a:rPr lang="en-US" altLang="zh-CN" sz="2400" b="1" dirty="0">
                <a:solidFill>
                  <a:srgbClr val="2F271A">
                    <a:alpha val="55000"/>
                  </a:srgbClr>
                </a:solidFill>
                <a:latin typeface="微软雅黑" panose="020B0503020204020204" pitchFamily="34" charset="-122"/>
                <a:ea typeface="微软雅黑" panose="020B0503020204020204" pitchFamily="34" charset="-122"/>
              </a:rPr>
              <a:t>1858</a:t>
            </a:r>
            <a:r>
              <a:rPr lang="zh-CN" altLang="en-US" sz="2400" b="1" dirty="0">
                <a:solidFill>
                  <a:srgbClr val="2F271A">
                    <a:alpha val="55000"/>
                  </a:srgbClr>
                </a:solidFill>
                <a:latin typeface="微软雅黑" panose="020B0503020204020204" pitchFamily="34" charset="-122"/>
                <a:ea typeface="微软雅黑" panose="020B0503020204020204" pitchFamily="34" charset="-122"/>
              </a:rPr>
              <a:t>年中俄</a:t>
            </a:r>
            <a:r>
              <a:rPr lang="en-US" altLang="zh-CN" sz="2400" b="1" dirty="0">
                <a:solidFill>
                  <a:srgbClr val="2F271A">
                    <a:alpha val="55000"/>
                  </a:srgbClr>
                </a:solidFill>
                <a:latin typeface="微软雅黑" panose="020B0503020204020204" pitchFamily="34" charset="-122"/>
                <a:ea typeface="微软雅黑" panose="020B0503020204020204" pitchFamily="34" charset="-122"/>
              </a:rPr>
              <a:t>《</a:t>
            </a:r>
            <a:r>
              <a:rPr lang="zh-CN" altLang="en-US" sz="2400" b="1" dirty="0">
                <a:solidFill>
                  <a:srgbClr val="2F271A">
                    <a:alpha val="55000"/>
                  </a:srgbClr>
                </a:solidFill>
                <a:latin typeface="微软雅黑" panose="020B0503020204020204" pitchFamily="34" charset="-122"/>
                <a:ea typeface="微软雅黑" panose="020B0503020204020204" pitchFamily="34" charset="-122"/>
              </a:rPr>
              <a:t>瑷珲条约</a:t>
            </a:r>
            <a:r>
              <a:rPr lang="en-US" altLang="zh-CN" sz="2400" b="1" dirty="0">
                <a:solidFill>
                  <a:srgbClr val="2F271A">
                    <a:alpha val="55000"/>
                  </a:srgbClr>
                </a:solidFill>
                <a:latin typeface="微软雅黑" panose="020B0503020204020204" pitchFamily="34" charset="-122"/>
                <a:ea typeface="微软雅黑" panose="020B0503020204020204" pitchFamily="34" charset="-122"/>
              </a:rPr>
              <a:t>》</a:t>
            </a:r>
            <a:endParaRPr lang="zh-CN" altLang="en-US" sz="2400" b="1" dirty="0">
              <a:solidFill>
                <a:srgbClr val="2F271A">
                  <a:alpha val="55000"/>
                </a:srgbClr>
              </a:solidFill>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id="{A12552A4-5826-4E2B-AFBF-ECE11F126AAB}"/>
              </a:ext>
            </a:extLst>
          </p:cNvPr>
          <p:cNvSpPr txBox="1"/>
          <p:nvPr/>
        </p:nvSpPr>
        <p:spPr>
          <a:xfrm>
            <a:off x="850610" y="519826"/>
            <a:ext cx="5245390" cy="584775"/>
          </a:xfrm>
          <a:prstGeom prst="rect">
            <a:avLst/>
          </a:prstGeom>
          <a:noFill/>
        </p:spPr>
        <p:txBody>
          <a:bodyPr wrap="square" rtlCol="0">
            <a:spAutoFit/>
          </a:bodyPr>
          <a:lstStyle/>
          <a:p>
            <a:pPr algn="ctr"/>
            <a:r>
              <a:rPr lang="en-US" altLang="zh-CN" sz="3200" b="1" dirty="0">
                <a:solidFill>
                  <a:srgbClr val="2F271A">
                    <a:alpha val="89000"/>
                  </a:srgbClr>
                </a:solidFill>
                <a:latin typeface="微软雅黑" panose="020B0503020204020204" pitchFamily="34" charset="-122"/>
                <a:ea typeface="微软雅黑" panose="020B0503020204020204" pitchFamily="34" charset="-122"/>
              </a:rPr>
              <a:t>1858</a:t>
            </a:r>
            <a:r>
              <a:rPr lang="zh-CN" altLang="en-US" sz="3200" b="1" dirty="0">
                <a:solidFill>
                  <a:srgbClr val="2F271A">
                    <a:alpha val="89000"/>
                  </a:srgbClr>
                </a:solidFill>
                <a:latin typeface="微软雅黑" panose="020B0503020204020204" pitchFamily="34" charset="-122"/>
                <a:ea typeface="微软雅黑" panose="020B0503020204020204" pitchFamily="34" charset="-122"/>
              </a:rPr>
              <a:t>年中俄</a:t>
            </a:r>
            <a:r>
              <a:rPr lang="en-US" altLang="zh-CN" sz="3200" b="1" dirty="0">
                <a:solidFill>
                  <a:srgbClr val="2F271A">
                    <a:alpha val="89000"/>
                  </a:srgbClr>
                </a:solidFill>
                <a:latin typeface="微软雅黑" panose="020B0503020204020204" pitchFamily="34" charset="-122"/>
                <a:ea typeface="微软雅黑" panose="020B0503020204020204" pitchFamily="34" charset="-122"/>
              </a:rPr>
              <a:t>《</a:t>
            </a:r>
            <a:r>
              <a:rPr lang="zh-CN" altLang="en-US" sz="3200" b="1" dirty="0">
                <a:solidFill>
                  <a:srgbClr val="2F271A">
                    <a:alpha val="89000"/>
                  </a:srgbClr>
                </a:solidFill>
                <a:latin typeface="微软雅黑" panose="020B0503020204020204" pitchFamily="34" charset="-122"/>
                <a:ea typeface="微软雅黑" panose="020B0503020204020204" pitchFamily="34" charset="-122"/>
              </a:rPr>
              <a:t>天津条约</a:t>
            </a:r>
            <a:r>
              <a:rPr lang="en-US" altLang="zh-CN" sz="3200" b="1" dirty="0">
                <a:solidFill>
                  <a:srgbClr val="2F271A">
                    <a:alpha val="89000"/>
                  </a:srgbClr>
                </a:solidFill>
                <a:latin typeface="微软雅黑" panose="020B0503020204020204" pitchFamily="34" charset="-122"/>
                <a:ea typeface="微软雅黑" panose="020B0503020204020204" pitchFamily="34" charset="-122"/>
              </a:rPr>
              <a:t>》</a:t>
            </a:r>
            <a:endParaRPr lang="zh-CN" altLang="en-US" sz="3200" b="1" dirty="0">
              <a:solidFill>
                <a:srgbClr val="2F271A">
                  <a:alpha val="89000"/>
                </a:srgbClr>
              </a:solidFill>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id="{3D4F551D-E544-4101-9E39-2517C4B2D731}"/>
              </a:ext>
            </a:extLst>
          </p:cNvPr>
          <p:cNvSpPr txBox="1"/>
          <p:nvPr/>
        </p:nvSpPr>
        <p:spPr>
          <a:xfrm>
            <a:off x="7092258" y="3390950"/>
            <a:ext cx="4702923" cy="523220"/>
          </a:xfrm>
          <a:prstGeom prst="rect">
            <a:avLst/>
          </a:prstGeom>
          <a:noFill/>
        </p:spPr>
        <p:txBody>
          <a:bodyPr wrap="square" rtlCol="0">
            <a:spAutoFit/>
          </a:bodyPr>
          <a:lstStyle/>
          <a:p>
            <a:pPr algn="ctr"/>
            <a:r>
              <a:rPr lang="en-US" altLang="zh-CN" sz="2800" b="1" dirty="0">
                <a:solidFill>
                  <a:srgbClr val="2F271A">
                    <a:alpha val="24000"/>
                  </a:srgbClr>
                </a:solidFill>
                <a:latin typeface="微软雅黑" panose="020B0503020204020204" pitchFamily="34" charset="-122"/>
                <a:ea typeface="微软雅黑" panose="020B0503020204020204" pitchFamily="34" charset="-122"/>
              </a:rPr>
              <a:t>1858</a:t>
            </a:r>
            <a:r>
              <a:rPr lang="zh-CN" altLang="en-US" sz="2800" b="1" dirty="0">
                <a:solidFill>
                  <a:srgbClr val="2F271A">
                    <a:alpha val="24000"/>
                  </a:srgbClr>
                </a:solidFill>
                <a:latin typeface="微软雅黑" panose="020B0503020204020204" pitchFamily="34" charset="-122"/>
                <a:ea typeface="微软雅黑" panose="020B0503020204020204" pitchFamily="34" charset="-122"/>
              </a:rPr>
              <a:t>年中法</a:t>
            </a:r>
            <a:r>
              <a:rPr lang="en-US" altLang="zh-CN" sz="2800" b="1" dirty="0">
                <a:solidFill>
                  <a:srgbClr val="2F271A">
                    <a:alpha val="24000"/>
                  </a:srgbClr>
                </a:solidFill>
                <a:latin typeface="微软雅黑" panose="020B0503020204020204" pitchFamily="34" charset="-122"/>
                <a:ea typeface="微软雅黑" panose="020B0503020204020204" pitchFamily="34" charset="-122"/>
              </a:rPr>
              <a:t>《</a:t>
            </a:r>
            <a:r>
              <a:rPr lang="zh-CN" altLang="en-US" sz="2800" b="1" dirty="0">
                <a:solidFill>
                  <a:srgbClr val="2F271A">
                    <a:alpha val="24000"/>
                  </a:srgbClr>
                </a:solidFill>
                <a:latin typeface="微软雅黑" panose="020B0503020204020204" pitchFamily="34" charset="-122"/>
                <a:ea typeface="微软雅黑" panose="020B0503020204020204" pitchFamily="34" charset="-122"/>
              </a:rPr>
              <a:t>天津条约</a:t>
            </a:r>
            <a:r>
              <a:rPr lang="en-US" altLang="zh-CN" sz="2800" b="1" dirty="0">
                <a:solidFill>
                  <a:srgbClr val="2F271A">
                    <a:alpha val="24000"/>
                  </a:srgbClr>
                </a:solidFill>
                <a:latin typeface="微软雅黑" panose="020B0503020204020204" pitchFamily="34" charset="-122"/>
                <a:ea typeface="微软雅黑" panose="020B0503020204020204" pitchFamily="34" charset="-122"/>
              </a:rPr>
              <a:t>》</a:t>
            </a:r>
          </a:p>
        </p:txBody>
      </p:sp>
      <p:sp>
        <p:nvSpPr>
          <p:cNvPr id="9" name="文本框 8">
            <a:extLst>
              <a:ext uri="{FF2B5EF4-FFF2-40B4-BE49-F238E27FC236}">
                <a16:creationId xmlns:a16="http://schemas.microsoft.com/office/drawing/2014/main" id="{78F44AD4-7244-4DB1-92B2-CC4B0938AFE5}"/>
              </a:ext>
            </a:extLst>
          </p:cNvPr>
          <p:cNvSpPr txBox="1"/>
          <p:nvPr/>
        </p:nvSpPr>
        <p:spPr>
          <a:xfrm>
            <a:off x="297789" y="4704608"/>
            <a:ext cx="4702923" cy="584775"/>
          </a:xfrm>
          <a:prstGeom prst="rect">
            <a:avLst/>
          </a:prstGeom>
          <a:noFill/>
        </p:spPr>
        <p:txBody>
          <a:bodyPr wrap="square" rtlCol="0">
            <a:spAutoFit/>
          </a:bodyPr>
          <a:lstStyle/>
          <a:p>
            <a:pPr algn="ctr"/>
            <a:r>
              <a:rPr lang="en-US" altLang="zh-CN" sz="3200" b="1" dirty="0">
                <a:solidFill>
                  <a:srgbClr val="2F271A">
                    <a:alpha val="81000"/>
                  </a:srgbClr>
                </a:solidFill>
                <a:latin typeface="微软雅黑" panose="020B0503020204020204" pitchFamily="34" charset="-122"/>
                <a:ea typeface="微软雅黑" panose="020B0503020204020204" pitchFamily="34" charset="-122"/>
              </a:rPr>
              <a:t>1858</a:t>
            </a:r>
            <a:r>
              <a:rPr lang="zh-CN" altLang="en-US" sz="3200" b="1" dirty="0">
                <a:solidFill>
                  <a:srgbClr val="2F271A">
                    <a:alpha val="81000"/>
                  </a:srgbClr>
                </a:solidFill>
                <a:latin typeface="微软雅黑" panose="020B0503020204020204" pitchFamily="34" charset="-122"/>
                <a:ea typeface="微软雅黑" panose="020B0503020204020204" pitchFamily="34" charset="-122"/>
              </a:rPr>
              <a:t>年中英</a:t>
            </a:r>
            <a:r>
              <a:rPr lang="en-US" altLang="zh-CN" sz="3200" b="1" dirty="0">
                <a:solidFill>
                  <a:srgbClr val="2F271A">
                    <a:alpha val="81000"/>
                  </a:srgbClr>
                </a:solidFill>
                <a:latin typeface="微软雅黑" panose="020B0503020204020204" pitchFamily="34" charset="-122"/>
                <a:ea typeface="微软雅黑" panose="020B0503020204020204" pitchFamily="34" charset="-122"/>
              </a:rPr>
              <a:t>《</a:t>
            </a:r>
            <a:r>
              <a:rPr lang="zh-CN" altLang="en-US" sz="3200" b="1" dirty="0">
                <a:solidFill>
                  <a:srgbClr val="2F271A">
                    <a:alpha val="81000"/>
                  </a:srgbClr>
                </a:solidFill>
                <a:latin typeface="微软雅黑" panose="020B0503020204020204" pitchFamily="34" charset="-122"/>
                <a:ea typeface="微软雅黑" panose="020B0503020204020204" pitchFamily="34" charset="-122"/>
              </a:rPr>
              <a:t>天津条约</a:t>
            </a:r>
            <a:r>
              <a:rPr lang="en-US" altLang="zh-CN" sz="3200" b="1" dirty="0">
                <a:solidFill>
                  <a:srgbClr val="2F271A">
                    <a:alpha val="81000"/>
                  </a:srgbClr>
                </a:solidFill>
                <a:latin typeface="微软雅黑" panose="020B0503020204020204" pitchFamily="34" charset="-122"/>
                <a:ea typeface="微软雅黑" panose="020B0503020204020204" pitchFamily="34" charset="-122"/>
              </a:rPr>
              <a:t>》</a:t>
            </a:r>
          </a:p>
        </p:txBody>
      </p:sp>
      <p:sp>
        <p:nvSpPr>
          <p:cNvPr id="10" name="文本框 9">
            <a:extLst>
              <a:ext uri="{FF2B5EF4-FFF2-40B4-BE49-F238E27FC236}">
                <a16:creationId xmlns:a16="http://schemas.microsoft.com/office/drawing/2014/main" id="{CFF5F79A-E096-408E-A432-907CBFF9DA0D}"/>
              </a:ext>
            </a:extLst>
          </p:cNvPr>
          <p:cNvSpPr txBox="1"/>
          <p:nvPr/>
        </p:nvSpPr>
        <p:spPr>
          <a:xfrm>
            <a:off x="3287854" y="4275410"/>
            <a:ext cx="4391950" cy="400110"/>
          </a:xfrm>
          <a:prstGeom prst="rect">
            <a:avLst/>
          </a:prstGeom>
          <a:noFill/>
        </p:spPr>
        <p:txBody>
          <a:bodyPr wrap="square" rtlCol="0">
            <a:spAutoFit/>
          </a:bodyPr>
          <a:lstStyle/>
          <a:p>
            <a:pPr algn="ctr"/>
            <a:r>
              <a:rPr lang="en-US" altLang="zh-CN" sz="2000" b="1" dirty="0">
                <a:solidFill>
                  <a:srgbClr val="2F271A">
                    <a:alpha val="89000"/>
                  </a:srgbClr>
                </a:solidFill>
                <a:latin typeface="微软雅黑" panose="020B0503020204020204" pitchFamily="34" charset="-122"/>
                <a:ea typeface="微软雅黑" panose="020B0503020204020204" pitchFamily="34" charset="-122"/>
              </a:rPr>
              <a:t>1860</a:t>
            </a:r>
            <a:r>
              <a:rPr lang="zh-CN" altLang="en-US" sz="2000" b="1" dirty="0">
                <a:solidFill>
                  <a:srgbClr val="2F271A">
                    <a:alpha val="89000"/>
                  </a:srgbClr>
                </a:solidFill>
                <a:latin typeface="微软雅黑" panose="020B0503020204020204" pitchFamily="34" charset="-122"/>
                <a:ea typeface="微软雅黑" panose="020B0503020204020204" pitchFamily="34" charset="-122"/>
              </a:rPr>
              <a:t>年中俄</a:t>
            </a:r>
            <a:r>
              <a:rPr lang="en-US" altLang="zh-CN" sz="2000" b="1" dirty="0">
                <a:solidFill>
                  <a:srgbClr val="2F271A">
                    <a:alpha val="89000"/>
                  </a:srgbClr>
                </a:solidFill>
                <a:latin typeface="微软雅黑" panose="020B0503020204020204" pitchFamily="34" charset="-122"/>
                <a:ea typeface="微软雅黑" panose="020B0503020204020204" pitchFamily="34" charset="-122"/>
              </a:rPr>
              <a:t>《</a:t>
            </a:r>
            <a:r>
              <a:rPr lang="zh-CN" altLang="en-US" sz="2000" b="1" dirty="0">
                <a:solidFill>
                  <a:srgbClr val="2F271A">
                    <a:alpha val="89000"/>
                  </a:srgbClr>
                </a:solidFill>
                <a:latin typeface="微软雅黑" panose="020B0503020204020204" pitchFamily="34" charset="-122"/>
                <a:ea typeface="微软雅黑" panose="020B0503020204020204" pitchFamily="34" charset="-122"/>
              </a:rPr>
              <a:t>北京条约</a:t>
            </a:r>
            <a:r>
              <a:rPr lang="en-US" altLang="zh-CN" sz="2000" b="1" dirty="0">
                <a:solidFill>
                  <a:srgbClr val="2F271A">
                    <a:alpha val="89000"/>
                  </a:srgbClr>
                </a:solidFill>
                <a:latin typeface="微软雅黑" panose="020B0503020204020204" pitchFamily="34" charset="-122"/>
                <a:ea typeface="微软雅黑" panose="020B0503020204020204" pitchFamily="34" charset="-122"/>
              </a:rPr>
              <a:t>》</a:t>
            </a:r>
            <a:endParaRPr lang="zh-CN" altLang="en-US" sz="2000" b="1" dirty="0">
              <a:solidFill>
                <a:srgbClr val="2F271A">
                  <a:alpha val="89000"/>
                </a:srgbClr>
              </a:solidFill>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43E067BB-BE8B-488A-A4A7-1D912D0F185D}"/>
              </a:ext>
            </a:extLst>
          </p:cNvPr>
          <p:cNvSpPr txBox="1"/>
          <p:nvPr/>
        </p:nvSpPr>
        <p:spPr>
          <a:xfrm>
            <a:off x="8477426" y="774399"/>
            <a:ext cx="4702923" cy="461665"/>
          </a:xfrm>
          <a:prstGeom prst="rect">
            <a:avLst/>
          </a:prstGeom>
          <a:noFill/>
        </p:spPr>
        <p:txBody>
          <a:bodyPr wrap="square" rtlCol="0">
            <a:spAutoFit/>
          </a:bodyPr>
          <a:lstStyle/>
          <a:p>
            <a:pPr algn="ctr"/>
            <a:r>
              <a:rPr lang="en-US" altLang="zh-CN" sz="2400" b="1" dirty="0">
                <a:solidFill>
                  <a:srgbClr val="2F271A">
                    <a:alpha val="79000"/>
                  </a:srgbClr>
                </a:solidFill>
                <a:latin typeface="微软雅黑" panose="020B0503020204020204" pitchFamily="34" charset="-122"/>
                <a:ea typeface="微软雅黑" panose="020B0503020204020204" pitchFamily="34" charset="-122"/>
              </a:rPr>
              <a:t>1858</a:t>
            </a:r>
            <a:r>
              <a:rPr lang="zh-CN" altLang="en-US" sz="2400" b="1" dirty="0">
                <a:solidFill>
                  <a:srgbClr val="2F271A">
                    <a:alpha val="79000"/>
                  </a:srgbClr>
                </a:solidFill>
                <a:latin typeface="微软雅黑" panose="020B0503020204020204" pitchFamily="34" charset="-122"/>
                <a:ea typeface="微软雅黑" panose="020B0503020204020204" pitchFamily="34" charset="-122"/>
              </a:rPr>
              <a:t>年中美</a:t>
            </a:r>
            <a:r>
              <a:rPr lang="en-US" altLang="zh-CN" sz="2400" b="1" dirty="0">
                <a:solidFill>
                  <a:srgbClr val="2F271A">
                    <a:alpha val="79000"/>
                  </a:srgbClr>
                </a:solidFill>
                <a:latin typeface="微软雅黑" panose="020B0503020204020204" pitchFamily="34" charset="-122"/>
                <a:ea typeface="微软雅黑" panose="020B0503020204020204" pitchFamily="34" charset="-122"/>
              </a:rPr>
              <a:t>《</a:t>
            </a:r>
            <a:r>
              <a:rPr lang="zh-CN" altLang="en-US" sz="2400" b="1" dirty="0">
                <a:solidFill>
                  <a:srgbClr val="2F271A">
                    <a:alpha val="79000"/>
                  </a:srgbClr>
                </a:solidFill>
                <a:latin typeface="微软雅黑" panose="020B0503020204020204" pitchFamily="34" charset="-122"/>
                <a:ea typeface="微软雅黑" panose="020B0503020204020204" pitchFamily="34" charset="-122"/>
              </a:rPr>
              <a:t>天津条约</a:t>
            </a:r>
            <a:r>
              <a:rPr lang="en-US" altLang="zh-CN" sz="2400" b="1" dirty="0">
                <a:solidFill>
                  <a:srgbClr val="2F271A">
                    <a:alpha val="79000"/>
                  </a:srgbClr>
                </a:solidFill>
                <a:latin typeface="微软雅黑" panose="020B0503020204020204" pitchFamily="34" charset="-122"/>
                <a:ea typeface="微软雅黑" panose="020B0503020204020204" pitchFamily="34" charset="-122"/>
              </a:rPr>
              <a:t>》</a:t>
            </a:r>
          </a:p>
        </p:txBody>
      </p:sp>
      <p:sp>
        <p:nvSpPr>
          <p:cNvPr id="12" name="文本框 11">
            <a:extLst>
              <a:ext uri="{FF2B5EF4-FFF2-40B4-BE49-F238E27FC236}">
                <a16:creationId xmlns:a16="http://schemas.microsoft.com/office/drawing/2014/main" id="{D9833AA8-9C4E-413A-95D2-2E838E6994B5}"/>
              </a:ext>
            </a:extLst>
          </p:cNvPr>
          <p:cNvSpPr txBox="1"/>
          <p:nvPr/>
        </p:nvSpPr>
        <p:spPr>
          <a:xfrm>
            <a:off x="7039142" y="2042914"/>
            <a:ext cx="4702923" cy="369332"/>
          </a:xfrm>
          <a:prstGeom prst="rect">
            <a:avLst/>
          </a:prstGeom>
          <a:noFill/>
        </p:spPr>
        <p:txBody>
          <a:bodyPr wrap="square" rtlCol="0">
            <a:spAutoFit/>
          </a:bodyPr>
          <a:lstStyle/>
          <a:p>
            <a:pPr algn="ctr"/>
            <a:r>
              <a:rPr lang="en-US" altLang="zh-CN" b="1" dirty="0">
                <a:solidFill>
                  <a:srgbClr val="2F271A">
                    <a:alpha val="61000"/>
                  </a:srgbClr>
                </a:solidFill>
                <a:latin typeface="微软雅黑" panose="020B0503020204020204" pitchFamily="34" charset="-122"/>
                <a:ea typeface="微软雅黑" panose="020B0503020204020204" pitchFamily="34" charset="-122"/>
              </a:rPr>
              <a:t>1860</a:t>
            </a:r>
            <a:r>
              <a:rPr lang="zh-CN" altLang="en-US" b="1" dirty="0">
                <a:solidFill>
                  <a:srgbClr val="2F271A">
                    <a:alpha val="61000"/>
                  </a:srgbClr>
                </a:solidFill>
                <a:latin typeface="微软雅黑" panose="020B0503020204020204" pitchFamily="34" charset="-122"/>
                <a:ea typeface="微软雅黑" panose="020B0503020204020204" pitchFamily="34" charset="-122"/>
              </a:rPr>
              <a:t>年中法</a:t>
            </a:r>
            <a:r>
              <a:rPr lang="en-US" altLang="zh-CN" b="1" dirty="0">
                <a:solidFill>
                  <a:srgbClr val="2F271A">
                    <a:alpha val="61000"/>
                  </a:srgbClr>
                </a:solidFill>
                <a:latin typeface="微软雅黑" panose="020B0503020204020204" pitchFamily="34" charset="-122"/>
                <a:ea typeface="微软雅黑" panose="020B0503020204020204" pitchFamily="34" charset="-122"/>
              </a:rPr>
              <a:t>《</a:t>
            </a:r>
            <a:r>
              <a:rPr lang="zh-CN" altLang="en-US" b="1" dirty="0">
                <a:solidFill>
                  <a:srgbClr val="2F271A">
                    <a:alpha val="61000"/>
                  </a:srgbClr>
                </a:solidFill>
                <a:latin typeface="微软雅黑" panose="020B0503020204020204" pitchFamily="34" charset="-122"/>
                <a:ea typeface="微软雅黑" panose="020B0503020204020204" pitchFamily="34" charset="-122"/>
              </a:rPr>
              <a:t>北京条约</a:t>
            </a:r>
            <a:r>
              <a:rPr lang="en-US" altLang="zh-CN" b="1" dirty="0">
                <a:solidFill>
                  <a:srgbClr val="2F271A">
                    <a:alpha val="61000"/>
                  </a:srgbClr>
                </a:solidFill>
                <a:latin typeface="微软雅黑" panose="020B0503020204020204" pitchFamily="34" charset="-122"/>
                <a:ea typeface="微软雅黑" panose="020B0503020204020204" pitchFamily="34" charset="-122"/>
              </a:rPr>
              <a:t>》</a:t>
            </a:r>
          </a:p>
        </p:txBody>
      </p:sp>
      <p:sp>
        <p:nvSpPr>
          <p:cNvPr id="13" name="文本框 12">
            <a:extLst>
              <a:ext uri="{FF2B5EF4-FFF2-40B4-BE49-F238E27FC236}">
                <a16:creationId xmlns:a16="http://schemas.microsoft.com/office/drawing/2014/main" id="{4B4F56DF-A001-4EB8-9C45-2E554E823930}"/>
              </a:ext>
            </a:extLst>
          </p:cNvPr>
          <p:cNvSpPr txBox="1"/>
          <p:nvPr/>
        </p:nvSpPr>
        <p:spPr>
          <a:xfrm>
            <a:off x="-974975" y="1418527"/>
            <a:ext cx="4702923" cy="369332"/>
          </a:xfrm>
          <a:prstGeom prst="rect">
            <a:avLst/>
          </a:prstGeom>
          <a:noFill/>
        </p:spPr>
        <p:txBody>
          <a:bodyPr wrap="square" rtlCol="0">
            <a:spAutoFit/>
          </a:bodyPr>
          <a:lstStyle/>
          <a:p>
            <a:pPr algn="ctr"/>
            <a:r>
              <a:rPr lang="en-US" altLang="zh-CN" b="1" dirty="0">
                <a:solidFill>
                  <a:srgbClr val="2F271A">
                    <a:alpha val="61000"/>
                  </a:srgbClr>
                </a:solidFill>
                <a:latin typeface="微软雅黑" panose="020B0503020204020204" pitchFamily="34" charset="-122"/>
                <a:ea typeface="微软雅黑" panose="020B0503020204020204" pitchFamily="34" charset="-122"/>
              </a:rPr>
              <a:t>1860</a:t>
            </a:r>
            <a:r>
              <a:rPr lang="zh-CN" altLang="en-US" b="1" dirty="0">
                <a:solidFill>
                  <a:srgbClr val="2F271A">
                    <a:alpha val="61000"/>
                  </a:srgbClr>
                </a:solidFill>
                <a:latin typeface="微软雅黑" panose="020B0503020204020204" pitchFamily="34" charset="-122"/>
                <a:ea typeface="微软雅黑" panose="020B0503020204020204" pitchFamily="34" charset="-122"/>
              </a:rPr>
              <a:t>年中英</a:t>
            </a:r>
            <a:r>
              <a:rPr lang="en-US" altLang="zh-CN" b="1" dirty="0">
                <a:solidFill>
                  <a:srgbClr val="2F271A">
                    <a:alpha val="61000"/>
                  </a:srgbClr>
                </a:solidFill>
                <a:latin typeface="微软雅黑" panose="020B0503020204020204" pitchFamily="34" charset="-122"/>
                <a:ea typeface="微软雅黑" panose="020B0503020204020204" pitchFamily="34" charset="-122"/>
              </a:rPr>
              <a:t>《</a:t>
            </a:r>
            <a:r>
              <a:rPr lang="zh-CN" altLang="en-US" b="1" dirty="0">
                <a:solidFill>
                  <a:srgbClr val="2F271A">
                    <a:alpha val="61000"/>
                  </a:srgbClr>
                </a:solidFill>
                <a:latin typeface="微软雅黑" panose="020B0503020204020204" pitchFamily="34" charset="-122"/>
                <a:ea typeface="微软雅黑" panose="020B0503020204020204" pitchFamily="34" charset="-122"/>
              </a:rPr>
              <a:t>北京条约</a:t>
            </a:r>
            <a:r>
              <a:rPr lang="en-US" altLang="zh-CN" b="1" dirty="0">
                <a:solidFill>
                  <a:srgbClr val="2F271A">
                    <a:alpha val="61000"/>
                  </a:srgbClr>
                </a:solidFill>
                <a:latin typeface="微软雅黑" panose="020B0503020204020204" pitchFamily="34" charset="-122"/>
                <a:ea typeface="微软雅黑" panose="020B0503020204020204" pitchFamily="34" charset="-122"/>
              </a:rPr>
              <a:t>》</a:t>
            </a:r>
          </a:p>
        </p:txBody>
      </p:sp>
      <p:sp>
        <p:nvSpPr>
          <p:cNvPr id="14" name="文本框 13">
            <a:extLst>
              <a:ext uri="{FF2B5EF4-FFF2-40B4-BE49-F238E27FC236}">
                <a16:creationId xmlns:a16="http://schemas.microsoft.com/office/drawing/2014/main" id="{7A2C2D1D-6175-422A-8A0B-0DFCFCEF1CBC}"/>
              </a:ext>
            </a:extLst>
          </p:cNvPr>
          <p:cNvSpPr txBox="1"/>
          <p:nvPr/>
        </p:nvSpPr>
        <p:spPr>
          <a:xfrm>
            <a:off x="6228979" y="5384465"/>
            <a:ext cx="5318569" cy="646331"/>
          </a:xfrm>
          <a:prstGeom prst="rect">
            <a:avLst/>
          </a:prstGeom>
          <a:noFill/>
        </p:spPr>
        <p:txBody>
          <a:bodyPr wrap="square" rtlCol="0">
            <a:spAutoFit/>
          </a:bodyPr>
          <a:lstStyle/>
          <a:p>
            <a:pPr algn="ctr"/>
            <a:r>
              <a:rPr lang="en-US" altLang="zh-CN" sz="3600" b="1" dirty="0">
                <a:solidFill>
                  <a:srgbClr val="2F271A">
                    <a:alpha val="89000"/>
                  </a:srgbClr>
                </a:solidFill>
                <a:latin typeface="微软雅黑" panose="020B0503020204020204" pitchFamily="34" charset="-122"/>
                <a:ea typeface="微软雅黑" panose="020B0503020204020204" pitchFamily="34" charset="-122"/>
              </a:rPr>
              <a:t>1885</a:t>
            </a:r>
            <a:r>
              <a:rPr lang="zh-CN" altLang="en-US" sz="3600" b="1" dirty="0">
                <a:solidFill>
                  <a:srgbClr val="2F271A">
                    <a:alpha val="89000"/>
                  </a:srgbClr>
                </a:solidFill>
                <a:latin typeface="微软雅黑" panose="020B0503020204020204" pitchFamily="34" charset="-122"/>
                <a:ea typeface="微软雅黑" panose="020B0503020204020204" pitchFamily="34" charset="-122"/>
              </a:rPr>
              <a:t>年中法</a:t>
            </a:r>
            <a:r>
              <a:rPr lang="en-US" altLang="zh-CN" sz="3600" b="1" dirty="0">
                <a:solidFill>
                  <a:srgbClr val="2F271A">
                    <a:alpha val="89000"/>
                  </a:srgbClr>
                </a:solidFill>
                <a:latin typeface="微软雅黑" panose="020B0503020204020204" pitchFamily="34" charset="-122"/>
                <a:ea typeface="微软雅黑" panose="020B0503020204020204" pitchFamily="34" charset="-122"/>
              </a:rPr>
              <a:t>《</a:t>
            </a:r>
            <a:r>
              <a:rPr lang="zh-CN" altLang="en-US" sz="3600" b="1" dirty="0">
                <a:solidFill>
                  <a:srgbClr val="2F271A">
                    <a:alpha val="89000"/>
                  </a:srgbClr>
                </a:solidFill>
                <a:latin typeface="微软雅黑" panose="020B0503020204020204" pitchFamily="34" charset="-122"/>
                <a:ea typeface="微软雅黑" panose="020B0503020204020204" pitchFamily="34" charset="-122"/>
              </a:rPr>
              <a:t>中法新约</a:t>
            </a:r>
            <a:r>
              <a:rPr lang="en-US" altLang="zh-CN" sz="3600" b="1" dirty="0">
                <a:solidFill>
                  <a:srgbClr val="2F271A">
                    <a:alpha val="89000"/>
                  </a:srgbClr>
                </a:solidFill>
                <a:latin typeface="微软雅黑" panose="020B0503020204020204" pitchFamily="34" charset="-122"/>
                <a:ea typeface="微软雅黑" panose="020B0503020204020204" pitchFamily="34" charset="-122"/>
              </a:rPr>
              <a:t>》</a:t>
            </a:r>
            <a:endParaRPr lang="zh-CN" altLang="en-US" sz="3600" b="1" dirty="0">
              <a:solidFill>
                <a:srgbClr val="2F271A">
                  <a:alpha val="89000"/>
                </a:srgbClr>
              </a:solidFill>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9BD178B0-F7CB-4423-8C70-8002E057D94C}"/>
              </a:ext>
            </a:extLst>
          </p:cNvPr>
          <p:cNvSpPr txBox="1"/>
          <p:nvPr/>
        </p:nvSpPr>
        <p:spPr>
          <a:xfrm>
            <a:off x="6096000" y="4779"/>
            <a:ext cx="4702923" cy="461665"/>
          </a:xfrm>
          <a:prstGeom prst="rect">
            <a:avLst/>
          </a:prstGeom>
          <a:noFill/>
        </p:spPr>
        <p:txBody>
          <a:bodyPr wrap="square" rtlCol="0">
            <a:spAutoFit/>
          </a:bodyPr>
          <a:lstStyle/>
          <a:p>
            <a:pPr algn="ctr"/>
            <a:r>
              <a:rPr lang="en-US" altLang="zh-CN" sz="2400" b="1" dirty="0">
                <a:solidFill>
                  <a:srgbClr val="2F271A">
                    <a:alpha val="61000"/>
                  </a:srgbClr>
                </a:solidFill>
                <a:latin typeface="微软雅黑" panose="020B0503020204020204" pitchFamily="34" charset="-122"/>
                <a:ea typeface="微软雅黑" panose="020B0503020204020204" pitchFamily="34" charset="-122"/>
              </a:rPr>
              <a:t>1860</a:t>
            </a:r>
            <a:r>
              <a:rPr lang="zh-CN" altLang="en-US" sz="2400" b="1" dirty="0">
                <a:solidFill>
                  <a:srgbClr val="2F271A">
                    <a:alpha val="61000"/>
                  </a:srgbClr>
                </a:solidFill>
                <a:latin typeface="微软雅黑" panose="020B0503020204020204" pitchFamily="34" charset="-122"/>
                <a:ea typeface="微软雅黑" panose="020B0503020204020204" pitchFamily="34" charset="-122"/>
              </a:rPr>
              <a:t>年中法</a:t>
            </a:r>
            <a:r>
              <a:rPr lang="en-US" altLang="zh-CN" sz="2400" b="1" dirty="0">
                <a:solidFill>
                  <a:srgbClr val="2F271A">
                    <a:alpha val="61000"/>
                  </a:srgbClr>
                </a:solidFill>
                <a:latin typeface="微软雅黑" panose="020B0503020204020204" pitchFamily="34" charset="-122"/>
                <a:ea typeface="微软雅黑" panose="020B0503020204020204" pitchFamily="34" charset="-122"/>
              </a:rPr>
              <a:t>《</a:t>
            </a:r>
            <a:r>
              <a:rPr lang="zh-CN" altLang="en-US" sz="2400" b="1" dirty="0">
                <a:solidFill>
                  <a:srgbClr val="2F271A">
                    <a:alpha val="61000"/>
                  </a:srgbClr>
                </a:solidFill>
                <a:latin typeface="微软雅黑" panose="020B0503020204020204" pitchFamily="34" charset="-122"/>
                <a:ea typeface="微软雅黑" panose="020B0503020204020204" pitchFamily="34" charset="-122"/>
              </a:rPr>
              <a:t>北京条约</a:t>
            </a:r>
            <a:r>
              <a:rPr lang="en-US" altLang="zh-CN" sz="2400" b="1" dirty="0">
                <a:solidFill>
                  <a:srgbClr val="2F271A">
                    <a:alpha val="61000"/>
                  </a:srgbClr>
                </a:solidFill>
                <a:latin typeface="微软雅黑" panose="020B0503020204020204" pitchFamily="34" charset="-122"/>
                <a:ea typeface="微软雅黑" panose="020B0503020204020204" pitchFamily="34" charset="-122"/>
              </a:rPr>
              <a:t>》</a:t>
            </a:r>
          </a:p>
        </p:txBody>
      </p:sp>
      <p:sp>
        <p:nvSpPr>
          <p:cNvPr id="16" name="文本框 15">
            <a:extLst>
              <a:ext uri="{FF2B5EF4-FFF2-40B4-BE49-F238E27FC236}">
                <a16:creationId xmlns:a16="http://schemas.microsoft.com/office/drawing/2014/main" id="{F34B509D-57F2-4D21-A411-ECC7CB729ADE}"/>
              </a:ext>
            </a:extLst>
          </p:cNvPr>
          <p:cNvSpPr txBox="1"/>
          <p:nvPr/>
        </p:nvSpPr>
        <p:spPr>
          <a:xfrm>
            <a:off x="-557901" y="6030796"/>
            <a:ext cx="6414305" cy="769441"/>
          </a:xfrm>
          <a:prstGeom prst="rect">
            <a:avLst/>
          </a:prstGeom>
          <a:noFill/>
        </p:spPr>
        <p:txBody>
          <a:bodyPr wrap="square" rtlCol="0">
            <a:spAutoFit/>
          </a:bodyPr>
          <a:lstStyle/>
          <a:p>
            <a:pPr algn="ctr"/>
            <a:r>
              <a:rPr lang="en-US" altLang="zh-CN" sz="4400" b="1" dirty="0">
                <a:solidFill>
                  <a:srgbClr val="2F271A">
                    <a:alpha val="89000"/>
                  </a:srgbClr>
                </a:solidFill>
                <a:latin typeface="微软雅黑" panose="020B0503020204020204" pitchFamily="34" charset="-122"/>
                <a:ea typeface="微软雅黑" panose="020B0503020204020204" pitchFamily="34" charset="-122"/>
              </a:rPr>
              <a:t>1895</a:t>
            </a:r>
            <a:r>
              <a:rPr lang="zh-CN" altLang="en-US" sz="4400" b="1" dirty="0">
                <a:solidFill>
                  <a:srgbClr val="2F271A">
                    <a:alpha val="89000"/>
                  </a:srgbClr>
                </a:solidFill>
                <a:latin typeface="微软雅黑" panose="020B0503020204020204" pitchFamily="34" charset="-122"/>
                <a:ea typeface="微软雅黑" panose="020B0503020204020204" pitchFamily="34" charset="-122"/>
              </a:rPr>
              <a:t>年中日</a:t>
            </a:r>
            <a:r>
              <a:rPr lang="en-US" altLang="zh-CN" sz="4400" b="1" dirty="0">
                <a:solidFill>
                  <a:srgbClr val="2F271A">
                    <a:alpha val="89000"/>
                  </a:srgbClr>
                </a:solidFill>
                <a:latin typeface="微软雅黑" panose="020B0503020204020204" pitchFamily="34" charset="-122"/>
                <a:ea typeface="微软雅黑" panose="020B0503020204020204" pitchFamily="34" charset="-122"/>
              </a:rPr>
              <a:t>《</a:t>
            </a:r>
            <a:r>
              <a:rPr lang="zh-CN" altLang="en-US" sz="4400" b="1" dirty="0">
                <a:solidFill>
                  <a:srgbClr val="2F271A">
                    <a:alpha val="89000"/>
                  </a:srgbClr>
                </a:solidFill>
                <a:latin typeface="微软雅黑" panose="020B0503020204020204" pitchFamily="34" charset="-122"/>
                <a:ea typeface="微软雅黑" panose="020B0503020204020204" pitchFamily="34" charset="-122"/>
              </a:rPr>
              <a:t>马关条约</a:t>
            </a:r>
            <a:r>
              <a:rPr lang="en-US" altLang="zh-CN" sz="4400" b="1" dirty="0">
                <a:solidFill>
                  <a:srgbClr val="2F271A">
                    <a:alpha val="89000"/>
                  </a:srgbClr>
                </a:solidFill>
                <a:latin typeface="微软雅黑" panose="020B0503020204020204" pitchFamily="34" charset="-122"/>
                <a:ea typeface="微软雅黑" panose="020B0503020204020204" pitchFamily="34" charset="-122"/>
              </a:rPr>
              <a:t>》</a:t>
            </a:r>
            <a:endParaRPr lang="zh-CN" altLang="en-US" sz="4400" b="1" dirty="0">
              <a:solidFill>
                <a:srgbClr val="2F271A">
                  <a:alpha val="89000"/>
                </a:srgbClr>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3397759D-78EC-4601-90F2-E5970E017270}"/>
              </a:ext>
            </a:extLst>
          </p:cNvPr>
          <p:cNvSpPr txBox="1"/>
          <p:nvPr/>
        </p:nvSpPr>
        <p:spPr>
          <a:xfrm>
            <a:off x="7296037" y="4332386"/>
            <a:ext cx="5586844" cy="830997"/>
          </a:xfrm>
          <a:prstGeom prst="rect">
            <a:avLst/>
          </a:prstGeom>
          <a:noFill/>
        </p:spPr>
        <p:txBody>
          <a:bodyPr wrap="square" rtlCol="0">
            <a:spAutoFit/>
          </a:bodyPr>
          <a:lstStyle/>
          <a:p>
            <a:pPr algn="ctr"/>
            <a:r>
              <a:rPr lang="en-US" altLang="zh-CN" sz="4800" b="1" dirty="0">
                <a:solidFill>
                  <a:srgbClr val="2F271A">
                    <a:alpha val="66000"/>
                  </a:srgbClr>
                </a:solidFill>
                <a:latin typeface="微软雅黑" panose="020B0503020204020204" pitchFamily="34" charset="-122"/>
                <a:ea typeface="微软雅黑" panose="020B0503020204020204" pitchFamily="34" charset="-122"/>
              </a:rPr>
              <a:t>1901</a:t>
            </a:r>
            <a:r>
              <a:rPr lang="zh-CN" altLang="en-US" sz="4800" b="1" dirty="0">
                <a:solidFill>
                  <a:srgbClr val="2F271A">
                    <a:alpha val="66000"/>
                  </a:srgbClr>
                </a:solidFill>
                <a:latin typeface="微软雅黑" panose="020B0503020204020204" pitchFamily="34" charset="-122"/>
                <a:ea typeface="微软雅黑" panose="020B0503020204020204" pitchFamily="34" charset="-122"/>
              </a:rPr>
              <a:t>年</a:t>
            </a:r>
            <a:r>
              <a:rPr lang="en-US" altLang="zh-CN" sz="4800" b="1" dirty="0">
                <a:solidFill>
                  <a:srgbClr val="2F271A">
                    <a:alpha val="66000"/>
                  </a:srgbClr>
                </a:solidFill>
                <a:latin typeface="微软雅黑" panose="020B0503020204020204" pitchFamily="34" charset="-122"/>
                <a:ea typeface="微软雅黑" panose="020B0503020204020204" pitchFamily="34" charset="-122"/>
              </a:rPr>
              <a:t>《</a:t>
            </a:r>
            <a:r>
              <a:rPr lang="zh-CN" altLang="en-US" sz="4800" b="1" dirty="0">
                <a:solidFill>
                  <a:srgbClr val="2F271A">
                    <a:alpha val="66000"/>
                  </a:srgbClr>
                </a:solidFill>
                <a:latin typeface="微软雅黑" panose="020B0503020204020204" pitchFamily="34" charset="-122"/>
                <a:ea typeface="微软雅黑" panose="020B0503020204020204" pitchFamily="34" charset="-122"/>
              </a:rPr>
              <a:t>辛丑条约</a:t>
            </a:r>
            <a:r>
              <a:rPr lang="en-US" altLang="zh-CN" sz="4800" b="1" dirty="0">
                <a:solidFill>
                  <a:srgbClr val="2F271A">
                    <a:alpha val="66000"/>
                  </a:srgbClr>
                </a:solidFill>
                <a:latin typeface="微软雅黑" panose="020B0503020204020204" pitchFamily="34" charset="-122"/>
                <a:ea typeface="微软雅黑" panose="020B0503020204020204" pitchFamily="34" charset="-122"/>
              </a:rPr>
              <a:t>》</a:t>
            </a:r>
            <a:endParaRPr lang="zh-CN" altLang="en-US" sz="4800" b="1" dirty="0">
              <a:solidFill>
                <a:srgbClr val="2F271A">
                  <a:alpha val="66000"/>
                </a:srgbClr>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78E9F5B9-5F16-4E8A-A087-A162E0E0B10A}"/>
              </a:ext>
            </a:extLst>
          </p:cNvPr>
          <p:cNvSpPr txBox="1"/>
          <p:nvPr/>
        </p:nvSpPr>
        <p:spPr>
          <a:xfrm>
            <a:off x="6776720" y="6215360"/>
            <a:ext cx="4702923" cy="461665"/>
          </a:xfrm>
          <a:prstGeom prst="rect">
            <a:avLst/>
          </a:prstGeom>
          <a:noFill/>
        </p:spPr>
        <p:txBody>
          <a:bodyPr wrap="square" rtlCol="0">
            <a:spAutoFit/>
          </a:bodyPr>
          <a:lstStyle/>
          <a:p>
            <a:pPr algn="ctr"/>
            <a:r>
              <a:rPr lang="en-US" altLang="zh-CN" sz="2400" b="1" dirty="0">
                <a:solidFill>
                  <a:srgbClr val="2F271A">
                    <a:alpha val="61000"/>
                  </a:srgbClr>
                </a:solidFill>
                <a:latin typeface="微软雅黑" panose="020B0503020204020204" pitchFamily="34" charset="-122"/>
                <a:ea typeface="微软雅黑" panose="020B0503020204020204" pitchFamily="34" charset="-122"/>
              </a:rPr>
              <a:t>1876</a:t>
            </a:r>
            <a:r>
              <a:rPr lang="zh-CN" altLang="en-US" sz="2400" b="1" dirty="0">
                <a:solidFill>
                  <a:srgbClr val="2F271A">
                    <a:alpha val="61000"/>
                  </a:srgbClr>
                </a:solidFill>
                <a:latin typeface="微软雅黑" panose="020B0503020204020204" pitchFamily="34" charset="-122"/>
                <a:ea typeface="微软雅黑" panose="020B0503020204020204" pitchFamily="34" charset="-122"/>
              </a:rPr>
              <a:t>年中英</a:t>
            </a:r>
            <a:r>
              <a:rPr lang="en-US" altLang="zh-CN" sz="2400" b="1" dirty="0">
                <a:solidFill>
                  <a:srgbClr val="2F271A">
                    <a:alpha val="61000"/>
                  </a:srgbClr>
                </a:solidFill>
                <a:latin typeface="微软雅黑" panose="020B0503020204020204" pitchFamily="34" charset="-122"/>
                <a:ea typeface="微软雅黑" panose="020B0503020204020204" pitchFamily="34" charset="-122"/>
              </a:rPr>
              <a:t>《</a:t>
            </a:r>
            <a:r>
              <a:rPr lang="zh-CN" altLang="en-US" sz="2400" b="1" dirty="0">
                <a:solidFill>
                  <a:srgbClr val="2F271A">
                    <a:alpha val="61000"/>
                  </a:srgbClr>
                </a:solidFill>
                <a:latin typeface="微软雅黑" panose="020B0503020204020204" pitchFamily="34" charset="-122"/>
                <a:ea typeface="微软雅黑" panose="020B0503020204020204" pitchFamily="34" charset="-122"/>
              </a:rPr>
              <a:t>烟台条约</a:t>
            </a:r>
            <a:r>
              <a:rPr lang="en-US" altLang="zh-CN" sz="2400" b="1" dirty="0">
                <a:solidFill>
                  <a:srgbClr val="2F271A">
                    <a:alpha val="61000"/>
                  </a:srgbClr>
                </a:solidFill>
                <a:latin typeface="微软雅黑" panose="020B0503020204020204" pitchFamily="34" charset="-122"/>
                <a:ea typeface="微软雅黑" panose="020B0503020204020204" pitchFamily="34" charset="-122"/>
              </a:rPr>
              <a:t>》</a:t>
            </a:r>
          </a:p>
        </p:txBody>
      </p:sp>
      <p:sp>
        <p:nvSpPr>
          <p:cNvPr id="19" name="文本框 18">
            <a:extLst>
              <a:ext uri="{FF2B5EF4-FFF2-40B4-BE49-F238E27FC236}">
                <a16:creationId xmlns:a16="http://schemas.microsoft.com/office/drawing/2014/main" id="{D2520677-B5BA-422A-8C58-05F186874E55}"/>
              </a:ext>
            </a:extLst>
          </p:cNvPr>
          <p:cNvSpPr txBox="1"/>
          <p:nvPr/>
        </p:nvSpPr>
        <p:spPr>
          <a:xfrm>
            <a:off x="-494240" y="2681189"/>
            <a:ext cx="4702923" cy="369332"/>
          </a:xfrm>
          <a:prstGeom prst="rect">
            <a:avLst/>
          </a:prstGeom>
          <a:noFill/>
        </p:spPr>
        <p:txBody>
          <a:bodyPr wrap="square" rtlCol="0">
            <a:spAutoFit/>
          </a:bodyPr>
          <a:lstStyle/>
          <a:p>
            <a:pPr algn="ctr"/>
            <a:r>
              <a:rPr lang="en-US" altLang="zh-CN" b="1" dirty="0">
                <a:solidFill>
                  <a:srgbClr val="2F271A">
                    <a:alpha val="61000"/>
                  </a:srgbClr>
                </a:solidFill>
                <a:latin typeface="微软雅黑" panose="020B0503020204020204" pitchFamily="34" charset="-122"/>
                <a:ea typeface="微软雅黑" panose="020B0503020204020204" pitchFamily="34" charset="-122"/>
              </a:rPr>
              <a:t>1881</a:t>
            </a:r>
            <a:r>
              <a:rPr lang="zh-CN" altLang="en-US" b="1" dirty="0">
                <a:solidFill>
                  <a:srgbClr val="2F271A">
                    <a:alpha val="61000"/>
                  </a:srgbClr>
                </a:solidFill>
                <a:latin typeface="微软雅黑" panose="020B0503020204020204" pitchFamily="34" charset="-122"/>
                <a:ea typeface="微软雅黑" panose="020B0503020204020204" pitchFamily="34" charset="-122"/>
              </a:rPr>
              <a:t>年中俄</a:t>
            </a:r>
            <a:r>
              <a:rPr lang="en-US" altLang="zh-CN" b="1" dirty="0">
                <a:solidFill>
                  <a:srgbClr val="2F271A">
                    <a:alpha val="61000"/>
                  </a:srgbClr>
                </a:solidFill>
                <a:latin typeface="微软雅黑" panose="020B0503020204020204" pitchFamily="34" charset="-122"/>
                <a:ea typeface="微软雅黑" panose="020B0503020204020204" pitchFamily="34" charset="-122"/>
              </a:rPr>
              <a:t>《</a:t>
            </a:r>
            <a:r>
              <a:rPr lang="zh-CN" altLang="en-US" b="1" dirty="0">
                <a:solidFill>
                  <a:srgbClr val="2F271A">
                    <a:alpha val="61000"/>
                  </a:srgbClr>
                </a:solidFill>
                <a:latin typeface="微软雅黑" panose="020B0503020204020204" pitchFamily="34" charset="-122"/>
                <a:ea typeface="微软雅黑" panose="020B0503020204020204" pitchFamily="34" charset="-122"/>
              </a:rPr>
              <a:t>伊犁条约</a:t>
            </a:r>
            <a:r>
              <a:rPr lang="en-US" altLang="zh-CN" b="1" dirty="0">
                <a:solidFill>
                  <a:srgbClr val="2F271A">
                    <a:alpha val="61000"/>
                  </a:srgbClr>
                </a:solidFill>
                <a:latin typeface="微软雅黑" panose="020B0503020204020204" pitchFamily="34" charset="-122"/>
                <a:ea typeface="微软雅黑" panose="020B0503020204020204" pitchFamily="34" charset="-122"/>
              </a:rPr>
              <a:t>》</a:t>
            </a:r>
          </a:p>
        </p:txBody>
      </p:sp>
      <p:sp>
        <p:nvSpPr>
          <p:cNvPr id="20" name="文本框 19">
            <a:extLst>
              <a:ext uri="{FF2B5EF4-FFF2-40B4-BE49-F238E27FC236}">
                <a16:creationId xmlns:a16="http://schemas.microsoft.com/office/drawing/2014/main" id="{5681A865-C17F-4670-B067-104D930F1322}"/>
              </a:ext>
            </a:extLst>
          </p:cNvPr>
          <p:cNvSpPr txBox="1"/>
          <p:nvPr/>
        </p:nvSpPr>
        <p:spPr>
          <a:xfrm>
            <a:off x="9001759" y="2449412"/>
            <a:ext cx="5586844" cy="830997"/>
          </a:xfrm>
          <a:prstGeom prst="rect">
            <a:avLst/>
          </a:prstGeom>
          <a:noFill/>
        </p:spPr>
        <p:txBody>
          <a:bodyPr wrap="square" rtlCol="0">
            <a:spAutoFit/>
          </a:bodyPr>
          <a:lstStyle/>
          <a:p>
            <a:pPr algn="ctr"/>
            <a:r>
              <a:rPr lang="en-US" altLang="zh-CN" sz="4800" b="1" dirty="0">
                <a:solidFill>
                  <a:srgbClr val="2F271A">
                    <a:alpha val="66000"/>
                  </a:srgbClr>
                </a:solidFill>
                <a:latin typeface="微软雅黑" panose="020B0503020204020204" pitchFamily="34" charset="-122"/>
                <a:ea typeface="微软雅黑" panose="020B0503020204020204" pitchFamily="34" charset="-122"/>
              </a:rPr>
              <a:t>《</a:t>
            </a:r>
            <a:r>
              <a:rPr lang="zh-CN" altLang="en-US" sz="4800" b="1" dirty="0">
                <a:solidFill>
                  <a:srgbClr val="2F271A">
                    <a:alpha val="66000"/>
                  </a:srgbClr>
                </a:solidFill>
                <a:latin typeface="微软雅黑" panose="020B0503020204020204" pitchFamily="34" charset="-122"/>
                <a:ea typeface="微软雅黑" panose="020B0503020204020204" pitchFamily="34" charset="-122"/>
              </a:rPr>
              <a:t>交收辽南条约</a:t>
            </a:r>
            <a:r>
              <a:rPr lang="en-US" altLang="zh-CN" sz="4800" b="1" dirty="0">
                <a:solidFill>
                  <a:srgbClr val="2F271A">
                    <a:alpha val="66000"/>
                  </a:srgbClr>
                </a:solidFill>
                <a:latin typeface="微软雅黑" panose="020B0503020204020204" pitchFamily="34" charset="-122"/>
                <a:ea typeface="微软雅黑" panose="020B0503020204020204" pitchFamily="34" charset="-122"/>
              </a:rPr>
              <a:t>》</a:t>
            </a:r>
            <a:endParaRPr lang="zh-CN" altLang="en-US" sz="4800" b="1" dirty="0">
              <a:solidFill>
                <a:srgbClr val="2F271A">
                  <a:alpha val="66000"/>
                </a:srgbClr>
              </a:solidFill>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C2313833-EE2C-4B40-98D0-B188EA531A7B}"/>
              </a:ext>
            </a:extLst>
          </p:cNvPr>
          <p:cNvSpPr txBox="1"/>
          <p:nvPr/>
        </p:nvSpPr>
        <p:spPr>
          <a:xfrm>
            <a:off x="-768561" y="-221006"/>
            <a:ext cx="5586844" cy="646331"/>
          </a:xfrm>
          <a:prstGeom prst="rect">
            <a:avLst/>
          </a:prstGeom>
          <a:noFill/>
        </p:spPr>
        <p:txBody>
          <a:bodyPr wrap="square" rtlCol="0">
            <a:spAutoFit/>
          </a:bodyPr>
          <a:lstStyle/>
          <a:p>
            <a:pPr algn="ctr"/>
            <a:r>
              <a:rPr lang="zh-CN" altLang="en-US" sz="3600" b="1" dirty="0">
                <a:solidFill>
                  <a:srgbClr val="2F271A">
                    <a:alpha val="66000"/>
                  </a:srgbClr>
                </a:solidFill>
                <a:latin typeface="微软雅黑" panose="020B0503020204020204" pitchFamily="34" charset="-122"/>
                <a:ea typeface="微软雅黑" panose="020B0503020204020204" pitchFamily="34" charset="-122"/>
              </a:rPr>
              <a:t>中法</a:t>
            </a:r>
            <a:r>
              <a:rPr lang="en-US" altLang="zh-CN" sz="3600" b="1" dirty="0">
                <a:solidFill>
                  <a:srgbClr val="2F271A">
                    <a:alpha val="66000"/>
                  </a:srgbClr>
                </a:solidFill>
                <a:latin typeface="微软雅黑" panose="020B0503020204020204" pitchFamily="34" charset="-122"/>
                <a:ea typeface="微软雅黑" panose="020B0503020204020204" pitchFamily="34" charset="-122"/>
              </a:rPr>
              <a:t>《</a:t>
            </a:r>
            <a:r>
              <a:rPr lang="zh-CN" altLang="en-US" sz="3600" b="1" dirty="0">
                <a:solidFill>
                  <a:srgbClr val="2F271A">
                    <a:alpha val="66000"/>
                  </a:srgbClr>
                </a:solidFill>
                <a:latin typeface="微软雅黑" panose="020B0503020204020204" pitchFamily="34" charset="-122"/>
                <a:ea typeface="微软雅黑" panose="020B0503020204020204" pitchFamily="34" charset="-122"/>
              </a:rPr>
              <a:t>会议简明条约</a:t>
            </a:r>
            <a:r>
              <a:rPr lang="en-US" altLang="zh-CN" sz="3600" b="1" dirty="0">
                <a:solidFill>
                  <a:srgbClr val="2F271A">
                    <a:alpha val="66000"/>
                  </a:srgbClr>
                </a:solidFill>
                <a:latin typeface="微软雅黑" panose="020B0503020204020204" pitchFamily="34" charset="-122"/>
                <a:ea typeface="微软雅黑" panose="020B0503020204020204" pitchFamily="34" charset="-122"/>
              </a:rPr>
              <a:t>》</a:t>
            </a:r>
            <a:endParaRPr lang="zh-CN" altLang="en-US" sz="3600" b="1" dirty="0">
              <a:solidFill>
                <a:srgbClr val="2F271A">
                  <a:alpha val="66000"/>
                </a:srgbClr>
              </a:solidFill>
              <a:latin typeface="微软雅黑" panose="020B0503020204020204" pitchFamily="34" charset="-122"/>
              <a:ea typeface="微软雅黑" panose="020B0503020204020204" pitchFamily="34" charset="-122"/>
            </a:endParaRPr>
          </a:p>
        </p:txBody>
      </p:sp>
      <p:sp>
        <p:nvSpPr>
          <p:cNvPr id="22" name="文本框 21">
            <a:extLst>
              <a:ext uri="{FF2B5EF4-FFF2-40B4-BE49-F238E27FC236}">
                <a16:creationId xmlns:a16="http://schemas.microsoft.com/office/drawing/2014/main" id="{C9F5C157-15F9-4850-9AD9-4B48F36BCCB8}"/>
              </a:ext>
            </a:extLst>
          </p:cNvPr>
          <p:cNvSpPr txBox="1"/>
          <p:nvPr/>
        </p:nvSpPr>
        <p:spPr>
          <a:xfrm>
            <a:off x="1526056" y="5468821"/>
            <a:ext cx="4702923" cy="369332"/>
          </a:xfrm>
          <a:prstGeom prst="rect">
            <a:avLst/>
          </a:prstGeom>
          <a:noFill/>
        </p:spPr>
        <p:txBody>
          <a:bodyPr wrap="square" rtlCol="0">
            <a:spAutoFit/>
          </a:bodyPr>
          <a:lstStyle/>
          <a:p>
            <a:pPr algn="ctr"/>
            <a:r>
              <a:rPr lang="en-US" altLang="zh-CN" b="1" dirty="0">
                <a:solidFill>
                  <a:srgbClr val="2F271A">
                    <a:alpha val="61000"/>
                  </a:srgbClr>
                </a:solidFill>
                <a:latin typeface="微软雅黑" panose="020B0503020204020204" pitchFamily="34" charset="-122"/>
                <a:ea typeface="微软雅黑" panose="020B0503020204020204" pitchFamily="34" charset="-122"/>
              </a:rPr>
              <a:t>1898</a:t>
            </a:r>
            <a:r>
              <a:rPr lang="zh-CN" altLang="en-US" b="1" dirty="0">
                <a:solidFill>
                  <a:srgbClr val="2F271A">
                    <a:alpha val="61000"/>
                  </a:srgbClr>
                </a:solidFill>
                <a:latin typeface="微软雅黑" panose="020B0503020204020204" pitchFamily="34" charset="-122"/>
                <a:ea typeface="微软雅黑" panose="020B0503020204020204" pitchFamily="34" charset="-122"/>
              </a:rPr>
              <a:t>年</a:t>
            </a:r>
            <a:r>
              <a:rPr lang="en-US" altLang="zh-CN" b="1" dirty="0">
                <a:solidFill>
                  <a:srgbClr val="2F271A">
                    <a:alpha val="61000"/>
                  </a:srgbClr>
                </a:solidFill>
                <a:latin typeface="微软雅黑" panose="020B0503020204020204" pitchFamily="34" charset="-122"/>
                <a:ea typeface="微软雅黑" panose="020B0503020204020204" pitchFamily="34" charset="-122"/>
              </a:rPr>
              <a:t>《</a:t>
            </a:r>
            <a:r>
              <a:rPr lang="zh-CN" altLang="en-US" b="1" dirty="0">
                <a:solidFill>
                  <a:srgbClr val="2F271A">
                    <a:alpha val="61000"/>
                  </a:srgbClr>
                </a:solidFill>
                <a:latin typeface="微软雅黑" panose="020B0503020204020204" pitchFamily="34" charset="-122"/>
                <a:ea typeface="微软雅黑" panose="020B0503020204020204" pitchFamily="34" charset="-122"/>
              </a:rPr>
              <a:t>中俄旅大租地条约</a:t>
            </a:r>
            <a:r>
              <a:rPr lang="en-US" altLang="zh-CN" b="1" dirty="0">
                <a:solidFill>
                  <a:srgbClr val="2F271A">
                    <a:alpha val="61000"/>
                  </a:srgbClr>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713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60E5D9E-CA11-434C-B9C4-F7973126D557}"/>
              </a:ext>
            </a:extLst>
          </p:cNvPr>
          <p:cNvGrpSpPr/>
          <p:nvPr/>
        </p:nvGrpSpPr>
        <p:grpSpPr>
          <a:xfrm>
            <a:off x="1205058" y="330019"/>
            <a:ext cx="9781883" cy="4790622"/>
            <a:chOff x="6988583" y="2855913"/>
            <a:chExt cx="619125" cy="303213"/>
          </a:xfrm>
          <a:blipFill dpi="0" rotWithShape="1">
            <a:blip r:embed="rId3"/>
            <a:srcRect/>
            <a:tile tx="0" ty="0" sx="100000" sy="100000" flip="none" algn="t"/>
          </a:blipFill>
          <a:effectLst>
            <a:outerShdw blurRad="63500" sx="102000" sy="102000" algn="ctr" rotWithShape="0">
              <a:prstClr val="black">
                <a:alpha val="40000"/>
              </a:prstClr>
            </a:outerShdw>
          </a:effectLst>
        </p:grpSpPr>
        <p:sp>
          <p:nvSpPr>
            <p:cNvPr id="10" name="Freeform 1002">
              <a:extLst>
                <a:ext uri="{FF2B5EF4-FFF2-40B4-BE49-F238E27FC236}">
                  <a16:creationId xmlns:a16="http://schemas.microsoft.com/office/drawing/2014/main" id="{84C0CB10-5B05-410E-8258-D0B287B6D412}"/>
                </a:ext>
              </a:extLst>
            </p:cNvPr>
            <p:cNvSpPr>
              <a:spLocks noEditPoints="1"/>
            </p:cNvSpPr>
            <p:nvPr/>
          </p:nvSpPr>
          <p:spPr bwMode="auto">
            <a:xfrm>
              <a:off x="6988583" y="2855913"/>
              <a:ext cx="619125" cy="303213"/>
            </a:xfrm>
            <a:custGeom>
              <a:avLst/>
              <a:gdLst>
                <a:gd name="T0" fmla="*/ 11 w 438"/>
                <a:gd name="T1" fmla="*/ 146 h 215"/>
                <a:gd name="T2" fmla="*/ 24 w 438"/>
                <a:gd name="T3" fmla="*/ 158 h 215"/>
                <a:gd name="T4" fmla="*/ 34 w 438"/>
                <a:gd name="T5" fmla="*/ 167 h 215"/>
                <a:gd name="T6" fmla="*/ 31 w 438"/>
                <a:gd name="T7" fmla="*/ 179 h 215"/>
                <a:gd name="T8" fmla="*/ 40 w 438"/>
                <a:gd name="T9" fmla="*/ 174 h 215"/>
                <a:gd name="T10" fmla="*/ 59 w 438"/>
                <a:gd name="T11" fmla="*/ 175 h 215"/>
                <a:gd name="T12" fmla="*/ 44 w 438"/>
                <a:gd name="T13" fmla="*/ 178 h 215"/>
                <a:gd name="T14" fmla="*/ 61 w 438"/>
                <a:gd name="T15" fmla="*/ 178 h 215"/>
                <a:gd name="T16" fmla="*/ 63 w 438"/>
                <a:gd name="T17" fmla="*/ 182 h 215"/>
                <a:gd name="T18" fmla="*/ 45 w 438"/>
                <a:gd name="T19" fmla="*/ 189 h 215"/>
                <a:gd name="T20" fmla="*/ 58 w 438"/>
                <a:gd name="T21" fmla="*/ 194 h 215"/>
                <a:gd name="T22" fmla="*/ 67 w 438"/>
                <a:gd name="T23" fmla="*/ 194 h 215"/>
                <a:gd name="T24" fmla="*/ 83 w 438"/>
                <a:gd name="T25" fmla="*/ 198 h 215"/>
                <a:gd name="T26" fmla="*/ 96 w 438"/>
                <a:gd name="T27" fmla="*/ 205 h 215"/>
                <a:gd name="T28" fmla="*/ 124 w 438"/>
                <a:gd name="T29" fmla="*/ 207 h 215"/>
                <a:gd name="T30" fmla="*/ 139 w 438"/>
                <a:gd name="T31" fmla="*/ 212 h 215"/>
                <a:gd name="T32" fmla="*/ 154 w 438"/>
                <a:gd name="T33" fmla="*/ 213 h 215"/>
                <a:gd name="T34" fmla="*/ 168 w 438"/>
                <a:gd name="T35" fmla="*/ 210 h 215"/>
                <a:gd name="T36" fmla="*/ 185 w 438"/>
                <a:gd name="T37" fmla="*/ 213 h 215"/>
                <a:gd name="T38" fmla="*/ 247 w 438"/>
                <a:gd name="T39" fmla="*/ 211 h 215"/>
                <a:gd name="T40" fmla="*/ 290 w 438"/>
                <a:gd name="T41" fmla="*/ 202 h 215"/>
                <a:gd name="T42" fmla="*/ 322 w 438"/>
                <a:gd name="T43" fmla="*/ 200 h 215"/>
                <a:gd name="T44" fmla="*/ 340 w 438"/>
                <a:gd name="T45" fmla="*/ 195 h 215"/>
                <a:gd name="T46" fmla="*/ 360 w 438"/>
                <a:gd name="T47" fmla="*/ 191 h 215"/>
                <a:gd name="T48" fmla="*/ 368 w 438"/>
                <a:gd name="T49" fmla="*/ 197 h 215"/>
                <a:gd name="T50" fmla="*/ 399 w 438"/>
                <a:gd name="T51" fmla="*/ 198 h 215"/>
                <a:gd name="T52" fmla="*/ 435 w 438"/>
                <a:gd name="T53" fmla="*/ 167 h 215"/>
                <a:gd name="T54" fmla="*/ 413 w 438"/>
                <a:gd name="T55" fmla="*/ 7 h 215"/>
                <a:gd name="T56" fmla="*/ 346 w 438"/>
                <a:gd name="T57" fmla="*/ 7 h 215"/>
                <a:gd name="T58" fmla="*/ 334 w 438"/>
                <a:gd name="T59" fmla="*/ 3 h 215"/>
                <a:gd name="T60" fmla="*/ 308 w 438"/>
                <a:gd name="T61" fmla="*/ 6 h 215"/>
                <a:gd name="T62" fmla="*/ 270 w 438"/>
                <a:gd name="T63" fmla="*/ 22 h 215"/>
                <a:gd name="T64" fmla="*/ 229 w 438"/>
                <a:gd name="T65" fmla="*/ 14 h 215"/>
                <a:gd name="T66" fmla="*/ 168 w 438"/>
                <a:gd name="T67" fmla="*/ 14 h 215"/>
                <a:gd name="T68" fmla="*/ 94 w 438"/>
                <a:gd name="T69" fmla="*/ 17 h 215"/>
                <a:gd name="T70" fmla="*/ 34 w 438"/>
                <a:gd name="T71" fmla="*/ 21 h 215"/>
                <a:gd name="T72" fmla="*/ 22 w 438"/>
                <a:gd name="T73" fmla="*/ 48 h 215"/>
                <a:gd name="T74" fmla="*/ 20 w 438"/>
                <a:gd name="T75" fmla="*/ 106 h 215"/>
                <a:gd name="T76" fmla="*/ 18 w 438"/>
                <a:gd name="T77" fmla="*/ 124 h 215"/>
                <a:gd name="T78" fmla="*/ 6 w 438"/>
                <a:gd name="T79" fmla="*/ 116 h 215"/>
                <a:gd name="T80" fmla="*/ 11 w 438"/>
                <a:gd name="T81" fmla="*/ 132 h 215"/>
                <a:gd name="T82" fmla="*/ 8 w 438"/>
                <a:gd name="T83" fmla="*/ 139 h 215"/>
                <a:gd name="T84" fmla="*/ 9 w 438"/>
                <a:gd name="T85" fmla="*/ 117 h 215"/>
                <a:gd name="T86" fmla="*/ 330 w 438"/>
                <a:gd name="T87" fmla="*/ 3 h 215"/>
                <a:gd name="T88" fmla="*/ 365 w 438"/>
                <a:gd name="T89" fmla="*/ 190 h 215"/>
                <a:gd name="T90" fmla="*/ 336 w 438"/>
                <a:gd name="T91" fmla="*/ 187 h 215"/>
                <a:gd name="T92" fmla="*/ 138 w 438"/>
                <a:gd name="T93" fmla="*/ 208 h 215"/>
                <a:gd name="T94" fmla="*/ 111 w 438"/>
                <a:gd name="T95" fmla="*/ 205 h 215"/>
                <a:gd name="T96" fmla="*/ 101 w 438"/>
                <a:gd name="T97" fmla="*/ 204 h 215"/>
                <a:gd name="T98" fmla="*/ 53 w 438"/>
                <a:gd name="T99" fmla="*/ 175 h 215"/>
                <a:gd name="T100" fmla="*/ 26 w 438"/>
                <a:gd name="T101" fmla="*/ 141 h 215"/>
                <a:gd name="T102" fmla="*/ 90 w 438"/>
                <a:gd name="T103" fmla="*/ 202 h 215"/>
                <a:gd name="T104" fmla="*/ 74 w 438"/>
                <a:gd name="T105" fmla="*/ 190 h 215"/>
                <a:gd name="T106" fmla="*/ 66 w 438"/>
                <a:gd name="T107" fmla="*/ 186 h 215"/>
                <a:gd name="T108" fmla="*/ 54 w 438"/>
                <a:gd name="T109" fmla="*/ 189 h 215"/>
                <a:gd name="T110" fmla="*/ 60 w 438"/>
                <a:gd name="T111" fmla="*/ 185 h 215"/>
                <a:gd name="T112" fmla="*/ 50 w 438"/>
                <a:gd name="T113" fmla="*/ 171 h 215"/>
                <a:gd name="T114" fmla="*/ 32 w 438"/>
                <a:gd name="T115" fmla="*/ 169 h 215"/>
                <a:gd name="T116" fmla="*/ 29 w 438"/>
                <a:gd name="T117" fmla="*/ 160 h 215"/>
                <a:gd name="T118" fmla="*/ 17 w 438"/>
                <a:gd name="T119" fmla="*/ 13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8" h="215">
                  <a:moveTo>
                    <a:pt x="4" y="139"/>
                  </a:moveTo>
                  <a:cubicBezTo>
                    <a:pt x="1" y="139"/>
                    <a:pt x="1" y="139"/>
                    <a:pt x="1" y="139"/>
                  </a:cubicBezTo>
                  <a:cubicBezTo>
                    <a:pt x="1" y="140"/>
                    <a:pt x="4" y="140"/>
                    <a:pt x="6" y="140"/>
                  </a:cubicBezTo>
                  <a:cubicBezTo>
                    <a:pt x="7" y="140"/>
                    <a:pt x="9" y="139"/>
                    <a:pt x="10" y="140"/>
                  </a:cubicBezTo>
                  <a:cubicBezTo>
                    <a:pt x="9" y="140"/>
                    <a:pt x="9" y="141"/>
                    <a:pt x="8" y="142"/>
                  </a:cubicBezTo>
                  <a:cubicBezTo>
                    <a:pt x="8" y="142"/>
                    <a:pt x="7" y="142"/>
                    <a:pt x="6" y="142"/>
                  </a:cubicBezTo>
                  <a:cubicBezTo>
                    <a:pt x="5" y="143"/>
                    <a:pt x="5" y="143"/>
                    <a:pt x="5" y="144"/>
                  </a:cubicBezTo>
                  <a:cubicBezTo>
                    <a:pt x="6" y="144"/>
                    <a:pt x="7" y="144"/>
                    <a:pt x="9" y="144"/>
                  </a:cubicBezTo>
                  <a:cubicBezTo>
                    <a:pt x="9" y="144"/>
                    <a:pt x="10" y="144"/>
                    <a:pt x="10" y="144"/>
                  </a:cubicBezTo>
                  <a:cubicBezTo>
                    <a:pt x="11" y="144"/>
                    <a:pt x="11" y="144"/>
                    <a:pt x="11" y="144"/>
                  </a:cubicBezTo>
                  <a:cubicBezTo>
                    <a:pt x="9" y="144"/>
                    <a:pt x="9" y="144"/>
                    <a:pt x="9" y="144"/>
                  </a:cubicBezTo>
                  <a:cubicBezTo>
                    <a:pt x="10" y="145"/>
                    <a:pt x="11" y="145"/>
                    <a:pt x="10" y="146"/>
                  </a:cubicBezTo>
                  <a:cubicBezTo>
                    <a:pt x="10" y="146"/>
                    <a:pt x="11" y="146"/>
                    <a:pt x="11" y="146"/>
                  </a:cubicBezTo>
                  <a:cubicBezTo>
                    <a:pt x="11" y="146"/>
                    <a:pt x="10" y="147"/>
                    <a:pt x="11" y="147"/>
                  </a:cubicBezTo>
                  <a:cubicBezTo>
                    <a:pt x="12" y="147"/>
                    <a:pt x="13" y="147"/>
                    <a:pt x="14" y="147"/>
                  </a:cubicBezTo>
                  <a:cubicBezTo>
                    <a:pt x="14" y="147"/>
                    <a:pt x="15" y="148"/>
                    <a:pt x="14" y="148"/>
                  </a:cubicBezTo>
                  <a:cubicBezTo>
                    <a:pt x="13" y="148"/>
                    <a:pt x="12" y="148"/>
                    <a:pt x="12" y="149"/>
                  </a:cubicBezTo>
                  <a:cubicBezTo>
                    <a:pt x="12" y="149"/>
                    <a:pt x="13" y="149"/>
                    <a:pt x="14" y="149"/>
                  </a:cubicBezTo>
                  <a:cubicBezTo>
                    <a:pt x="15" y="149"/>
                    <a:pt x="16" y="150"/>
                    <a:pt x="17" y="149"/>
                  </a:cubicBezTo>
                  <a:cubicBezTo>
                    <a:pt x="18" y="149"/>
                    <a:pt x="19" y="149"/>
                    <a:pt x="21" y="149"/>
                  </a:cubicBezTo>
                  <a:cubicBezTo>
                    <a:pt x="21" y="150"/>
                    <a:pt x="23" y="150"/>
                    <a:pt x="21" y="151"/>
                  </a:cubicBezTo>
                  <a:cubicBezTo>
                    <a:pt x="22" y="152"/>
                    <a:pt x="19" y="152"/>
                    <a:pt x="21" y="153"/>
                  </a:cubicBezTo>
                  <a:cubicBezTo>
                    <a:pt x="22" y="154"/>
                    <a:pt x="19" y="154"/>
                    <a:pt x="21" y="155"/>
                  </a:cubicBezTo>
                  <a:cubicBezTo>
                    <a:pt x="23" y="154"/>
                    <a:pt x="23" y="154"/>
                    <a:pt x="23" y="154"/>
                  </a:cubicBezTo>
                  <a:cubicBezTo>
                    <a:pt x="24" y="155"/>
                    <a:pt x="26" y="155"/>
                    <a:pt x="27" y="156"/>
                  </a:cubicBezTo>
                  <a:cubicBezTo>
                    <a:pt x="26" y="157"/>
                    <a:pt x="26" y="158"/>
                    <a:pt x="24" y="158"/>
                  </a:cubicBezTo>
                  <a:cubicBezTo>
                    <a:pt x="24" y="159"/>
                    <a:pt x="24" y="159"/>
                    <a:pt x="24" y="159"/>
                  </a:cubicBezTo>
                  <a:cubicBezTo>
                    <a:pt x="25" y="159"/>
                    <a:pt x="26" y="158"/>
                    <a:pt x="27" y="158"/>
                  </a:cubicBezTo>
                  <a:cubicBezTo>
                    <a:pt x="28" y="158"/>
                    <a:pt x="28" y="158"/>
                    <a:pt x="28" y="158"/>
                  </a:cubicBezTo>
                  <a:cubicBezTo>
                    <a:pt x="28" y="158"/>
                    <a:pt x="28" y="158"/>
                    <a:pt x="28" y="158"/>
                  </a:cubicBezTo>
                  <a:cubicBezTo>
                    <a:pt x="28" y="159"/>
                    <a:pt x="28" y="160"/>
                    <a:pt x="27" y="160"/>
                  </a:cubicBezTo>
                  <a:cubicBezTo>
                    <a:pt x="28" y="160"/>
                    <a:pt x="28" y="160"/>
                    <a:pt x="28" y="160"/>
                  </a:cubicBezTo>
                  <a:cubicBezTo>
                    <a:pt x="27" y="161"/>
                    <a:pt x="27" y="161"/>
                    <a:pt x="27" y="161"/>
                  </a:cubicBezTo>
                  <a:cubicBezTo>
                    <a:pt x="29" y="161"/>
                    <a:pt x="31" y="162"/>
                    <a:pt x="32" y="161"/>
                  </a:cubicBezTo>
                  <a:cubicBezTo>
                    <a:pt x="33" y="161"/>
                    <a:pt x="34" y="161"/>
                    <a:pt x="34" y="161"/>
                  </a:cubicBezTo>
                  <a:cubicBezTo>
                    <a:pt x="34" y="162"/>
                    <a:pt x="34" y="163"/>
                    <a:pt x="35" y="164"/>
                  </a:cubicBezTo>
                  <a:cubicBezTo>
                    <a:pt x="35" y="164"/>
                    <a:pt x="35" y="165"/>
                    <a:pt x="35" y="165"/>
                  </a:cubicBezTo>
                  <a:cubicBezTo>
                    <a:pt x="35" y="165"/>
                    <a:pt x="35" y="165"/>
                    <a:pt x="35" y="165"/>
                  </a:cubicBezTo>
                  <a:cubicBezTo>
                    <a:pt x="35" y="166"/>
                    <a:pt x="32" y="166"/>
                    <a:pt x="34" y="167"/>
                  </a:cubicBezTo>
                  <a:cubicBezTo>
                    <a:pt x="34" y="167"/>
                    <a:pt x="34" y="167"/>
                    <a:pt x="34" y="167"/>
                  </a:cubicBezTo>
                  <a:cubicBezTo>
                    <a:pt x="33" y="168"/>
                    <a:pt x="32" y="168"/>
                    <a:pt x="31" y="168"/>
                  </a:cubicBezTo>
                  <a:cubicBezTo>
                    <a:pt x="31" y="168"/>
                    <a:pt x="31" y="168"/>
                    <a:pt x="31" y="168"/>
                  </a:cubicBezTo>
                  <a:cubicBezTo>
                    <a:pt x="30" y="168"/>
                    <a:pt x="30" y="168"/>
                    <a:pt x="30" y="169"/>
                  </a:cubicBezTo>
                  <a:cubicBezTo>
                    <a:pt x="32" y="170"/>
                    <a:pt x="32" y="170"/>
                    <a:pt x="32" y="170"/>
                  </a:cubicBezTo>
                  <a:cubicBezTo>
                    <a:pt x="29" y="170"/>
                    <a:pt x="32" y="172"/>
                    <a:pt x="29" y="172"/>
                  </a:cubicBezTo>
                  <a:cubicBezTo>
                    <a:pt x="29" y="172"/>
                    <a:pt x="29" y="173"/>
                    <a:pt x="29" y="173"/>
                  </a:cubicBezTo>
                  <a:cubicBezTo>
                    <a:pt x="28" y="174"/>
                    <a:pt x="26" y="173"/>
                    <a:pt x="26" y="174"/>
                  </a:cubicBezTo>
                  <a:cubicBezTo>
                    <a:pt x="26" y="174"/>
                    <a:pt x="25" y="175"/>
                    <a:pt x="26" y="175"/>
                  </a:cubicBezTo>
                  <a:cubicBezTo>
                    <a:pt x="28" y="175"/>
                    <a:pt x="29" y="174"/>
                    <a:pt x="31" y="175"/>
                  </a:cubicBezTo>
                  <a:cubicBezTo>
                    <a:pt x="30" y="175"/>
                    <a:pt x="30" y="175"/>
                    <a:pt x="30" y="175"/>
                  </a:cubicBezTo>
                  <a:cubicBezTo>
                    <a:pt x="31" y="176"/>
                    <a:pt x="29" y="176"/>
                    <a:pt x="30" y="176"/>
                  </a:cubicBezTo>
                  <a:cubicBezTo>
                    <a:pt x="31" y="177"/>
                    <a:pt x="29" y="178"/>
                    <a:pt x="31" y="179"/>
                  </a:cubicBezTo>
                  <a:cubicBezTo>
                    <a:pt x="30" y="179"/>
                    <a:pt x="30" y="179"/>
                    <a:pt x="30" y="179"/>
                  </a:cubicBezTo>
                  <a:cubicBezTo>
                    <a:pt x="32" y="180"/>
                    <a:pt x="34" y="179"/>
                    <a:pt x="37" y="179"/>
                  </a:cubicBezTo>
                  <a:cubicBezTo>
                    <a:pt x="38" y="179"/>
                    <a:pt x="38" y="179"/>
                    <a:pt x="38" y="179"/>
                  </a:cubicBezTo>
                  <a:cubicBezTo>
                    <a:pt x="36" y="179"/>
                    <a:pt x="36" y="179"/>
                    <a:pt x="36" y="179"/>
                  </a:cubicBezTo>
                  <a:cubicBezTo>
                    <a:pt x="37" y="178"/>
                    <a:pt x="39" y="178"/>
                    <a:pt x="40" y="178"/>
                  </a:cubicBezTo>
                  <a:cubicBezTo>
                    <a:pt x="41" y="178"/>
                    <a:pt x="41" y="178"/>
                    <a:pt x="42" y="178"/>
                  </a:cubicBezTo>
                  <a:cubicBezTo>
                    <a:pt x="41" y="178"/>
                    <a:pt x="39" y="178"/>
                    <a:pt x="38" y="177"/>
                  </a:cubicBezTo>
                  <a:cubicBezTo>
                    <a:pt x="38" y="177"/>
                    <a:pt x="37" y="177"/>
                    <a:pt x="36" y="177"/>
                  </a:cubicBezTo>
                  <a:cubicBezTo>
                    <a:pt x="36" y="177"/>
                    <a:pt x="35" y="177"/>
                    <a:pt x="34" y="177"/>
                  </a:cubicBezTo>
                  <a:cubicBezTo>
                    <a:pt x="34" y="177"/>
                    <a:pt x="34" y="177"/>
                    <a:pt x="34" y="177"/>
                  </a:cubicBezTo>
                  <a:cubicBezTo>
                    <a:pt x="34" y="176"/>
                    <a:pt x="36" y="176"/>
                    <a:pt x="35" y="176"/>
                  </a:cubicBezTo>
                  <a:cubicBezTo>
                    <a:pt x="35" y="175"/>
                    <a:pt x="36" y="175"/>
                    <a:pt x="36" y="175"/>
                  </a:cubicBezTo>
                  <a:cubicBezTo>
                    <a:pt x="38" y="175"/>
                    <a:pt x="39" y="174"/>
                    <a:pt x="40" y="174"/>
                  </a:cubicBezTo>
                  <a:cubicBezTo>
                    <a:pt x="40" y="173"/>
                    <a:pt x="40" y="173"/>
                    <a:pt x="40" y="173"/>
                  </a:cubicBezTo>
                  <a:cubicBezTo>
                    <a:pt x="42" y="173"/>
                    <a:pt x="44" y="172"/>
                    <a:pt x="46" y="173"/>
                  </a:cubicBezTo>
                  <a:cubicBezTo>
                    <a:pt x="47" y="173"/>
                    <a:pt x="48" y="172"/>
                    <a:pt x="48" y="173"/>
                  </a:cubicBezTo>
                  <a:cubicBezTo>
                    <a:pt x="46" y="174"/>
                    <a:pt x="46" y="174"/>
                    <a:pt x="46" y="174"/>
                  </a:cubicBezTo>
                  <a:cubicBezTo>
                    <a:pt x="47" y="174"/>
                    <a:pt x="48" y="174"/>
                    <a:pt x="49" y="174"/>
                  </a:cubicBezTo>
                  <a:cubicBezTo>
                    <a:pt x="49" y="173"/>
                    <a:pt x="49" y="173"/>
                    <a:pt x="50" y="173"/>
                  </a:cubicBezTo>
                  <a:cubicBezTo>
                    <a:pt x="51" y="173"/>
                    <a:pt x="51" y="173"/>
                    <a:pt x="52" y="173"/>
                  </a:cubicBezTo>
                  <a:cubicBezTo>
                    <a:pt x="52" y="173"/>
                    <a:pt x="51" y="174"/>
                    <a:pt x="52" y="174"/>
                  </a:cubicBezTo>
                  <a:cubicBezTo>
                    <a:pt x="53" y="174"/>
                    <a:pt x="52" y="173"/>
                    <a:pt x="52" y="173"/>
                  </a:cubicBezTo>
                  <a:cubicBezTo>
                    <a:pt x="53" y="173"/>
                    <a:pt x="54" y="172"/>
                    <a:pt x="56" y="172"/>
                  </a:cubicBezTo>
                  <a:cubicBezTo>
                    <a:pt x="56" y="173"/>
                    <a:pt x="55" y="173"/>
                    <a:pt x="55" y="174"/>
                  </a:cubicBezTo>
                  <a:cubicBezTo>
                    <a:pt x="56" y="174"/>
                    <a:pt x="59" y="174"/>
                    <a:pt x="61" y="174"/>
                  </a:cubicBezTo>
                  <a:cubicBezTo>
                    <a:pt x="61" y="174"/>
                    <a:pt x="60" y="175"/>
                    <a:pt x="59" y="175"/>
                  </a:cubicBezTo>
                  <a:cubicBezTo>
                    <a:pt x="57" y="175"/>
                    <a:pt x="54" y="175"/>
                    <a:pt x="52" y="175"/>
                  </a:cubicBezTo>
                  <a:cubicBezTo>
                    <a:pt x="51" y="175"/>
                    <a:pt x="52" y="175"/>
                    <a:pt x="51" y="175"/>
                  </a:cubicBezTo>
                  <a:cubicBezTo>
                    <a:pt x="51" y="176"/>
                    <a:pt x="53" y="176"/>
                    <a:pt x="54" y="176"/>
                  </a:cubicBezTo>
                  <a:cubicBezTo>
                    <a:pt x="55" y="175"/>
                    <a:pt x="56" y="175"/>
                    <a:pt x="56" y="176"/>
                  </a:cubicBezTo>
                  <a:cubicBezTo>
                    <a:pt x="57" y="176"/>
                    <a:pt x="57" y="177"/>
                    <a:pt x="56" y="177"/>
                  </a:cubicBezTo>
                  <a:cubicBezTo>
                    <a:pt x="55" y="177"/>
                    <a:pt x="54" y="177"/>
                    <a:pt x="54" y="177"/>
                  </a:cubicBezTo>
                  <a:cubicBezTo>
                    <a:pt x="55" y="178"/>
                    <a:pt x="54" y="178"/>
                    <a:pt x="53" y="178"/>
                  </a:cubicBezTo>
                  <a:cubicBezTo>
                    <a:pt x="52" y="178"/>
                    <a:pt x="51" y="179"/>
                    <a:pt x="50" y="179"/>
                  </a:cubicBezTo>
                  <a:cubicBezTo>
                    <a:pt x="49" y="179"/>
                    <a:pt x="49" y="179"/>
                    <a:pt x="48" y="179"/>
                  </a:cubicBezTo>
                  <a:cubicBezTo>
                    <a:pt x="47" y="179"/>
                    <a:pt x="48" y="178"/>
                    <a:pt x="49" y="178"/>
                  </a:cubicBezTo>
                  <a:cubicBezTo>
                    <a:pt x="50" y="177"/>
                    <a:pt x="50" y="177"/>
                    <a:pt x="50" y="177"/>
                  </a:cubicBezTo>
                  <a:cubicBezTo>
                    <a:pt x="48" y="177"/>
                    <a:pt x="47" y="177"/>
                    <a:pt x="45" y="177"/>
                  </a:cubicBezTo>
                  <a:cubicBezTo>
                    <a:pt x="44" y="178"/>
                    <a:pt x="44" y="178"/>
                    <a:pt x="44" y="178"/>
                  </a:cubicBezTo>
                  <a:cubicBezTo>
                    <a:pt x="44" y="178"/>
                    <a:pt x="45" y="177"/>
                    <a:pt x="46" y="178"/>
                  </a:cubicBezTo>
                  <a:cubicBezTo>
                    <a:pt x="45" y="178"/>
                    <a:pt x="46" y="179"/>
                    <a:pt x="45" y="179"/>
                  </a:cubicBezTo>
                  <a:cubicBezTo>
                    <a:pt x="43" y="179"/>
                    <a:pt x="41" y="178"/>
                    <a:pt x="40" y="179"/>
                  </a:cubicBezTo>
                  <a:cubicBezTo>
                    <a:pt x="41" y="179"/>
                    <a:pt x="40" y="179"/>
                    <a:pt x="40" y="180"/>
                  </a:cubicBezTo>
                  <a:cubicBezTo>
                    <a:pt x="41" y="180"/>
                    <a:pt x="41" y="180"/>
                    <a:pt x="41" y="180"/>
                  </a:cubicBezTo>
                  <a:cubicBezTo>
                    <a:pt x="40" y="180"/>
                    <a:pt x="40" y="180"/>
                    <a:pt x="40" y="180"/>
                  </a:cubicBezTo>
                  <a:cubicBezTo>
                    <a:pt x="41" y="180"/>
                    <a:pt x="42" y="181"/>
                    <a:pt x="43" y="180"/>
                  </a:cubicBezTo>
                  <a:cubicBezTo>
                    <a:pt x="45" y="180"/>
                    <a:pt x="44" y="179"/>
                    <a:pt x="46" y="179"/>
                  </a:cubicBezTo>
                  <a:cubicBezTo>
                    <a:pt x="46" y="180"/>
                    <a:pt x="46" y="180"/>
                    <a:pt x="46" y="180"/>
                  </a:cubicBezTo>
                  <a:cubicBezTo>
                    <a:pt x="47" y="180"/>
                    <a:pt x="49" y="178"/>
                    <a:pt x="50" y="180"/>
                  </a:cubicBezTo>
                  <a:cubicBezTo>
                    <a:pt x="52" y="180"/>
                    <a:pt x="54" y="178"/>
                    <a:pt x="56" y="178"/>
                  </a:cubicBezTo>
                  <a:cubicBezTo>
                    <a:pt x="58" y="178"/>
                    <a:pt x="59" y="177"/>
                    <a:pt x="61" y="177"/>
                  </a:cubicBezTo>
                  <a:cubicBezTo>
                    <a:pt x="62" y="177"/>
                    <a:pt x="60" y="178"/>
                    <a:pt x="61" y="178"/>
                  </a:cubicBezTo>
                  <a:cubicBezTo>
                    <a:pt x="60" y="179"/>
                    <a:pt x="59" y="179"/>
                    <a:pt x="59" y="180"/>
                  </a:cubicBezTo>
                  <a:cubicBezTo>
                    <a:pt x="58" y="180"/>
                    <a:pt x="56" y="180"/>
                    <a:pt x="55" y="181"/>
                  </a:cubicBezTo>
                  <a:cubicBezTo>
                    <a:pt x="55" y="181"/>
                    <a:pt x="55" y="181"/>
                    <a:pt x="55" y="181"/>
                  </a:cubicBezTo>
                  <a:cubicBezTo>
                    <a:pt x="54" y="182"/>
                    <a:pt x="53" y="181"/>
                    <a:pt x="52" y="182"/>
                  </a:cubicBezTo>
                  <a:cubicBezTo>
                    <a:pt x="51" y="184"/>
                    <a:pt x="44" y="182"/>
                    <a:pt x="46" y="184"/>
                  </a:cubicBezTo>
                  <a:cubicBezTo>
                    <a:pt x="46" y="185"/>
                    <a:pt x="45" y="185"/>
                    <a:pt x="45" y="185"/>
                  </a:cubicBezTo>
                  <a:cubicBezTo>
                    <a:pt x="46" y="186"/>
                    <a:pt x="47" y="186"/>
                    <a:pt x="48" y="185"/>
                  </a:cubicBezTo>
                  <a:cubicBezTo>
                    <a:pt x="49" y="184"/>
                    <a:pt x="54" y="184"/>
                    <a:pt x="54" y="182"/>
                  </a:cubicBezTo>
                  <a:cubicBezTo>
                    <a:pt x="55" y="182"/>
                    <a:pt x="55" y="182"/>
                    <a:pt x="56" y="182"/>
                  </a:cubicBezTo>
                  <a:cubicBezTo>
                    <a:pt x="57" y="182"/>
                    <a:pt x="57" y="182"/>
                    <a:pt x="57" y="182"/>
                  </a:cubicBezTo>
                  <a:cubicBezTo>
                    <a:pt x="58" y="182"/>
                    <a:pt x="59" y="182"/>
                    <a:pt x="60" y="181"/>
                  </a:cubicBezTo>
                  <a:cubicBezTo>
                    <a:pt x="60" y="182"/>
                    <a:pt x="60" y="182"/>
                    <a:pt x="60" y="182"/>
                  </a:cubicBezTo>
                  <a:cubicBezTo>
                    <a:pt x="61" y="182"/>
                    <a:pt x="63" y="181"/>
                    <a:pt x="63" y="182"/>
                  </a:cubicBezTo>
                  <a:cubicBezTo>
                    <a:pt x="62" y="183"/>
                    <a:pt x="59" y="183"/>
                    <a:pt x="58" y="183"/>
                  </a:cubicBezTo>
                  <a:cubicBezTo>
                    <a:pt x="57" y="183"/>
                    <a:pt x="57" y="183"/>
                    <a:pt x="57" y="183"/>
                  </a:cubicBezTo>
                  <a:cubicBezTo>
                    <a:pt x="57" y="183"/>
                    <a:pt x="57" y="183"/>
                    <a:pt x="57" y="183"/>
                  </a:cubicBezTo>
                  <a:cubicBezTo>
                    <a:pt x="55" y="183"/>
                    <a:pt x="56" y="185"/>
                    <a:pt x="54" y="185"/>
                  </a:cubicBezTo>
                  <a:cubicBezTo>
                    <a:pt x="53" y="185"/>
                    <a:pt x="53" y="185"/>
                    <a:pt x="52" y="185"/>
                  </a:cubicBezTo>
                  <a:cubicBezTo>
                    <a:pt x="52" y="185"/>
                    <a:pt x="52" y="185"/>
                    <a:pt x="52" y="185"/>
                  </a:cubicBezTo>
                  <a:cubicBezTo>
                    <a:pt x="52" y="184"/>
                    <a:pt x="51" y="185"/>
                    <a:pt x="51" y="185"/>
                  </a:cubicBezTo>
                  <a:cubicBezTo>
                    <a:pt x="51" y="186"/>
                    <a:pt x="51" y="186"/>
                    <a:pt x="50" y="186"/>
                  </a:cubicBezTo>
                  <a:cubicBezTo>
                    <a:pt x="49" y="187"/>
                    <a:pt x="48" y="187"/>
                    <a:pt x="47" y="186"/>
                  </a:cubicBezTo>
                  <a:cubicBezTo>
                    <a:pt x="47" y="186"/>
                    <a:pt x="45" y="187"/>
                    <a:pt x="46" y="187"/>
                  </a:cubicBezTo>
                  <a:cubicBezTo>
                    <a:pt x="47" y="188"/>
                    <a:pt x="48" y="186"/>
                    <a:pt x="49" y="187"/>
                  </a:cubicBezTo>
                  <a:cubicBezTo>
                    <a:pt x="49" y="188"/>
                    <a:pt x="49" y="188"/>
                    <a:pt x="49" y="188"/>
                  </a:cubicBezTo>
                  <a:cubicBezTo>
                    <a:pt x="47" y="188"/>
                    <a:pt x="46" y="189"/>
                    <a:pt x="45" y="189"/>
                  </a:cubicBezTo>
                  <a:cubicBezTo>
                    <a:pt x="45" y="190"/>
                    <a:pt x="47" y="190"/>
                    <a:pt x="46" y="191"/>
                  </a:cubicBezTo>
                  <a:cubicBezTo>
                    <a:pt x="47" y="191"/>
                    <a:pt x="48" y="190"/>
                    <a:pt x="49" y="191"/>
                  </a:cubicBezTo>
                  <a:cubicBezTo>
                    <a:pt x="50" y="191"/>
                    <a:pt x="51" y="191"/>
                    <a:pt x="51" y="192"/>
                  </a:cubicBezTo>
                  <a:cubicBezTo>
                    <a:pt x="52" y="192"/>
                    <a:pt x="50" y="193"/>
                    <a:pt x="52" y="193"/>
                  </a:cubicBezTo>
                  <a:cubicBezTo>
                    <a:pt x="52" y="193"/>
                    <a:pt x="53" y="193"/>
                    <a:pt x="54" y="193"/>
                  </a:cubicBezTo>
                  <a:cubicBezTo>
                    <a:pt x="54" y="193"/>
                    <a:pt x="55" y="193"/>
                    <a:pt x="55" y="193"/>
                  </a:cubicBezTo>
                  <a:cubicBezTo>
                    <a:pt x="57" y="193"/>
                    <a:pt x="58" y="192"/>
                    <a:pt x="58" y="192"/>
                  </a:cubicBezTo>
                  <a:cubicBezTo>
                    <a:pt x="58" y="191"/>
                    <a:pt x="59" y="191"/>
                    <a:pt x="60" y="191"/>
                  </a:cubicBezTo>
                  <a:cubicBezTo>
                    <a:pt x="60" y="191"/>
                    <a:pt x="61" y="192"/>
                    <a:pt x="60" y="192"/>
                  </a:cubicBezTo>
                  <a:cubicBezTo>
                    <a:pt x="60" y="192"/>
                    <a:pt x="60" y="192"/>
                    <a:pt x="60" y="192"/>
                  </a:cubicBezTo>
                  <a:cubicBezTo>
                    <a:pt x="58" y="192"/>
                    <a:pt x="57" y="194"/>
                    <a:pt x="56" y="195"/>
                  </a:cubicBezTo>
                  <a:cubicBezTo>
                    <a:pt x="56" y="195"/>
                    <a:pt x="56" y="195"/>
                    <a:pt x="56" y="195"/>
                  </a:cubicBezTo>
                  <a:cubicBezTo>
                    <a:pt x="58" y="195"/>
                    <a:pt x="58" y="194"/>
                    <a:pt x="58" y="194"/>
                  </a:cubicBezTo>
                  <a:cubicBezTo>
                    <a:pt x="58" y="193"/>
                    <a:pt x="58" y="193"/>
                    <a:pt x="59" y="193"/>
                  </a:cubicBezTo>
                  <a:cubicBezTo>
                    <a:pt x="60" y="193"/>
                    <a:pt x="60" y="193"/>
                    <a:pt x="60" y="193"/>
                  </a:cubicBezTo>
                  <a:cubicBezTo>
                    <a:pt x="61" y="193"/>
                    <a:pt x="59" y="193"/>
                    <a:pt x="60" y="194"/>
                  </a:cubicBezTo>
                  <a:cubicBezTo>
                    <a:pt x="59" y="194"/>
                    <a:pt x="59" y="194"/>
                    <a:pt x="59" y="194"/>
                  </a:cubicBezTo>
                  <a:cubicBezTo>
                    <a:pt x="60" y="195"/>
                    <a:pt x="60" y="195"/>
                    <a:pt x="60" y="195"/>
                  </a:cubicBezTo>
                  <a:cubicBezTo>
                    <a:pt x="60" y="195"/>
                    <a:pt x="60" y="195"/>
                    <a:pt x="60" y="195"/>
                  </a:cubicBezTo>
                  <a:cubicBezTo>
                    <a:pt x="61" y="195"/>
                    <a:pt x="63" y="195"/>
                    <a:pt x="63" y="194"/>
                  </a:cubicBezTo>
                  <a:cubicBezTo>
                    <a:pt x="63" y="194"/>
                    <a:pt x="63" y="193"/>
                    <a:pt x="64" y="193"/>
                  </a:cubicBezTo>
                  <a:cubicBezTo>
                    <a:pt x="65" y="193"/>
                    <a:pt x="66" y="193"/>
                    <a:pt x="67" y="193"/>
                  </a:cubicBezTo>
                  <a:cubicBezTo>
                    <a:pt x="69" y="192"/>
                    <a:pt x="68" y="191"/>
                    <a:pt x="70" y="191"/>
                  </a:cubicBezTo>
                  <a:cubicBezTo>
                    <a:pt x="71" y="192"/>
                    <a:pt x="68" y="193"/>
                    <a:pt x="69" y="194"/>
                  </a:cubicBezTo>
                  <a:cubicBezTo>
                    <a:pt x="69" y="194"/>
                    <a:pt x="68" y="194"/>
                    <a:pt x="68" y="194"/>
                  </a:cubicBezTo>
                  <a:cubicBezTo>
                    <a:pt x="68" y="194"/>
                    <a:pt x="67" y="194"/>
                    <a:pt x="67" y="194"/>
                  </a:cubicBezTo>
                  <a:cubicBezTo>
                    <a:pt x="65" y="194"/>
                    <a:pt x="66" y="195"/>
                    <a:pt x="64" y="196"/>
                  </a:cubicBezTo>
                  <a:cubicBezTo>
                    <a:pt x="65" y="196"/>
                    <a:pt x="65" y="197"/>
                    <a:pt x="66" y="197"/>
                  </a:cubicBezTo>
                  <a:cubicBezTo>
                    <a:pt x="69" y="197"/>
                    <a:pt x="69" y="197"/>
                    <a:pt x="69" y="197"/>
                  </a:cubicBezTo>
                  <a:cubicBezTo>
                    <a:pt x="69" y="197"/>
                    <a:pt x="69" y="198"/>
                    <a:pt x="69" y="198"/>
                  </a:cubicBezTo>
                  <a:cubicBezTo>
                    <a:pt x="70" y="198"/>
                    <a:pt x="70" y="199"/>
                    <a:pt x="71" y="199"/>
                  </a:cubicBezTo>
                  <a:cubicBezTo>
                    <a:pt x="70" y="200"/>
                    <a:pt x="70" y="201"/>
                    <a:pt x="72" y="201"/>
                  </a:cubicBezTo>
                  <a:cubicBezTo>
                    <a:pt x="73" y="200"/>
                    <a:pt x="74" y="201"/>
                    <a:pt x="75" y="200"/>
                  </a:cubicBezTo>
                  <a:cubicBezTo>
                    <a:pt x="76" y="200"/>
                    <a:pt x="77" y="201"/>
                    <a:pt x="79" y="200"/>
                  </a:cubicBezTo>
                  <a:cubicBezTo>
                    <a:pt x="79" y="200"/>
                    <a:pt x="79" y="200"/>
                    <a:pt x="79" y="200"/>
                  </a:cubicBezTo>
                  <a:cubicBezTo>
                    <a:pt x="80" y="201"/>
                    <a:pt x="78" y="202"/>
                    <a:pt x="80" y="202"/>
                  </a:cubicBezTo>
                  <a:cubicBezTo>
                    <a:pt x="81" y="202"/>
                    <a:pt x="81" y="202"/>
                    <a:pt x="82" y="202"/>
                  </a:cubicBezTo>
                  <a:cubicBezTo>
                    <a:pt x="80" y="201"/>
                    <a:pt x="81" y="200"/>
                    <a:pt x="81" y="199"/>
                  </a:cubicBezTo>
                  <a:cubicBezTo>
                    <a:pt x="81" y="198"/>
                    <a:pt x="82" y="198"/>
                    <a:pt x="83" y="198"/>
                  </a:cubicBezTo>
                  <a:cubicBezTo>
                    <a:pt x="84" y="199"/>
                    <a:pt x="82" y="200"/>
                    <a:pt x="84" y="201"/>
                  </a:cubicBezTo>
                  <a:cubicBezTo>
                    <a:pt x="84" y="201"/>
                    <a:pt x="84" y="202"/>
                    <a:pt x="85" y="202"/>
                  </a:cubicBezTo>
                  <a:cubicBezTo>
                    <a:pt x="86" y="201"/>
                    <a:pt x="86" y="201"/>
                    <a:pt x="86" y="201"/>
                  </a:cubicBezTo>
                  <a:cubicBezTo>
                    <a:pt x="87" y="202"/>
                    <a:pt x="88" y="202"/>
                    <a:pt x="88" y="202"/>
                  </a:cubicBezTo>
                  <a:cubicBezTo>
                    <a:pt x="89" y="203"/>
                    <a:pt x="89" y="203"/>
                    <a:pt x="89" y="203"/>
                  </a:cubicBezTo>
                  <a:cubicBezTo>
                    <a:pt x="88" y="203"/>
                    <a:pt x="87" y="203"/>
                    <a:pt x="87" y="203"/>
                  </a:cubicBezTo>
                  <a:cubicBezTo>
                    <a:pt x="87" y="203"/>
                    <a:pt x="87" y="204"/>
                    <a:pt x="88" y="204"/>
                  </a:cubicBezTo>
                  <a:cubicBezTo>
                    <a:pt x="89" y="203"/>
                    <a:pt x="90" y="204"/>
                    <a:pt x="91" y="203"/>
                  </a:cubicBezTo>
                  <a:cubicBezTo>
                    <a:pt x="92" y="203"/>
                    <a:pt x="90" y="204"/>
                    <a:pt x="91" y="204"/>
                  </a:cubicBezTo>
                  <a:cubicBezTo>
                    <a:pt x="91" y="203"/>
                    <a:pt x="91" y="203"/>
                    <a:pt x="92" y="203"/>
                  </a:cubicBezTo>
                  <a:cubicBezTo>
                    <a:pt x="92" y="204"/>
                    <a:pt x="95" y="203"/>
                    <a:pt x="96" y="204"/>
                  </a:cubicBezTo>
                  <a:cubicBezTo>
                    <a:pt x="97" y="205"/>
                    <a:pt x="97" y="205"/>
                    <a:pt x="97" y="205"/>
                  </a:cubicBezTo>
                  <a:cubicBezTo>
                    <a:pt x="96" y="205"/>
                    <a:pt x="96" y="205"/>
                    <a:pt x="96" y="205"/>
                  </a:cubicBezTo>
                  <a:cubicBezTo>
                    <a:pt x="99" y="205"/>
                    <a:pt x="99" y="205"/>
                    <a:pt x="99" y="205"/>
                  </a:cubicBezTo>
                  <a:cubicBezTo>
                    <a:pt x="99" y="205"/>
                    <a:pt x="99" y="205"/>
                    <a:pt x="100" y="205"/>
                  </a:cubicBezTo>
                  <a:cubicBezTo>
                    <a:pt x="101" y="205"/>
                    <a:pt x="101" y="205"/>
                    <a:pt x="101" y="205"/>
                  </a:cubicBezTo>
                  <a:cubicBezTo>
                    <a:pt x="101" y="205"/>
                    <a:pt x="101" y="204"/>
                    <a:pt x="102" y="205"/>
                  </a:cubicBezTo>
                  <a:cubicBezTo>
                    <a:pt x="103" y="205"/>
                    <a:pt x="105" y="205"/>
                    <a:pt x="106" y="205"/>
                  </a:cubicBezTo>
                  <a:cubicBezTo>
                    <a:pt x="105" y="205"/>
                    <a:pt x="105" y="205"/>
                    <a:pt x="105" y="205"/>
                  </a:cubicBezTo>
                  <a:cubicBezTo>
                    <a:pt x="106" y="205"/>
                    <a:pt x="107" y="205"/>
                    <a:pt x="108" y="205"/>
                  </a:cubicBezTo>
                  <a:cubicBezTo>
                    <a:pt x="109" y="205"/>
                    <a:pt x="110" y="206"/>
                    <a:pt x="111" y="205"/>
                  </a:cubicBezTo>
                  <a:cubicBezTo>
                    <a:pt x="111" y="205"/>
                    <a:pt x="112" y="205"/>
                    <a:pt x="112" y="205"/>
                  </a:cubicBezTo>
                  <a:cubicBezTo>
                    <a:pt x="114" y="205"/>
                    <a:pt x="116" y="206"/>
                    <a:pt x="118" y="206"/>
                  </a:cubicBezTo>
                  <a:cubicBezTo>
                    <a:pt x="118" y="206"/>
                    <a:pt x="117" y="206"/>
                    <a:pt x="116" y="206"/>
                  </a:cubicBezTo>
                  <a:cubicBezTo>
                    <a:pt x="117" y="206"/>
                    <a:pt x="119" y="207"/>
                    <a:pt x="120" y="207"/>
                  </a:cubicBezTo>
                  <a:cubicBezTo>
                    <a:pt x="122" y="207"/>
                    <a:pt x="124" y="206"/>
                    <a:pt x="124" y="207"/>
                  </a:cubicBezTo>
                  <a:cubicBezTo>
                    <a:pt x="125" y="207"/>
                    <a:pt x="125" y="207"/>
                    <a:pt x="126" y="207"/>
                  </a:cubicBezTo>
                  <a:cubicBezTo>
                    <a:pt x="128" y="207"/>
                    <a:pt x="126" y="208"/>
                    <a:pt x="127" y="209"/>
                  </a:cubicBezTo>
                  <a:cubicBezTo>
                    <a:pt x="128" y="208"/>
                    <a:pt x="128" y="208"/>
                    <a:pt x="129" y="207"/>
                  </a:cubicBezTo>
                  <a:cubicBezTo>
                    <a:pt x="130" y="207"/>
                    <a:pt x="130" y="207"/>
                    <a:pt x="130" y="208"/>
                  </a:cubicBezTo>
                  <a:cubicBezTo>
                    <a:pt x="130" y="208"/>
                    <a:pt x="129" y="208"/>
                    <a:pt x="130" y="209"/>
                  </a:cubicBezTo>
                  <a:cubicBezTo>
                    <a:pt x="131" y="209"/>
                    <a:pt x="132" y="209"/>
                    <a:pt x="133" y="209"/>
                  </a:cubicBezTo>
                  <a:cubicBezTo>
                    <a:pt x="134" y="208"/>
                    <a:pt x="133" y="207"/>
                    <a:pt x="136" y="207"/>
                  </a:cubicBezTo>
                  <a:cubicBezTo>
                    <a:pt x="137" y="208"/>
                    <a:pt x="135" y="209"/>
                    <a:pt x="134" y="210"/>
                  </a:cubicBezTo>
                  <a:cubicBezTo>
                    <a:pt x="134" y="211"/>
                    <a:pt x="136" y="211"/>
                    <a:pt x="136" y="212"/>
                  </a:cubicBezTo>
                  <a:cubicBezTo>
                    <a:pt x="138" y="211"/>
                    <a:pt x="138" y="211"/>
                    <a:pt x="139" y="211"/>
                  </a:cubicBezTo>
                  <a:cubicBezTo>
                    <a:pt x="139" y="212"/>
                    <a:pt x="139" y="212"/>
                    <a:pt x="139" y="212"/>
                  </a:cubicBezTo>
                  <a:cubicBezTo>
                    <a:pt x="139" y="212"/>
                    <a:pt x="139" y="212"/>
                    <a:pt x="139" y="212"/>
                  </a:cubicBezTo>
                  <a:cubicBezTo>
                    <a:pt x="139" y="212"/>
                    <a:pt x="139" y="212"/>
                    <a:pt x="139" y="212"/>
                  </a:cubicBezTo>
                  <a:cubicBezTo>
                    <a:pt x="139" y="212"/>
                    <a:pt x="139" y="212"/>
                    <a:pt x="139" y="212"/>
                  </a:cubicBezTo>
                  <a:cubicBezTo>
                    <a:pt x="139" y="212"/>
                    <a:pt x="139" y="212"/>
                    <a:pt x="139" y="212"/>
                  </a:cubicBezTo>
                  <a:cubicBezTo>
                    <a:pt x="140" y="212"/>
                    <a:pt x="141" y="212"/>
                    <a:pt x="142" y="213"/>
                  </a:cubicBezTo>
                  <a:cubicBezTo>
                    <a:pt x="143" y="213"/>
                    <a:pt x="144" y="212"/>
                    <a:pt x="145" y="212"/>
                  </a:cubicBezTo>
                  <a:cubicBezTo>
                    <a:pt x="145" y="212"/>
                    <a:pt x="145" y="213"/>
                    <a:pt x="147" y="213"/>
                  </a:cubicBezTo>
                  <a:cubicBezTo>
                    <a:pt x="147" y="212"/>
                    <a:pt x="148" y="212"/>
                    <a:pt x="147" y="211"/>
                  </a:cubicBezTo>
                  <a:cubicBezTo>
                    <a:pt x="148" y="211"/>
                    <a:pt x="148" y="210"/>
                    <a:pt x="150" y="210"/>
                  </a:cubicBezTo>
                  <a:cubicBezTo>
                    <a:pt x="151" y="210"/>
                    <a:pt x="149" y="211"/>
                    <a:pt x="150" y="211"/>
                  </a:cubicBezTo>
                  <a:cubicBezTo>
                    <a:pt x="148" y="212"/>
                    <a:pt x="151" y="213"/>
                    <a:pt x="150" y="213"/>
                  </a:cubicBezTo>
                  <a:cubicBezTo>
                    <a:pt x="151" y="214"/>
                    <a:pt x="151" y="214"/>
                    <a:pt x="152" y="214"/>
                  </a:cubicBezTo>
                  <a:cubicBezTo>
                    <a:pt x="153" y="214"/>
                    <a:pt x="152" y="213"/>
                    <a:pt x="154" y="213"/>
                  </a:cubicBezTo>
                  <a:cubicBezTo>
                    <a:pt x="154" y="213"/>
                    <a:pt x="153" y="213"/>
                    <a:pt x="154" y="214"/>
                  </a:cubicBezTo>
                  <a:cubicBezTo>
                    <a:pt x="154" y="213"/>
                    <a:pt x="154" y="213"/>
                    <a:pt x="154" y="213"/>
                  </a:cubicBezTo>
                  <a:cubicBezTo>
                    <a:pt x="153" y="213"/>
                    <a:pt x="154" y="212"/>
                    <a:pt x="154" y="211"/>
                  </a:cubicBezTo>
                  <a:cubicBezTo>
                    <a:pt x="154" y="211"/>
                    <a:pt x="155" y="211"/>
                    <a:pt x="155" y="211"/>
                  </a:cubicBezTo>
                  <a:cubicBezTo>
                    <a:pt x="157" y="211"/>
                    <a:pt x="155" y="212"/>
                    <a:pt x="156" y="212"/>
                  </a:cubicBezTo>
                  <a:cubicBezTo>
                    <a:pt x="155" y="211"/>
                    <a:pt x="159" y="210"/>
                    <a:pt x="157" y="209"/>
                  </a:cubicBezTo>
                  <a:cubicBezTo>
                    <a:pt x="158" y="208"/>
                    <a:pt x="157" y="207"/>
                    <a:pt x="159" y="206"/>
                  </a:cubicBezTo>
                  <a:cubicBezTo>
                    <a:pt x="159" y="207"/>
                    <a:pt x="158" y="208"/>
                    <a:pt x="160" y="208"/>
                  </a:cubicBezTo>
                  <a:cubicBezTo>
                    <a:pt x="161" y="209"/>
                    <a:pt x="163" y="208"/>
                    <a:pt x="163" y="209"/>
                  </a:cubicBezTo>
                  <a:cubicBezTo>
                    <a:pt x="164" y="210"/>
                    <a:pt x="164" y="211"/>
                    <a:pt x="163" y="211"/>
                  </a:cubicBezTo>
                  <a:cubicBezTo>
                    <a:pt x="165" y="212"/>
                    <a:pt x="165" y="213"/>
                    <a:pt x="165" y="214"/>
                  </a:cubicBezTo>
                  <a:cubicBezTo>
                    <a:pt x="165" y="214"/>
                    <a:pt x="166" y="214"/>
                    <a:pt x="166" y="214"/>
                  </a:cubicBezTo>
                  <a:cubicBezTo>
                    <a:pt x="167" y="214"/>
                    <a:pt x="168" y="214"/>
                    <a:pt x="168" y="213"/>
                  </a:cubicBezTo>
                  <a:cubicBezTo>
                    <a:pt x="168" y="213"/>
                    <a:pt x="166" y="212"/>
                    <a:pt x="168" y="212"/>
                  </a:cubicBezTo>
                  <a:cubicBezTo>
                    <a:pt x="168" y="211"/>
                    <a:pt x="168" y="211"/>
                    <a:pt x="168" y="210"/>
                  </a:cubicBezTo>
                  <a:cubicBezTo>
                    <a:pt x="169" y="210"/>
                    <a:pt x="169" y="210"/>
                    <a:pt x="168" y="209"/>
                  </a:cubicBezTo>
                  <a:cubicBezTo>
                    <a:pt x="167" y="209"/>
                    <a:pt x="168" y="209"/>
                    <a:pt x="168" y="208"/>
                  </a:cubicBezTo>
                  <a:cubicBezTo>
                    <a:pt x="168" y="208"/>
                    <a:pt x="168" y="208"/>
                    <a:pt x="168" y="208"/>
                  </a:cubicBezTo>
                  <a:cubicBezTo>
                    <a:pt x="168" y="207"/>
                    <a:pt x="167" y="207"/>
                    <a:pt x="168" y="206"/>
                  </a:cubicBezTo>
                  <a:cubicBezTo>
                    <a:pt x="170" y="207"/>
                    <a:pt x="169" y="208"/>
                    <a:pt x="171" y="209"/>
                  </a:cubicBezTo>
                  <a:cubicBezTo>
                    <a:pt x="171" y="209"/>
                    <a:pt x="172" y="210"/>
                    <a:pt x="170" y="210"/>
                  </a:cubicBezTo>
                  <a:cubicBezTo>
                    <a:pt x="170" y="210"/>
                    <a:pt x="168" y="211"/>
                    <a:pt x="169" y="212"/>
                  </a:cubicBezTo>
                  <a:cubicBezTo>
                    <a:pt x="170" y="212"/>
                    <a:pt x="170" y="214"/>
                    <a:pt x="171" y="215"/>
                  </a:cubicBezTo>
                  <a:cubicBezTo>
                    <a:pt x="173" y="215"/>
                    <a:pt x="172" y="214"/>
                    <a:pt x="172" y="214"/>
                  </a:cubicBezTo>
                  <a:cubicBezTo>
                    <a:pt x="173" y="213"/>
                    <a:pt x="172" y="212"/>
                    <a:pt x="173" y="212"/>
                  </a:cubicBezTo>
                  <a:cubicBezTo>
                    <a:pt x="174" y="212"/>
                    <a:pt x="174" y="211"/>
                    <a:pt x="175" y="211"/>
                  </a:cubicBezTo>
                  <a:cubicBezTo>
                    <a:pt x="176" y="213"/>
                    <a:pt x="179" y="213"/>
                    <a:pt x="181" y="214"/>
                  </a:cubicBezTo>
                  <a:cubicBezTo>
                    <a:pt x="183" y="214"/>
                    <a:pt x="183" y="213"/>
                    <a:pt x="185" y="213"/>
                  </a:cubicBezTo>
                  <a:cubicBezTo>
                    <a:pt x="186" y="214"/>
                    <a:pt x="187" y="213"/>
                    <a:pt x="188" y="213"/>
                  </a:cubicBezTo>
                  <a:cubicBezTo>
                    <a:pt x="189" y="213"/>
                    <a:pt x="188" y="212"/>
                    <a:pt x="189" y="212"/>
                  </a:cubicBezTo>
                  <a:cubicBezTo>
                    <a:pt x="190" y="212"/>
                    <a:pt x="192" y="213"/>
                    <a:pt x="193" y="213"/>
                  </a:cubicBezTo>
                  <a:cubicBezTo>
                    <a:pt x="195" y="214"/>
                    <a:pt x="199" y="212"/>
                    <a:pt x="201" y="213"/>
                  </a:cubicBezTo>
                  <a:cubicBezTo>
                    <a:pt x="203" y="213"/>
                    <a:pt x="206" y="213"/>
                    <a:pt x="208" y="213"/>
                  </a:cubicBezTo>
                  <a:cubicBezTo>
                    <a:pt x="209" y="214"/>
                    <a:pt x="209" y="214"/>
                    <a:pt x="211" y="214"/>
                  </a:cubicBezTo>
                  <a:cubicBezTo>
                    <a:pt x="212" y="214"/>
                    <a:pt x="212" y="214"/>
                    <a:pt x="213" y="214"/>
                  </a:cubicBezTo>
                  <a:cubicBezTo>
                    <a:pt x="215" y="214"/>
                    <a:pt x="217" y="214"/>
                    <a:pt x="220" y="214"/>
                  </a:cubicBezTo>
                  <a:cubicBezTo>
                    <a:pt x="222" y="214"/>
                    <a:pt x="224" y="214"/>
                    <a:pt x="226" y="214"/>
                  </a:cubicBezTo>
                  <a:cubicBezTo>
                    <a:pt x="227" y="213"/>
                    <a:pt x="227" y="213"/>
                    <a:pt x="229" y="212"/>
                  </a:cubicBezTo>
                  <a:cubicBezTo>
                    <a:pt x="232" y="213"/>
                    <a:pt x="237" y="213"/>
                    <a:pt x="239" y="212"/>
                  </a:cubicBezTo>
                  <a:cubicBezTo>
                    <a:pt x="240" y="212"/>
                    <a:pt x="241" y="212"/>
                    <a:pt x="242" y="212"/>
                  </a:cubicBezTo>
                  <a:cubicBezTo>
                    <a:pt x="242" y="211"/>
                    <a:pt x="245" y="212"/>
                    <a:pt x="247" y="211"/>
                  </a:cubicBezTo>
                  <a:cubicBezTo>
                    <a:pt x="247" y="211"/>
                    <a:pt x="248" y="210"/>
                    <a:pt x="249" y="210"/>
                  </a:cubicBezTo>
                  <a:cubicBezTo>
                    <a:pt x="250" y="210"/>
                    <a:pt x="250" y="210"/>
                    <a:pt x="250" y="210"/>
                  </a:cubicBezTo>
                  <a:cubicBezTo>
                    <a:pt x="250" y="210"/>
                    <a:pt x="250" y="210"/>
                    <a:pt x="250" y="210"/>
                  </a:cubicBezTo>
                  <a:cubicBezTo>
                    <a:pt x="252" y="210"/>
                    <a:pt x="252" y="209"/>
                    <a:pt x="254" y="209"/>
                  </a:cubicBezTo>
                  <a:cubicBezTo>
                    <a:pt x="255" y="209"/>
                    <a:pt x="257" y="209"/>
                    <a:pt x="258" y="208"/>
                  </a:cubicBezTo>
                  <a:cubicBezTo>
                    <a:pt x="257" y="208"/>
                    <a:pt x="257" y="207"/>
                    <a:pt x="257" y="207"/>
                  </a:cubicBezTo>
                  <a:cubicBezTo>
                    <a:pt x="259" y="206"/>
                    <a:pt x="261" y="206"/>
                    <a:pt x="263" y="205"/>
                  </a:cubicBezTo>
                  <a:cubicBezTo>
                    <a:pt x="264" y="206"/>
                    <a:pt x="264" y="205"/>
                    <a:pt x="265" y="205"/>
                  </a:cubicBezTo>
                  <a:cubicBezTo>
                    <a:pt x="269" y="204"/>
                    <a:pt x="268" y="202"/>
                    <a:pt x="272" y="203"/>
                  </a:cubicBezTo>
                  <a:cubicBezTo>
                    <a:pt x="274" y="202"/>
                    <a:pt x="274" y="201"/>
                    <a:pt x="277" y="201"/>
                  </a:cubicBezTo>
                  <a:cubicBezTo>
                    <a:pt x="278" y="200"/>
                    <a:pt x="280" y="200"/>
                    <a:pt x="281" y="200"/>
                  </a:cubicBezTo>
                  <a:cubicBezTo>
                    <a:pt x="282" y="201"/>
                    <a:pt x="283" y="201"/>
                    <a:pt x="283" y="201"/>
                  </a:cubicBezTo>
                  <a:cubicBezTo>
                    <a:pt x="285" y="202"/>
                    <a:pt x="290" y="200"/>
                    <a:pt x="290" y="202"/>
                  </a:cubicBezTo>
                  <a:cubicBezTo>
                    <a:pt x="291" y="202"/>
                    <a:pt x="291" y="202"/>
                    <a:pt x="292" y="202"/>
                  </a:cubicBezTo>
                  <a:cubicBezTo>
                    <a:pt x="293" y="201"/>
                    <a:pt x="295" y="202"/>
                    <a:pt x="296" y="201"/>
                  </a:cubicBezTo>
                  <a:cubicBezTo>
                    <a:pt x="298" y="202"/>
                    <a:pt x="299" y="200"/>
                    <a:pt x="300" y="201"/>
                  </a:cubicBezTo>
                  <a:cubicBezTo>
                    <a:pt x="302" y="201"/>
                    <a:pt x="304" y="200"/>
                    <a:pt x="304" y="201"/>
                  </a:cubicBezTo>
                  <a:cubicBezTo>
                    <a:pt x="304" y="201"/>
                    <a:pt x="305" y="201"/>
                    <a:pt x="305" y="201"/>
                  </a:cubicBezTo>
                  <a:cubicBezTo>
                    <a:pt x="306" y="201"/>
                    <a:pt x="306" y="201"/>
                    <a:pt x="307" y="201"/>
                  </a:cubicBezTo>
                  <a:cubicBezTo>
                    <a:pt x="308" y="201"/>
                    <a:pt x="309" y="201"/>
                    <a:pt x="310" y="201"/>
                  </a:cubicBezTo>
                  <a:cubicBezTo>
                    <a:pt x="310" y="201"/>
                    <a:pt x="310" y="201"/>
                    <a:pt x="310" y="201"/>
                  </a:cubicBezTo>
                  <a:cubicBezTo>
                    <a:pt x="310" y="201"/>
                    <a:pt x="310" y="200"/>
                    <a:pt x="311" y="200"/>
                  </a:cubicBezTo>
                  <a:cubicBezTo>
                    <a:pt x="312" y="200"/>
                    <a:pt x="312" y="201"/>
                    <a:pt x="312" y="201"/>
                  </a:cubicBezTo>
                  <a:cubicBezTo>
                    <a:pt x="313" y="201"/>
                    <a:pt x="313" y="200"/>
                    <a:pt x="314" y="200"/>
                  </a:cubicBezTo>
                  <a:cubicBezTo>
                    <a:pt x="317" y="201"/>
                    <a:pt x="318" y="198"/>
                    <a:pt x="321" y="199"/>
                  </a:cubicBezTo>
                  <a:cubicBezTo>
                    <a:pt x="322" y="200"/>
                    <a:pt x="322" y="200"/>
                    <a:pt x="322" y="200"/>
                  </a:cubicBezTo>
                  <a:cubicBezTo>
                    <a:pt x="323" y="199"/>
                    <a:pt x="322" y="198"/>
                    <a:pt x="324" y="198"/>
                  </a:cubicBezTo>
                  <a:cubicBezTo>
                    <a:pt x="325" y="198"/>
                    <a:pt x="324" y="199"/>
                    <a:pt x="326" y="199"/>
                  </a:cubicBezTo>
                  <a:cubicBezTo>
                    <a:pt x="326" y="199"/>
                    <a:pt x="325" y="199"/>
                    <a:pt x="326" y="199"/>
                  </a:cubicBezTo>
                  <a:cubicBezTo>
                    <a:pt x="327" y="199"/>
                    <a:pt x="328" y="199"/>
                    <a:pt x="329" y="199"/>
                  </a:cubicBezTo>
                  <a:cubicBezTo>
                    <a:pt x="329" y="199"/>
                    <a:pt x="329" y="199"/>
                    <a:pt x="329" y="198"/>
                  </a:cubicBezTo>
                  <a:cubicBezTo>
                    <a:pt x="328" y="198"/>
                    <a:pt x="326" y="197"/>
                    <a:pt x="328" y="197"/>
                  </a:cubicBezTo>
                  <a:cubicBezTo>
                    <a:pt x="328" y="197"/>
                    <a:pt x="329" y="197"/>
                    <a:pt x="329" y="197"/>
                  </a:cubicBezTo>
                  <a:cubicBezTo>
                    <a:pt x="330" y="197"/>
                    <a:pt x="330" y="198"/>
                    <a:pt x="331" y="198"/>
                  </a:cubicBezTo>
                  <a:cubicBezTo>
                    <a:pt x="331" y="197"/>
                    <a:pt x="331" y="197"/>
                    <a:pt x="331" y="197"/>
                  </a:cubicBezTo>
                  <a:cubicBezTo>
                    <a:pt x="332" y="197"/>
                    <a:pt x="333" y="198"/>
                    <a:pt x="333" y="197"/>
                  </a:cubicBezTo>
                  <a:cubicBezTo>
                    <a:pt x="333" y="197"/>
                    <a:pt x="334" y="196"/>
                    <a:pt x="333" y="195"/>
                  </a:cubicBezTo>
                  <a:cubicBezTo>
                    <a:pt x="335" y="195"/>
                    <a:pt x="336" y="196"/>
                    <a:pt x="337" y="196"/>
                  </a:cubicBezTo>
                  <a:cubicBezTo>
                    <a:pt x="339" y="196"/>
                    <a:pt x="340" y="196"/>
                    <a:pt x="340" y="195"/>
                  </a:cubicBezTo>
                  <a:cubicBezTo>
                    <a:pt x="341" y="195"/>
                    <a:pt x="342" y="194"/>
                    <a:pt x="343" y="194"/>
                  </a:cubicBezTo>
                  <a:cubicBezTo>
                    <a:pt x="344" y="194"/>
                    <a:pt x="344" y="193"/>
                    <a:pt x="344" y="193"/>
                  </a:cubicBezTo>
                  <a:cubicBezTo>
                    <a:pt x="342" y="192"/>
                    <a:pt x="343" y="190"/>
                    <a:pt x="344" y="189"/>
                  </a:cubicBezTo>
                  <a:cubicBezTo>
                    <a:pt x="343" y="189"/>
                    <a:pt x="343" y="188"/>
                    <a:pt x="344" y="188"/>
                  </a:cubicBezTo>
                  <a:cubicBezTo>
                    <a:pt x="345" y="188"/>
                    <a:pt x="347" y="189"/>
                    <a:pt x="349" y="188"/>
                  </a:cubicBezTo>
                  <a:cubicBezTo>
                    <a:pt x="349" y="188"/>
                    <a:pt x="350" y="188"/>
                    <a:pt x="351" y="188"/>
                  </a:cubicBezTo>
                  <a:cubicBezTo>
                    <a:pt x="353" y="189"/>
                    <a:pt x="349" y="190"/>
                    <a:pt x="351" y="190"/>
                  </a:cubicBezTo>
                  <a:cubicBezTo>
                    <a:pt x="352" y="190"/>
                    <a:pt x="354" y="190"/>
                    <a:pt x="355" y="189"/>
                  </a:cubicBezTo>
                  <a:cubicBezTo>
                    <a:pt x="356" y="189"/>
                    <a:pt x="357" y="190"/>
                    <a:pt x="357" y="190"/>
                  </a:cubicBezTo>
                  <a:cubicBezTo>
                    <a:pt x="357" y="191"/>
                    <a:pt x="354" y="191"/>
                    <a:pt x="355" y="192"/>
                  </a:cubicBezTo>
                  <a:cubicBezTo>
                    <a:pt x="357" y="192"/>
                    <a:pt x="358" y="192"/>
                    <a:pt x="359" y="192"/>
                  </a:cubicBezTo>
                  <a:cubicBezTo>
                    <a:pt x="360" y="191"/>
                    <a:pt x="360" y="191"/>
                    <a:pt x="360" y="191"/>
                  </a:cubicBezTo>
                  <a:cubicBezTo>
                    <a:pt x="360" y="191"/>
                    <a:pt x="360" y="191"/>
                    <a:pt x="360" y="191"/>
                  </a:cubicBezTo>
                  <a:cubicBezTo>
                    <a:pt x="360" y="191"/>
                    <a:pt x="360" y="191"/>
                    <a:pt x="360" y="191"/>
                  </a:cubicBezTo>
                  <a:cubicBezTo>
                    <a:pt x="361" y="191"/>
                    <a:pt x="362" y="191"/>
                    <a:pt x="362" y="192"/>
                  </a:cubicBezTo>
                  <a:cubicBezTo>
                    <a:pt x="361" y="192"/>
                    <a:pt x="360" y="193"/>
                    <a:pt x="359" y="193"/>
                  </a:cubicBezTo>
                  <a:cubicBezTo>
                    <a:pt x="358" y="193"/>
                    <a:pt x="357" y="192"/>
                    <a:pt x="357" y="193"/>
                  </a:cubicBezTo>
                  <a:cubicBezTo>
                    <a:pt x="356" y="193"/>
                    <a:pt x="356" y="193"/>
                    <a:pt x="357" y="194"/>
                  </a:cubicBezTo>
                  <a:cubicBezTo>
                    <a:pt x="358" y="194"/>
                    <a:pt x="358" y="193"/>
                    <a:pt x="359" y="193"/>
                  </a:cubicBezTo>
                  <a:cubicBezTo>
                    <a:pt x="360" y="194"/>
                    <a:pt x="363" y="194"/>
                    <a:pt x="362" y="195"/>
                  </a:cubicBezTo>
                  <a:cubicBezTo>
                    <a:pt x="362" y="195"/>
                    <a:pt x="364" y="195"/>
                    <a:pt x="363" y="195"/>
                  </a:cubicBezTo>
                  <a:cubicBezTo>
                    <a:pt x="363" y="195"/>
                    <a:pt x="363" y="194"/>
                    <a:pt x="362" y="194"/>
                  </a:cubicBezTo>
                  <a:cubicBezTo>
                    <a:pt x="363" y="194"/>
                    <a:pt x="364" y="193"/>
                    <a:pt x="365" y="193"/>
                  </a:cubicBezTo>
                  <a:cubicBezTo>
                    <a:pt x="365" y="193"/>
                    <a:pt x="366" y="193"/>
                    <a:pt x="366" y="194"/>
                  </a:cubicBezTo>
                  <a:cubicBezTo>
                    <a:pt x="366" y="194"/>
                    <a:pt x="364" y="195"/>
                    <a:pt x="365" y="195"/>
                  </a:cubicBezTo>
                  <a:cubicBezTo>
                    <a:pt x="367" y="196"/>
                    <a:pt x="367" y="196"/>
                    <a:pt x="368" y="197"/>
                  </a:cubicBezTo>
                  <a:cubicBezTo>
                    <a:pt x="369" y="197"/>
                    <a:pt x="368" y="196"/>
                    <a:pt x="368" y="196"/>
                  </a:cubicBezTo>
                  <a:cubicBezTo>
                    <a:pt x="367" y="196"/>
                    <a:pt x="367" y="196"/>
                    <a:pt x="367" y="196"/>
                  </a:cubicBezTo>
                  <a:cubicBezTo>
                    <a:pt x="368" y="195"/>
                    <a:pt x="369" y="195"/>
                    <a:pt x="370" y="195"/>
                  </a:cubicBezTo>
                  <a:cubicBezTo>
                    <a:pt x="371" y="196"/>
                    <a:pt x="369" y="197"/>
                    <a:pt x="371" y="197"/>
                  </a:cubicBezTo>
                  <a:cubicBezTo>
                    <a:pt x="370" y="198"/>
                    <a:pt x="372" y="198"/>
                    <a:pt x="373" y="199"/>
                  </a:cubicBezTo>
                  <a:cubicBezTo>
                    <a:pt x="375" y="198"/>
                    <a:pt x="376" y="199"/>
                    <a:pt x="378" y="199"/>
                  </a:cubicBezTo>
                  <a:cubicBezTo>
                    <a:pt x="378" y="199"/>
                    <a:pt x="378" y="199"/>
                    <a:pt x="379" y="199"/>
                  </a:cubicBezTo>
                  <a:cubicBezTo>
                    <a:pt x="380" y="199"/>
                    <a:pt x="380" y="200"/>
                    <a:pt x="380" y="200"/>
                  </a:cubicBezTo>
                  <a:cubicBezTo>
                    <a:pt x="382" y="201"/>
                    <a:pt x="385" y="199"/>
                    <a:pt x="387" y="201"/>
                  </a:cubicBezTo>
                  <a:cubicBezTo>
                    <a:pt x="388" y="201"/>
                    <a:pt x="388" y="200"/>
                    <a:pt x="389" y="200"/>
                  </a:cubicBezTo>
                  <a:cubicBezTo>
                    <a:pt x="391" y="200"/>
                    <a:pt x="393" y="201"/>
                    <a:pt x="394" y="200"/>
                  </a:cubicBezTo>
                  <a:cubicBezTo>
                    <a:pt x="394" y="199"/>
                    <a:pt x="394" y="199"/>
                    <a:pt x="395" y="199"/>
                  </a:cubicBezTo>
                  <a:cubicBezTo>
                    <a:pt x="397" y="199"/>
                    <a:pt x="398" y="198"/>
                    <a:pt x="399" y="198"/>
                  </a:cubicBezTo>
                  <a:cubicBezTo>
                    <a:pt x="400" y="198"/>
                    <a:pt x="400" y="197"/>
                    <a:pt x="401" y="197"/>
                  </a:cubicBezTo>
                  <a:cubicBezTo>
                    <a:pt x="403" y="197"/>
                    <a:pt x="403" y="197"/>
                    <a:pt x="404" y="196"/>
                  </a:cubicBezTo>
                  <a:cubicBezTo>
                    <a:pt x="405" y="195"/>
                    <a:pt x="409" y="196"/>
                    <a:pt x="410" y="194"/>
                  </a:cubicBezTo>
                  <a:cubicBezTo>
                    <a:pt x="411" y="194"/>
                    <a:pt x="412" y="195"/>
                    <a:pt x="413" y="194"/>
                  </a:cubicBezTo>
                  <a:cubicBezTo>
                    <a:pt x="413" y="193"/>
                    <a:pt x="415" y="193"/>
                    <a:pt x="415" y="192"/>
                  </a:cubicBezTo>
                  <a:cubicBezTo>
                    <a:pt x="417" y="191"/>
                    <a:pt x="419" y="191"/>
                    <a:pt x="421" y="191"/>
                  </a:cubicBezTo>
                  <a:cubicBezTo>
                    <a:pt x="424" y="190"/>
                    <a:pt x="425" y="188"/>
                    <a:pt x="428" y="188"/>
                  </a:cubicBezTo>
                  <a:cubicBezTo>
                    <a:pt x="428" y="187"/>
                    <a:pt x="431" y="187"/>
                    <a:pt x="431" y="186"/>
                  </a:cubicBezTo>
                  <a:cubicBezTo>
                    <a:pt x="432" y="185"/>
                    <a:pt x="432" y="184"/>
                    <a:pt x="433" y="184"/>
                  </a:cubicBezTo>
                  <a:cubicBezTo>
                    <a:pt x="434" y="182"/>
                    <a:pt x="434" y="179"/>
                    <a:pt x="436" y="177"/>
                  </a:cubicBezTo>
                  <a:cubicBezTo>
                    <a:pt x="435" y="177"/>
                    <a:pt x="438" y="176"/>
                    <a:pt x="435" y="175"/>
                  </a:cubicBezTo>
                  <a:cubicBezTo>
                    <a:pt x="436" y="174"/>
                    <a:pt x="434" y="172"/>
                    <a:pt x="435" y="171"/>
                  </a:cubicBezTo>
                  <a:cubicBezTo>
                    <a:pt x="435" y="170"/>
                    <a:pt x="434" y="168"/>
                    <a:pt x="435" y="167"/>
                  </a:cubicBezTo>
                  <a:cubicBezTo>
                    <a:pt x="433" y="167"/>
                    <a:pt x="433" y="166"/>
                    <a:pt x="433" y="165"/>
                  </a:cubicBezTo>
                  <a:cubicBezTo>
                    <a:pt x="433" y="164"/>
                    <a:pt x="430" y="163"/>
                    <a:pt x="430" y="161"/>
                  </a:cubicBezTo>
                  <a:cubicBezTo>
                    <a:pt x="429" y="161"/>
                    <a:pt x="428" y="160"/>
                    <a:pt x="426" y="160"/>
                  </a:cubicBezTo>
                  <a:cubicBezTo>
                    <a:pt x="428" y="155"/>
                    <a:pt x="428" y="149"/>
                    <a:pt x="429" y="144"/>
                  </a:cubicBezTo>
                  <a:cubicBezTo>
                    <a:pt x="430" y="134"/>
                    <a:pt x="436" y="124"/>
                    <a:pt x="437" y="115"/>
                  </a:cubicBezTo>
                  <a:cubicBezTo>
                    <a:pt x="438" y="107"/>
                    <a:pt x="431" y="94"/>
                    <a:pt x="429" y="86"/>
                  </a:cubicBezTo>
                  <a:cubicBezTo>
                    <a:pt x="428" y="80"/>
                    <a:pt x="424" y="78"/>
                    <a:pt x="423" y="72"/>
                  </a:cubicBezTo>
                  <a:cubicBezTo>
                    <a:pt x="423" y="68"/>
                    <a:pt x="428" y="63"/>
                    <a:pt x="426" y="59"/>
                  </a:cubicBezTo>
                  <a:cubicBezTo>
                    <a:pt x="424" y="54"/>
                    <a:pt x="420" y="52"/>
                    <a:pt x="415" y="52"/>
                  </a:cubicBezTo>
                  <a:cubicBezTo>
                    <a:pt x="415" y="48"/>
                    <a:pt x="416" y="44"/>
                    <a:pt x="417" y="40"/>
                  </a:cubicBezTo>
                  <a:cubicBezTo>
                    <a:pt x="419" y="37"/>
                    <a:pt x="423" y="34"/>
                    <a:pt x="424" y="31"/>
                  </a:cubicBezTo>
                  <a:cubicBezTo>
                    <a:pt x="424" y="27"/>
                    <a:pt x="422" y="27"/>
                    <a:pt x="422" y="23"/>
                  </a:cubicBezTo>
                  <a:cubicBezTo>
                    <a:pt x="421" y="18"/>
                    <a:pt x="419" y="10"/>
                    <a:pt x="413" y="7"/>
                  </a:cubicBezTo>
                  <a:cubicBezTo>
                    <a:pt x="409" y="5"/>
                    <a:pt x="387" y="4"/>
                    <a:pt x="382" y="4"/>
                  </a:cubicBezTo>
                  <a:cubicBezTo>
                    <a:pt x="377" y="5"/>
                    <a:pt x="374" y="10"/>
                    <a:pt x="368" y="11"/>
                  </a:cubicBezTo>
                  <a:cubicBezTo>
                    <a:pt x="365" y="12"/>
                    <a:pt x="361" y="12"/>
                    <a:pt x="356" y="12"/>
                  </a:cubicBezTo>
                  <a:cubicBezTo>
                    <a:pt x="356" y="12"/>
                    <a:pt x="356" y="12"/>
                    <a:pt x="356" y="12"/>
                  </a:cubicBezTo>
                  <a:cubicBezTo>
                    <a:pt x="355" y="11"/>
                    <a:pt x="354" y="12"/>
                    <a:pt x="354" y="12"/>
                  </a:cubicBezTo>
                  <a:cubicBezTo>
                    <a:pt x="354" y="12"/>
                    <a:pt x="354" y="12"/>
                    <a:pt x="354" y="12"/>
                  </a:cubicBezTo>
                  <a:cubicBezTo>
                    <a:pt x="353" y="12"/>
                    <a:pt x="353" y="12"/>
                    <a:pt x="352" y="12"/>
                  </a:cubicBezTo>
                  <a:cubicBezTo>
                    <a:pt x="352" y="12"/>
                    <a:pt x="352" y="12"/>
                    <a:pt x="352" y="12"/>
                  </a:cubicBezTo>
                  <a:cubicBezTo>
                    <a:pt x="351" y="11"/>
                    <a:pt x="354" y="10"/>
                    <a:pt x="352" y="9"/>
                  </a:cubicBezTo>
                  <a:cubicBezTo>
                    <a:pt x="352" y="9"/>
                    <a:pt x="353" y="9"/>
                    <a:pt x="353" y="8"/>
                  </a:cubicBezTo>
                  <a:cubicBezTo>
                    <a:pt x="352" y="8"/>
                    <a:pt x="352" y="9"/>
                    <a:pt x="351" y="8"/>
                  </a:cubicBezTo>
                  <a:cubicBezTo>
                    <a:pt x="351" y="8"/>
                    <a:pt x="351" y="8"/>
                    <a:pt x="351" y="8"/>
                  </a:cubicBezTo>
                  <a:cubicBezTo>
                    <a:pt x="349" y="7"/>
                    <a:pt x="348" y="9"/>
                    <a:pt x="346" y="7"/>
                  </a:cubicBezTo>
                  <a:cubicBezTo>
                    <a:pt x="345" y="7"/>
                    <a:pt x="344" y="8"/>
                    <a:pt x="344" y="8"/>
                  </a:cubicBezTo>
                  <a:cubicBezTo>
                    <a:pt x="343" y="9"/>
                    <a:pt x="345" y="9"/>
                    <a:pt x="344" y="9"/>
                  </a:cubicBezTo>
                  <a:cubicBezTo>
                    <a:pt x="344" y="10"/>
                    <a:pt x="345" y="10"/>
                    <a:pt x="345" y="10"/>
                  </a:cubicBezTo>
                  <a:cubicBezTo>
                    <a:pt x="345" y="10"/>
                    <a:pt x="344" y="11"/>
                    <a:pt x="342" y="11"/>
                  </a:cubicBezTo>
                  <a:cubicBezTo>
                    <a:pt x="341" y="10"/>
                    <a:pt x="345" y="10"/>
                    <a:pt x="342" y="9"/>
                  </a:cubicBezTo>
                  <a:cubicBezTo>
                    <a:pt x="341" y="9"/>
                    <a:pt x="342" y="8"/>
                    <a:pt x="341" y="8"/>
                  </a:cubicBezTo>
                  <a:cubicBezTo>
                    <a:pt x="339" y="8"/>
                    <a:pt x="338" y="10"/>
                    <a:pt x="336" y="9"/>
                  </a:cubicBezTo>
                  <a:cubicBezTo>
                    <a:pt x="337" y="8"/>
                    <a:pt x="337" y="8"/>
                    <a:pt x="337" y="8"/>
                  </a:cubicBezTo>
                  <a:cubicBezTo>
                    <a:pt x="336" y="7"/>
                    <a:pt x="336" y="7"/>
                    <a:pt x="336" y="7"/>
                  </a:cubicBezTo>
                  <a:cubicBezTo>
                    <a:pt x="334" y="7"/>
                    <a:pt x="334" y="9"/>
                    <a:pt x="331" y="8"/>
                  </a:cubicBezTo>
                  <a:cubicBezTo>
                    <a:pt x="331" y="6"/>
                    <a:pt x="337" y="5"/>
                    <a:pt x="336" y="4"/>
                  </a:cubicBezTo>
                  <a:cubicBezTo>
                    <a:pt x="336" y="3"/>
                    <a:pt x="335" y="3"/>
                    <a:pt x="335" y="3"/>
                  </a:cubicBezTo>
                  <a:cubicBezTo>
                    <a:pt x="335" y="3"/>
                    <a:pt x="335" y="3"/>
                    <a:pt x="334" y="3"/>
                  </a:cubicBezTo>
                  <a:cubicBezTo>
                    <a:pt x="333" y="3"/>
                    <a:pt x="334" y="3"/>
                    <a:pt x="334" y="3"/>
                  </a:cubicBezTo>
                  <a:cubicBezTo>
                    <a:pt x="333" y="3"/>
                    <a:pt x="333" y="3"/>
                    <a:pt x="333" y="3"/>
                  </a:cubicBezTo>
                  <a:cubicBezTo>
                    <a:pt x="332" y="2"/>
                    <a:pt x="332" y="2"/>
                    <a:pt x="332" y="2"/>
                  </a:cubicBezTo>
                  <a:cubicBezTo>
                    <a:pt x="331" y="2"/>
                    <a:pt x="331" y="3"/>
                    <a:pt x="330" y="2"/>
                  </a:cubicBezTo>
                  <a:cubicBezTo>
                    <a:pt x="330" y="2"/>
                    <a:pt x="328" y="2"/>
                    <a:pt x="327" y="2"/>
                  </a:cubicBezTo>
                  <a:cubicBezTo>
                    <a:pt x="327" y="2"/>
                    <a:pt x="326" y="2"/>
                    <a:pt x="326" y="2"/>
                  </a:cubicBezTo>
                  <a:cubicBezTo>
                    <a:pt x="325" y="1"/>
                    <a:pt x="325" y="1"/>
                    <a:pt x="325" y="1"/>
                  </a:cubicBezTo>
                  <a:cubicBezTo>
                    <a:pt x="324" y="1"/>
                    <a:pt x="325" y="2"/>
                    <a:pt x="323" y="2"/>
                  </a:cubicBezTo>
                  <a:cubicBezTo>
                    <a:pt x="323" y="1"/>
                    <a:pt x="320" y="1"/>
                    <a:pt x="320" y="0"/>
                  </a:cubicBezTo>
                  <a:cubicBezTo>
                    <a:pt x="319" y="0"/>
                    <a:pt x="319" y="1"/>
                    <a:pt x="318" y="1"/>
                  </a:cubicBezTo>
                  <a:cubicBezTo>
                    <a:pt x="316" y="2"/>
                    <a:pt x="318" y="3"/>
                    <a:pt x="315" y="3"/>
                  </a:cubicBezTo>
                  <a:cubicBezTo>
                    <a:pt x="313" y="3"/>
                    <a:pt x="313" y="4"/>
                    <a:pt x="311" y="5"/>
                  </a:cubicBezTo>
                  <a:cubicBezTo>
                    <a:pt x="309" y="4"/>
                    <a:pt x="310" y="6"/>
                    <a:pt x="308" y="6"/>
                  </a:cubicBezTo>
                  <a:cubicBezTo>
                    <a:pt x="309" y="7"/>
                    <a:pt x="307" y="7"/>
                    <a:pt x="307" y="7"/>
                  </a:cubicBezTo>
                  <a:cubicBezTo>
                    <a:pt x="307" y="7"/>
                    <a:pt x="306" y="8"/>
                    <a:pt x="305" y="7"/>
                  </a:cubicBezTo>
                  <a:cubicBezTo>
                    <a:pt x="305" y="9"/>
                    <a:pt x="303" y="10"/>
                    <a:pt x="302" y="12"/>
                  </a:cubicBezTo>
                  <a:cubicBezTo>
                    <a:pt x="300" y="12"/>
                    <a:pt x="302" y="14"/>
                    <a:pt x="300" y="14"/>
                  </a:cubicBezTo>
                  <a:cubicBezTo>
                    <a:pt x="300" y="16"/>
                    <a:pt x="297" y="17"/>
                    <a:pt x="297" y="18"/>
                  </a:cubicBezTo>
                  <a:cubicBezTo>
                    <a:pt x="295" y="19"/>
                    <a:pt x="296" y="19"/>
                    <a:pt x="295" y="20"/>
                  </a:cubicBezTo>
                  <a:cubicBezTo>
                    <a:pt x="292" y="19"/>
                    <a:pt x="291" y="21"/>
                    <a:pt x="288" y="21"/>
                  </a:cubicBezTo>
                  <a:cubicBezTo>
                    <a:pt x="287" y="21"/>
                    <a:pt x="287" y="21"/>
                    <a:pt x="286" y="21"/>
                  </a:cubicBezTo>
                  <a:cubicBezTo>
                    <a:pt x="284" y="21"/>
                    <a:pt x="283" y="23"/>
                    <a:pt x="280" y="23"/>
                  </a:cubicBezTo>
                  <a:cubicBezTo>
                    <a:pt x="279" y="23"/>
                    <a:pt x="279" y="24"/>
                    <a:pt x="278" y="24"/>
                  </a:cubicBezTo>
                  <a:cubicBezTo>
                    <a:pt x="275" y="25"/>
                    <a:pt x="275" y="27"/>
                    <a:pt x="272" y="27"/>
                  </a:cubicBezTo>
                  <a:cubicBezTo>
                    <a:pt x="272" y="27"/>
                    <a:pt x="270" y="26"/>
                    <a:pt x="272" y="26"/>
                  </a:cubicBezTo>
                  <a:cubicBezTo>
                    <a:pt x="273" y="24"/>
                    <a:pt x="271" y="23"/>
                    <a:pt x="270" y="22"/>
                  </a:cubicBezTo>
                  <a:cubicBezTo>
                    <a:pt x="268" y="22"/>
                    <a:pt x="267" y="21"/>
                    <a:pt x="266" y="21"/>
                  </a:cubicBezTo>
                  <a:cubicBezTo>
                    <a:pt x="263" y="22"/>
                    <a:pt x="264" y="25"/>
                    <a:pt x="259" y="24"/>
                  </a:cubicBezTo>
                  <a:cubicBezTo>
                    <a:pt x="258" y="25"/>
                    <a:pt x="259" y="25"/>
                    <a:pt x="258" y="26"/>
                  </a:cubicBezTo>
                  <a:cubicBezTo>
                    <a:pt x="258" y="26"/>
                    <a:pt x="257" y="26"/>
                    <a:pt x="256" y="26"/>
                  </a:cubicBezTo>
                  <a:cubicBezTo>
                    <a:pt x="254" y="26"/>
                    <a:pt x="257" y="25"/>
                    <a:pt x="255" y="24"/>
                  </a:cubicBezTo>
                  <a:cubicBezTo>
                    <a:pt x="257" y="22"/>
                    <a:pt x="255" y="20"/>
                    <a:pt x="256" y="18"/>
                  </a:cubicBezTo>
                  <a:cubicBezTo>
                    <a:pt x="256" y="18"/>
                    <a:pt x="255" y="19"/>
                    <a:pt x="255" y="18"/>
                  </a:cubicBezTo>
                  <a:cubicBezTo>
                    <a:pt x="253" y="17"/>
                    <a:pt x="250" y="16"/>
                    <a:pt x="247" y="16"/>
                  </a:cubicBezTo>
                  <a:cubicBezTo>
                    <a:pt x="246" y="15"/>
                    <a:pt x="245" y="16"/>
                    <a:pt x="243" y="15"/>
                  </a:cubicBezTo>
                  <a:cubicBezTo>
                    <a:pt x="243" y="16"/>
                    <a:pt x="243" y="16"/>
                    <a:pt x="243" y="16"/>
                  </a:cubicBezTo>
                  <a:cubicBezTo>
                    <a:pt x="242" y="16"/>
                    <a:pt x="242" y="16"/>
                    <a:pt x="242" y="16"/>
                  </a:cubicBezTo>
                  <a:cubicBezTo>
                    <a:pt x="242" y="15"/>
                    <a:pt x="241" y="15"/>
                    <a:pt x="240" y="15"/>
                  </a:cubicBezTo>
                  <a:cubicBezTo>
                    <a:pt x="237" y="15"/>
                    <a:pt x="233" y="14"/>
                    <a:pt x="229" y="14"/>
                  </a:cubicBezTo>
                  <a:cubicBezTo>
                    <a:pt x="228" y="14"/>
                    <a:pt x="226" y="15"/>
                    <a:pt x="227" y="16"/>
                  </a:cubicBezTo>
                  <a:cubicBezTo>
                    <a:pt x="228" y="16"/>
                    <a:pt x="228" y="16"/>
                    <a:pt x="228" y="17"/>
                  </a:cubicBezTo>
                  <a:cubicBezTo>
                    <a:pt x="227" y="17"/>
                    <a:pt x="227" y="17"/>
                    <a:pt x="227" y="17"/>
                  </a:cubicBezTo>
                  <a:cubicBezTo>
                    <a:pt x="227" y="17"/>
                    <a:pt x="227" y="16"/>
                    <a:pt x="225" y="16"/>
                  </a:cubicBezTo>
                  <a:cubicBezTo>
                    <a:pt x="223" y="17"/>
                    <a:pt x="224" y="19"/>
                    <a:pt x="221" y="20"/>
                  </a:cubicBezTo>
                  <a:cubicBezTo>
                    <a:pt x="214" y="19"/>
                    <a:pt x="209" y="16"/>
                    <a:pt x="201" y="16"/>
                  </a:cubicBezTo>
                  <a:cubicBezTo>
                    <a:pt x="198" y="14"/>
                    <a:pt x="193" y="14"/>
                    <a:pt x="190" y="13"/>
                  </a:cubicBezTo>
                  <a:cubicBezTo>
                    <a:pt x="187" y="12"/>
                    <a:pt x="184" y="11"/>
                    <a:pt x="181" y="11"/>
                  </a:cubicBezTo>
                  <a:cubicBezTo>
                    <a:pt x="180" y="11"/>
                    <a:pt x="178" y="11"/>
                    <a:pt x="177" y="11"/>
                  </a:cubicBezTo>
                  <a:cubicBezTo>
                    <a:pt x="176" y="11"/>
                    <a:pt x="174" y="11"/>
                    <a:pt x="174" y="12"/>
                  </a:cubicBezTo>
                  <a:cubicBezTo>
                    <a:pt x="175" y="13"/>
                    <a:pt x="173" y="14"/>
                    <a:pt x="173" y="15"/>
                  </a:cubicBezTo>
                  <a:cubicBezTo>
                    <a:pt x="172" y="15"/>
                    <a:pt x="172" y="16"/>
                    <a:pt x="171" y="16"/>
                  </a:cubicBezTo>
                  <a:cubicBezTo>
                    <a:pt x="170" y="15"/>
                    <a:pt x="169" y="15"/>
                    <a:pt x="168" y="14"/>
                  </a:cubicBezTo>
                  <a:cubicBezTo>
                    <a:pt x="167" y="14"/>
                    <a:pt x="166" y="15"/>
                    <a:pt x="165" y="15"/>
                  </a:cubicBezTo>
                  <a:cubicBezTo>
                    <a:pt x="164" y="14"/>
                    <a:pt x="163" y="12"/>
                    <a:pt x="160" y="12"/>
                  </a:cubicBezTo>
                  <a:cubicBezTo>
                    <a:pt x="159" y="11"/>
                    <a:pt x="160" y="10"/>
                    <a:pt x="158" y="10"/>
                  </a:cubicBezTo>
                  <a:cubicBezTo>
                    <a:pt x="154" y="10"/>
                    <a:pt x="154" y="10"/>
                    <a:pt x="154" y="10"/>
                  </a:cubicBezTo>
                  <a:cubicBezTo>
                    <a:pt x="150" y="11"/>
                    <a:pt x="148" y="12"/>
                    <a:pt x="145" y="14"/>
                  </a:cubicBezTo>
                  <a:cubicBezTo>
                    <a:pt x="142" y="14"/>
                    <a:pt x="139" y="14"/>
                    <a:pt x="135" y="14"/>
                  </a:cubicBezTo>
                  <a:cubicBezTo>
                    <a:pt x="135" y="14"/>
                    <a:pt x="134" y="14"/>
                    <a:pt x="133" y="14"/>
                  </a:cubicBezTo>
                  <a:cubicBezTo>
                    <a:pt x="133" y="14"/>
                    <a:pt x="133" y="14"/>
                    <a:pt x="133" y="14"/>
                  </a:cubicBezTo>
                  <a:cubicBezTo>
                    <a:pt x="131" y="15"/>
                    <a:pt x="127" y="15"/>
                    <a:pt x="124" y="16"/>
                  </a:cubicBezTo>
                  <a:cubicBezTo>
                    <a:pt x="122" y="16"/>
                    <a:pt x="119" y="16"/>
                    <a:pt x="118" y="17"/>
                  </a:cubicBezTo>
                  <a:cubicBezTo>
                    <a:pt x="117" y="18"/>
                    <a:pt x="115" y="19"/>
                    <a:pt x="114" y="19"/>
                  </a:cubicBezTo>
                  <a:cubicBezTo>
                    <a:pt x="111" y="21"/>
                    <a:pt x="111" y="21"/>
                    <a:pt x="111" y="21"/>
                  </a:cubicBezTo>
                  <a:cubicBezTo>
                    <a:pt x="105" y="20"/>
                    <a:pt x="100" y="18"/>
                    <a:pt x="94" y="17"/>
                  </a:cubicBezTo>
                  <a:cubicBezTo>
                    <a:pt x="90" y="15"/>
                    <a:pt x="85" y="16"/>
                    <a:pt x="81" y="14"/>
                  </a:cubicBezTo>
                  <a:cubicBezTo>
                    <a:pt x="79" y="14"/>
                    <a:pt x="78" y="13"/>
                    <a:pt x="75" y="13"/>
                  </a:cubicBezTo>
                  <a:cubicBezTo>
                    <a:pt x="72" y="12"/>
                    <a:pt x="70" y="14"/>
                    <a:pt x="67" y="13"/>
                  </a:cubicBezTo>
                  <a:cubicBezTo>
                    <a:pt x="65" y="13"/>
                    <a:pt x="63" y="12"/>
                    <a:pt x="61" y="13"/>
                  </a:cubicBezTo>
                  <a:cubicBezTo>
                    <a:pt x="61" y="13"/>
                    <a:pt x="60" y="12"/>
                    <a:pt x="61" y="12"/>
                  </a:cubicBezTo>
                  <a:cubicBezTo>
                    <a:pt x="59" y="12"/>
                    <a:pt x="57" y="12"/>
                    <a:pt x="55" y="13"/>
                  </a:cubicBezTo>
                  <a:cubicBezTo>
                    <a:pt x="52" y="12"/>
                    <a:pt x="51" y="13"/>
                    <a:pt x="49" y="13"/>
                  </a:cubicBezTo>
                  <a:cubicBezTo>
                    <a:pt x="47" y="13"/>
                    <a:pt x="47" y="14"/>
                    <a:pt x="46" y="14"/>
                  </a:cubicBezTo>
                  <a:cubicBezTo>
                    <a:pt x="46" y="15"/>
                    <a:pt x="46" y="15"/>
                    <a:pt x="46" y="15"/>
                  </a:cubicBezTo>
                  <a:cubicBezTo>
                    <a:pt x="44" y="15"/>
                    <a:pt x="42" y="16"/>
                    <a:pt x="42" y="17"/>
                  </a:cubicBezTo>
                  <a:cubicBezTo>
                    <a:pt x="41" y="17"/>
                    <a:pt x="38" y="17"/>
                    <a:pt x="39" y="18"/>
                  </a:cubicBezTo>
                  <a:cubicBezTo>
                    <a:pt x="38" y="19"/>
                    <a:pt x="36" y="19"/>
                    <a:pt x="34" y="20"/>
                  </a:cubicBezTo>
                  <a:cubicBezTo>
                    <a:pt x="35" y="20"/>
                    <a:pt x="33" y="21"/>
                    <a:pt x="34" y="21"/>
                  </a:cubicBezTo>
                  <a:cubicBezTo>
                    <a:pt x="33" y="22"/>
                    <a:pt x="32" y="21"/>
                    <a:pt x="32" y="21"/>
                  </a:cubicBezTo>
                  <a:cubicBezTo>
                    <a:pt x="31" y="23"/>
                    <a:pt x="27" y="22"/>
                    <a:pt x="27" y="24"/>
                  </a:cubicBezTo>
                  <a:cubicBezTo>
                    <a:pt x="24" y="25"/>
                    <a:pt x="22" y="26"/>
                    <a:pt x="23" y="28"/>
                  </a:cubicBezTo>
                  <a:cubicBezTo>
                    <a:pt x="22" y="29"/>
                    <a:pt x="22" y="30"/>
                    <a:pt x="20" y="31"/>
                  </a:cubicBezTo>
                  <a:cubicBezTo>
                    <a:pt x="21" y="32"/>
                    <a:pt x="18" y="32"/>
                    <a:pt x="19" y="34"/>
                  </a:cubicBezTo>
                  <a:cubicBezTo>
                    <a:pt x="16" y="35"/>
                    <a:pt x="21" y="37"/>
                    <a:pt x="20" y="39"/>
                  </a:cubicBezTo>
                  <a:cubicBezTo>
                    <a:pt x="20" y="39"/>
                    <a:pt x="20" y="39"/>
                    <a:pt x="20" y="40"/>
                  </a:cubicBezTo>
                  <a:cubicBezTo>
                    <a:pt x="18" y="39"/>
                    <a:pt x="18" y="40"/>
                    <a:pt x="17" y="41"/>
                  </a:cubicBezTo>
                  <a:cubicBezTo>
                    <a:pt x="19" y="41"/>
                    <a:pt x="19" y="42"/>
                    <a:pt x="20" y="42"/>
                  </a:cubicBezTo>
                  <a:cubicBezTo>
                    <a:pt x="21" y="43"/>
                    <a:pt x="21" y="43"/>
                    <a:pt x="21" y="44"/>
                  </a:cubicBezTo>
                  <a:cubicBezTo>
                    <a:pt x="19" y="44"/>
                    <a:pt x="20" y="45"/>
                    <a:pt x="19" y="45"/>
                  </a:cubicBezTo>
                  <a:cubicBezTo>
                    <a:pt x="19" y="46"/>
                    <a:pt x="19" y="47"/>
                    <a:pt x="21" y="47"/>
                  </a:cubicBezTo>
                  <a:cubicBezTo>
                    <a:pt x="20" y="48"/>
                    <a:pt x="22" y="47"/>
                    <a:pt x="22" y="48"/>
                  </a:cubicBezTo>
                  <a:cubicBezTo>
                    <a:pt x="20" y="48"/>
                    <a:pt x="20" y="48"/>
                    <a:pt x="20" y="48"/>
                  </a:cubicBezTo>
                  <a:cubicBezTo>
                    <a:pt x="20" y="49"/>
                    <a:pt x="22" y="48"/>
                    <a:pt x="22" y="49"/>
                  </a:cubicBezTo>
                  <a:cubicBezTo>
                    <a:pt x="22" y="49"/>
                    <a:pt x="20" y="49"/>
                    <a:pt x="19" y="50"/>
                  </a:cubicBezTo>
                  <a:cubicBezTo>
                    <a:pt x="20" y="50"/>
                    <a:pt x="20" y="50"/>
                    <a:pt x="21" y="50"/>
                  </a:cubicBezTo>
                  <a:cubicBezTo>
                    <a:pt x="22" y="50"/>
                    <a:pt x="24" y="51"/>
                    <a:pt x="24" y="52"/>
                  </a:cubicBezTo>
                  <a:cubicBezTo>
                    <a:pt x="23" y="52"/>
                    <a:pt x="22" y="53"/>
                    <a:pt x="23" y="53"/>
                  </a:cubicBezTo>
                  <a:cubicBezTo>
                    <a:pt x="23" y="54"/>
                    <a:pt x="23" y="54"/>
                    <a:pt x="23" y="54"/>
                  </a:cubicBezTo>
                  <a:cubicBezTo>
                    <a:pt x="24" y="54"/>
                    <a:pt x="24" y="54"/>
                    <a:pt x="24" y="54"/>
                  </a:cubicBezTo>
                  <a:cubicBezTo>
                    <a:pt x="24" y="55"/>
                    <a:pt x="24" y="56"/>
                    <a:pt x="23" y="57"/>
                  </a:cubicBezTo>
                  <a:cubicBezTo>
                    <a:pt x="23" y="60"/>
                    <a:pt x="20" y="64"/>
                    <a:pt x="21" y="67"/>
                  </a:cubicBezTo>
                  <a:cubicBezTo>
                    <a:pt x="21" y="71"/>
                    <a:pt x="25" y="74"/>
                    <a:pt x="26" y="78"/>
                  </a:cubicBezTo>
                  <a:cubicBezTo>
                    <a:pt x="29" y="87"/>
                    <a:pt x="24" y="96"/>
                    <a:pt x="21" y="105"/>
                  </a:cubicBezTo>
                  <a:cubicBezTo>
                    <a:pt x="21" y="105"/>
                    <a:pt x="21" y="106"/>
                    <a:pt x="20" y="106"/>
                  </a:cubicBezTo>
                  <a:cubicBezTo>
                    <a:pt x="20" y="106"/>
                    <a:pt x="20" y="106"/>
                    <a:pt x="20" y="106"/>
                  </a:cubicBezTo>
                  <a:cubicBezTo>
                    <a:pt x="21" y="107"/>
                    <a:pt x="21" y="107"/>
                    <a:pt x="21" y="107"/>
                  </a:cubicBezTo>
                  <a:cubicBezTo>
                    <a:pt x="21" y="107"/>
                    <a:pt x="21" y="107"/>
                    <a:pt x="21" y="107"/>
                  </a:cubicBezTo>
                  <a:cubicBezTo>
                    <a:pt x="21" y="107"/>
                    <a:pt x="21" y="107"/>
                    <a:pt x="21" y="107"/>
                  </a:cubicBezTo>
                  <a:cubicBezTo>
                    <a:pt x="21" y="108"/>
                    <a:pt x="20" y="109"/>
                    <a:pt x="20" y="109"/>
                  </a:cubicBezTo>
                  <a:cubicBezTo>
                    <a:pt x="20" y="110"/>
                    <a:pt x="20" y="110"/>
                    <a:pt x="20" y="110"/>
                  </a:cubicBezTo>
                  <a:cubicBezTo>
                    <a:pt x="19" y="110"/>
                    <a:pt x="19" y="111"/>
                    <a:pt x="20" y="111"/>
                  </a:cubicBezTo>
                  <a:cubicBezTo>
                    <a:pt x="19" y="113"/>
                    <a:pt x="19" y="114"/>
                    <a:pt x="19" y="116"/>
                  </a:cubicBezTo>
                  <a:cubicBezTo>
                    <a:pt x="19" y="118"/>
                    <a:pt x="18" y="121"/>
                    <a:pt x="18" y="123"/>
                  </a:cubicBezTo>
                  <a:cubicBezTo>
                    <a:pt x="17" y="123"/>
                    <a:pt x="17" y="123"/>
                    <a:pt x="17" y="123"/>
                  </a:cubicBezTo>
                  <a:cubicBezTo>
                    <a:pt x="16" y="123"/>
                    <a:pt x="16" y="123"/>
                    <a:pt x="15" y="123"/>
                  </a:cubicBezTo>
                  <a:cubicBezTo>
                    <a:pt x="15" y="124"/>
                    <a:pt x="16" y="124"/>
                    <a:pt x="16" y="124"/>
                  </a:cubicBezTo>
                  <a:cubicBezTo>
                    <a:pt x="17" y="124"/>
                    <a:pt x="17" y="124"/>
                    <a:pt x="18" y="124"/>
                  </a:cubicBezTo>
                  <a:cubicBezTo>
                    <a:pt x="18" y="124"/>
                    <a:pt x="18" y="125"/>
                    <a:pt x="17" y="126"/>
                  </a:cubicBezTo>
                  <a:cubicBezTo>
                    <a:pt x="16" y="125"/>
                    <a:pt x="16" y="125"/>
                    <a:pt x="16" y="125"/>
                  </a:cubicBezTo>
                  <a:cubicBezTo>
                    <a:pt x="15" y="125"/>
                    <a:pt x="14" y="125"/>
                    <a:pt x="13" y="124"/>
                  </a:cubicBezTo>
                  <a:cubicBezTo>
                    <a:pt x="13" y="123"/>
                    <a:pt x="11" y="122"/>
                    <a:pt x="14" y="121"/>
                  </a:cubicBezTo>
                  <a:cubicBezTo>
                    <a:pt x="14" y="121"/>
                    <a:pt x="13" y="121"/>
                    <a:pt x="12" y="120"/>
                  </a:cubicBezTo>
                  <a:cubicBezTo>
                    <a:pt x="13" y="120"/>
                    <a:pt x="12" y="120"/>
                    <a:pt x="13" y="119"/>
                  </a:cubicBezTo>
                  <a:cubicBezTo>
                    <a:pt x="12" y="119"/>
                    <a:pt x="13" y="119"/>
                    <a:pt x="12" y="118"/>
                  </a:cubicBezTo>
                  <a:cubicBezTo>
                    <a:pt x="14" y="118"/>
                    <a:pt x="13" y="117"/>
                    <a:pt x="13" y="117"/>
                  </a:cubicBezTo>
                  <a:cubicBezTo>
                    <a:pt x="13" y="117"/>
                    <a:pt x="11" y="117"/>
                    <a:pt x="12" y="116"/>
                  </a:cubicBezTo>
                  <a:cubicBezTo>
                    <a:pt x="13" y="116"/>
                    <a:pt x="11" y="115"/>
                    <a:pt x="12" y="114"/>
                  </a:cubicBezTo>
                  <a:cubicBezTo>
                    <a:pt x="11" y="114"/>
                    <a:pt x="13" y="113"/>
                    <a:pt x="10" y="113"/>
                  </a:cubicBezTo>
                  <a:cubicBezTo>
                    <a:pt x="9" y="113"/>
                    <a:pt x="8" y="114"/>
                    <a:pt x="7" y="113"/>
                  </a:cubicBezTo>
                  <a:cubicBezTo>
                    <a:pt x="6" y="114"/>
                    <a:pt x="8" y="115"/>
                    <a:pt x="6" y="116"/>
                  </a:cubicBezTo>
                  <a:cubicBezTo>
                    <a:pt x="7" y="116"/>
                    <a:pt x="6" y="118"/>
                    <a:pt x="8" y="118"/>
                  </a:cubicBezTo>
                  <a:cubicBezTo>
                    <a:pt x="9" y="118"/>
                    <a:pt x="10" y="118"/>
                    <a:pt x="11" y="119"/>
                  </a:cubicBezTo>
                  <a:cubicBezTo>
                    <a:pt x="9" y="119"/>
                    <a:pt x="12" y="121"/>
                    <a:pt x="9" y="121"/>
                  </a:cubicBezTo>
                  <a:cubicBezTo>
                    <a:pt x="9" y="122"/>
                    <a:pt x="12" y="122"/>
                    <a:pt x="10" y="123"/>
                  </a:cubicBezTo>
                  <a:cubicBezTo>
                    <a:pt x="11" y="124"/>
                    <a:pt x="11" y="124"/>
                    <a:pt x="10" y="125"/>
                  </a:cubicBezTo>
                  <a:cubicBezTo>
                    <a:pt x="10" y="125"/>
                    <a:pt x="10" y="125"/>
                    <a:pt x="10" y="125"/>
                  </a:cubicBezTo>
                  <a:cubicBezTo>
                    <a:pt x="10" y="126"/>
                    <a:pt x="11" y="126"/>
                    <a:pt x="12" y="127"/>
                  </a:cubicBezTo>
                  <a:cubicBezTo>
                    <a:pt x="14" y="127"/>
                    <a:pt x="14" y="127"/>
                    <a:pt x="14" y="128"/>
                  </a:cubicBezTo>
                  <a:cubicBezTo>
                    <a:pt x="15" y="128"/>
                    <a:pt x="16" y="128"/>
                    <a:pt x="16" y="129"/>
                  </a:cubicBezTo>
                  <a:cubicBezTo>
                    <a:pt x="15" y="129"/>
                    <a:pt x="16" y="130"/>
                    <a:pt x="16" y="130"/>
                  </a:cubicBezTo>
                  <a:cubicBezTo>
                    <a:pt x="15" y="131"/>
                    <a:pt x="12" y="131"/>
                    <a:pt x="13" y="132"/>
                  </a:cubicBezTo>
                  <a:cubicBezTo>
                    <a:pt x="12" y="133"/>
                    <a:pt x="12" y="133"/>
                    <a:pt x="12" y="133"/>
                  </a:cubicBezTo>
                  <a:cubicBezTo>
                    <a:pt x="11" y="132"/>
                    <a:pt x="11" y="132"/>
                    <a:pt x="11" y="132"/>
                  </a:cubicBezTo>
                  <a:cubicBezTo>
                    <a:pt x="10" y="133"/>
                    <a:pt x="8" y="134"/>
                    <a:pt x="8" y="135"/>
                  </a:cubicBezTo>
                  <a:cubicBezTo>
                    <a:pt x="7" y="135"/>
                    <a:pt x="5" y="134"/>
                    <a:pt x="5" y="135"/>
                  </a:cubicBezTo>
                  <a:cubicBezTo>
                    <a:pt x="5" y="136"/>
                    <a:pt x="4" y="136"/>
                    <a:pt x="5" y="136"/>
                  </a:cubicBezTo>
                  <a:cubicBezTo>
                    <a:pt x="4" y="137"/>
                    <a:pt x="3" y="136"/>
                    <a:pt x="2" y="136"/>
                  </a:cubicBezTo>
                  <a:cubicBezTo>
                    <a:pt x="2" y="136"/>
                    <a:pt x="2" y="136"/>
                    <a:pt x="1" y="136"/>
                  </a:cubicBezTo>
                  <a:cubicBezTo>
                    <a:pt x="1" y="136"/>
                    <a:pt x="1" y="136"/>
                    <a:pt x="0" y="137"/>
                  </a:cubicBezTo>
                  <a:cubicBezTo>
                    <a:pt x="1" y="137"/>
                    <a:pt x="3" y="137"/>
                    <a:pt x="4" y="137"/>
                  </a:cubicBezTo>
                  <a:cubicBezTo>
                    <a:pt x="4" y="137"/>
                    <a:pt x="5" y="137"/>
                    <a:pt x="6" y="137"/>
                  </a:cubicBezTo>
                  <a:cubicBezTo>
                    <a:pt x="7" y="138"/>
                    <a:pt x="7" y="138"/>
                    <a:pt x="7" y="138"/>
                  </a:cubicBezTo>
                  <a:cubicBezTo>
                    <a:pt x="9" y="137"/>
                    <a:pt x="11" y="138"/>
                    <a:pt x="13" y="138"/>
                  </a:cubicBezTo>
                  <a:cubicBezTo>
                    <a:pt x="14" y="138"/>
                    <a:pt x="15" y="138"/>
                    <a:pt x="16" y="138"/>
                  </a:cubicBezTo>
                  <a:cubicBezTo>
                    <a:pt x="15" y="139"/>
                    <a:pt x="13" y="139"/>
                    <a:pt x="13" y="139"/>
                  </a:cubicBezTo>
                  <a:cubicBezTo>
                    <a:pt x="11" y="139"/>
                    <a:pt x="9" y="140"/>
                    <a:pt x="8" y="139"/>
                  </a:cubicBezTo>
                  <a:cubicBezTo>
                    <a:pt x="6" y="139"/>
                    <a:pt x="5" y="139"/>
                    <a:pt x="4" y="139"/>
                  </a:cubicBezTo>
                  <a:close/>
                  <a:moveTo>
                    <a:pt x="14" y="134"/>
                  </a:moveTo>
                  <a:cubicBezTo>
                    <a:pt x="13" y="134"/>
                    <a:pt x="13" y="135"/>
                    <a:pt x="13" y="136"/>
                  </a:cubicBezTo>
                  <a:cubicBezTo>
                    <a:pt x="13" y="136"/>
                    <a:pt x="13" y="136"/>
                    <a:pt x="13" y="136"/>
                  </a:cubicBezTo>
                  <a:cubicBezTo>
                    <a:pt x="12" y="135"/>
                    <a:pt x="11" y="135"/>
                    <a:pt x="11" y="135"/>
                  </a:cubicBezTo>
                  <a:cubicBezTo>
                    <a:pt x="12" y="134"/>
                    <a:pt x="13" y="134"/>
                    <a:pt x="14" y="134"/>
                  </a:cubicBezTo>
                  <a:close/>
                  <a:moveTo>
                    <a:pt x="14" y="133"/>
                  </a:moveTo>
                  <a:cubicBezTo>
                    <a:pt x="14" y="132"/>
                    <a:pt x="14" y="132"/>
                    <a:pt x="14" y="132"/>
                  </a:cubicBezTo>
                  <a:cubicBezTo>
                    <a:pt x="14" y="132"/>
                    <a:pt x="14" y="132"/>
                    <a:pt x="14" y="132"/>
                  </a:cubicBezTo>
                  <a:cubicBezTo>
                    <a:pt x="15" y="132"/>
                    <a:pt x="14" y="133"/>
                    <a:pt x="14" y="133"/>
                  </a:cubicBezTo>
                  <a:close/>
                  <a:moveTo>
                    <a:pt x="9" y="117"/>
                  </a:moveTo>
                  <a:cubicBezTo>
                    <a:pt x="9" y="117"/>
                    <a:pt x="9" y="117"/>
                    <a:pt x="9" y="117"/>
                  </a:cubicBezTo>
                  <a:cubicBezTo>
                    <a:pt x="9" y="117"/>
                    <a:pt x="9" y="117"/>
                    <a:pt x="9" y="117"/>
                  </a:cubicBezTo>
                  <a:cubicBezTo>
                    <a:pt x="9" y="117"/>
                    <a:pt x="9" y="117"/>
                    <a:pt x="9" y="117"/>
                  </a:cubicBezTo>
                  <a:close/>
                  <a:moveTo>
                    <a:pt x="15" y="127"/>
                  </a:moveTo>
                  <a:cubicBezTo>
                    <a:pt x="14" y="126"/>
                    <a:pt x="14" y="126"/>
                    <a:pt x="14" y="126"/>
                  </a:cubicBezTo>
                  <a:cubicBezTo>
                    <a:pt x="13" y="126"/>
                    <a:pt x="14" y="125"/>
                    <a:pt x="15" y="126"/>
                  </a:cubicBezTo>
                  <a:cubicBezTo>
                    <a:pt x="16" y="126"/>
                    <a:pt x="15" y="126"/>
                    <a:pt x="15" y="127"/>
                  </a:cubicBezTo>
                  <a:close/>
                  <a:moveTo>
                    <a:pt x="317" y="6"/>
                  </a:moveTo>
                  <a:cubicBezTo>
                    <a:pt x="317" y="6"/>
                    <a:pt x="317" y="6"/>
                    <a:pt x="317" y="6"/>
                  </a:cubicBezTo>
                  <a:cubicBezTo>
                    <a:pt x="316" y="6"/>
                    <a:pt x="316" y="6"/>
                    <a:pt x="316" y="6"/>
                  </a:cubicBezTo>
                  <a:lnTo>
                    <a:pt x="317" y="6"/>
                  </a:lnTo>
                  <a:close/>
                  <a:moveTo>
                    <a:pt x="330" y="3"/>
                  </a:moveTo>
                  <a:cubicBezTo>
                    <a:pt x="329" y="4"/>
                    <a:pt x="330" y="4"/>
                    <a:pt x="329" y="4"/>
                  </a:cubicBezTo>
                  <a:cubicBezTo>
                    <a:pt x="328" y="3"/>
                    <a:pt x="328" y="3"/>
                    <a:pt x="328" y="3"/>
                  </a:cubicBezTo>
                  <a:cubicBezTo>
                    <a:pt x="328" y="3"/>
                    <a:pt x="329" y="3"/>
                    <a:pt x="330" y="3"/>
                  </a:cubicBezTo>
                  <a:close/>
                  <a:moveTo>
                    <a:pt x="330" y="4"/>
                  </a:moveTo>
                  <a:cubicBezTo>
                    <a:pt x="330" y="5"/>
                    <a:pt x="330" y="5"/>
                    <a:pt x="329" y="5"/>
                  </a:cubicBezTo>
                  <a:cubicBezTo>
                    <a:pt x="327" y="5"/>
                    <a:pt x="327" y="5"/>
                    <a:pt x="327" y="5"/>
                  </a:cubicBezTo>
                  <a:cubicBezTo>
                    <a:pt x="327" y="5"/>
                    <a:pt x="328" y="5"/>
                    <a:pt x="328" y="5"/>
                  </a:cubicBezTo>
                  <a:cubicBezTo>
                    <a:pt x="328" y="4"/>
                    <a:pt x="328" y="4"/>
                    <a:pt x="328" y="4"/>
                  </a:cubicBezTo>
                  <a:lnTo>
                    <a:pt x="330" y="4"/>
                  </a:lnTo>
                  <a:close/>
                  <a:moveTo>
                    <a:pt x="375" y="197"/>
                  </a:moveTo>
                  <a:cubicBezTo>
                    <a:pt x="375" y="197"/>
                    <a:pt x="375" y="197"/>
                    <a:pt x="375" y="197"/>
                  </a:cubicBezTo>
                  <a:cubicBezTo>
                    <a:pt x="375" y="197"/>
                    <a:pt x="375" y="197"/>
                    <a:pt x="375" y="197"/>
                  </a:cubicBezTo>
                  <a:close/>
                  <a:moveTo>
                    <a:pt x="365" y="190"/>
                  </a:moveTo>
                  <a:cubicBezTo>
                    <a:pt x="365" y="190"/>
                    <a:pt x="365" y="190"/>
                    <a:pt x="365" y="190"/>
                  </a:cubicBezTo>
                  <a:cubicBezTo>
                    <a:pt x="365" y="190"/>
                    <a:pt x="365" y="190"/>
                    <a:pt x="365" y="190"/>
                  </a:cubicBezTo>
                  <a:cubicBezTo>
                    <a:pt x="365" y="190"/>
                    <a:pt x="365" y="190"/>
                    <a:pt x="365" y="190"/>
                  </a:cubicBezTo>
                  <a:close/>
                  <a:moveTo>
                    <a:pt x="340" y="189"/>
                  </a:moveTo>
                  <a:cubicBezTo>
                    <a:pt x="340" y="189"/>
                    <a:pt x="340" y="189"/>
                    <a:pt x="340" y="189"/>
                  </a:cubicBezTo>
                  <a:cubicBezTo>
                    <a:pt x="341" y="189"/>
                    <a:pt x="341" y="189"/>
                    <a:pt x="341" y="189"/>
                  </a:cubicBezTo>
                  <a:lnTo>
                    <a:pt x="340" y="189"/>
                  </a:lnTo>
                  <a:close/>
                  <a:moveTo>
                    <a:pt x="338" y="190"/>
                  </a:moveTo>
                  <a:cubicBezTo>
                    <a:pt x="339" y="190"/>
                    <a:pt x="339" y="190"/>
                    <a:pt x="339" y="190"/>
                  </a:cubicBezTo>
                  <a:lnTo>
                    <a:pt x="338" y="190"/>
                  </a:lnTo>
                  <a:close/>
                  <a:moveTo>
                    <a:pt x="335" y="189"/>
                  </a:moveTo>
                  <a:cubicBezTo>
                    <a:pt x="335" y="189"/>
                    <a:pt x="335" y="189"/>
                    <a:pt x="335" y="189"/>
                  </a:cubicBezTo>
                  <a:cubicBezTo>
                    <a:pt x="335" y="189"/>
                    <a:pt x="335" y="189"/>
                    <a:pt x="335" y="189"/>
                  </a:cubicBezTo>
                  <a:cubicBezTo>
                    <a:pt x="335" y="189"/>
                    <a:pt x="335" y="189"/>
                    <a:pt x="335" y="189"/>
                  </a:cubicBezTo>
                  <a:close/>
                  <a:moveTo>
                    <a:pt x="334" y="187"/>
                  </a:moveTo>
                  <a:cubicBezTo>
                    <a:pt x="335" y="187"/>
                    <a:pt x="335" y="187"/>
                    <a:pt x="336" y="187"/>
                  </a:cubicBezTo>
                  <a:cubicBezTo>
                    <a:pt x="337" y="187"/>
                    <a:pt x="337" y="187"/>
                    <a:pt x="337" y="187"/>
                  </a:cubicBezTo>
                  <a:cubicBezTo>
                    <a:pt x="336" y="187"/>
                    <a:pt x="335" y="187"/>
                    <a:pt x="335" y="188"/>
                  </a:cubicBezTo>
                  <a:lnTo>
                    <a:pt x="334" y="187"/>
                  </a:lnTo>
                  <a:close/>
                  <a:moveTo>
                    <a:pt x="260" y="27"/>
                  </a:moveTo>
                  <a:cubicBezTo>
                    <a:pt x="262" y="27"/>
                    <a:pt x="262" y="26"/>
                    <a:pt x="262" y="26"/>
                  </a:cubicBezTo>
                  <a:cubicBezTo>
                    <a:pt x="263" y="26"/>
                    <a:pt x="262" y="27"/>
                    <a:pt x="264" y="27"/>
                  </a:cubicBezTo>
                  <a:cubicBezTo>
                    <a:pt x="264" y="27"/>
                    <a:pt x="264" y="28"/>
                    <a:pt x="264" y="28"/>
                  </a:cubicBezTo>
                  <a:cubicBezTo>
                    <a:pt x="263" y="28"/>
                    <a:pt x="261" y="28"/>
                    <a:pt x="260" y="27"/>
                  </a:cubicBezTo>
                  <a:close/>
                  <a:moveTo>
                    <a:pt x="138" y="208"/>
                  </a:moveTo>
                  <a:cubicBezTo>
                    <a:pt x="138" y="207"/>
                    <a:pt x="138" y="207"/>
                    <a:pt x="139" y="207"/>
                  </a:cubicBezTo>
                  <a:cubicBezTo>
                    <a:pt x="140" y="208"/>
                    <a:pt x="140" y="208"/>
                    <a:pt x="140" y="208"/>
                  </a:cubicBezTo>
                  <a:cubicBezTo>
                    <a:pt x="140" y="208"/>
                    <a:pt x="139" y="208"/>
                    <a:pt x="138" y="208"/>
                  </a:cubicBezTo>
                  <a:cubicBezTo>
                    <a:pt x="138" y="208"/>
                    <a:pt x="137" y="208"/>
                    <a:pt x="138" y="208"/>
                  </a:cubicBezTo>
                  <a:close/>
                  <a:moveTo>
                    <a:pt x="118" y="206"/>
                  </a:moveTo>
                  <a:cubicBezTo>
                    <a:pt x="119" y="206"/>
                    <a:pt x="119" y="206"/>
                    <a:pt x="119" y="206"/>
                  </a:cubicBezTo>
                  <a:cubicBezTo>
                    <a:pt x="119" y="206"/>
                    <a:pt x="119" y="206"/>
                    <a:pt x="119" y="206"/>
                  </a:cubicBezTo>
                  <a:cubicBezTo>
                    <a:pt x="118" y="206"/>
                    <a:pt x="118" y="206"/>
                    <a:pt x="118" y="206"/>
                  </a:cubicBezTo>
                  <a:close/>
                  <a:moveTo>
                    <a:pt x="112" y="204"/>
                  </a:moveTo>
                  <a:cubicBezTo>
                    <a:pt x="112" y="203"/>
                    <a:pt x="111" y="203"/>
                    <a:pt x="111" y="203"/>
                  </a:cubicBezTo>
                  <a:cubicBezTo>
                    <a:pt x="113" y="203"/>
                    <a:pt x="112" y="204"/>
                    <a:pt x="113" y="204"/>
                  </a:cubicBezTo>
                  <a:lnTo>
                    <a:pt x="112" y="204"/>
                  </a:lnTo>
                  <a:close/>
                  <a:moveTo>
                    <a:pt x="111" y="205"/>
                  </a:moveTo>
                  <a:cubicBezTo>
                    <a:pt x="112" y="205"/>
                    <a:pt x="112" y="205"/>
                    <a:pt x="112" y="205"/>
                  </a:cubicBezTo>
                  <a:lnTo>
                    <a:pt x="111" y="205"/>
                  </a:lnTo>
                  <a:close/>
                  <a:moveTo>
                    <a:pt x="110" y="205"/>
                  </a:moveTo>
                  <a:cubicBezTo>
                    <a:pt x="111" y="205"/>
                    <a:pt x="111" y="205"/>
                    <a:pt x="111" y="205"/>
                  </a:cubicBezTo>
                  <a:cubicBezTo>
                    <a:pt x="111" y="205"/>
                    <a:pt x="110" y="205"/>
                    <a:pt x="110" y="205"/>
                  </a:cubicBezTo>
                  <a:close/>
                  <a:moveTo>
                    <a:pt x="102" y="204"/>
                  </a:moveTo>
                  <a:cubicBezTo>
                    <a:pt x="104" y="203"/>
                    <a:pt x="107" y="205"/>
                    <a:pt x="109" y="203"/>
                  </a:cubicBezTo>
                  <a:cubicBezTo>
                    <a:pt x="109" y="203"/>
                    <a:pt x="109" y="203"/>
                    <a:pt x="109" y="202"/>
                  </a:cubicBezTo>
                  <a:cubicBezTo>
                    <a:pt x="111" y="202"/>
                    <a:pt x="110" y="203"/>
                    <a:pt x="111" y="204"/>
                  </a:cubicBezTo>
                  <a:cubicBezTo>
                    <a:pt x="109" y="204"/>
                    <a:pt x="107" y="204"/>
                    <a:pt x="106" y="204"/>
                  </a:cubicBezTo>
                  <a:cubicBezTo>
                    <a:pt x="105" y="205"/>
                    <a:pt x="104" y="204"/>
                    <a:pt x="103" y="204"/>
                  </a:cubicBezTo>
                  <a:lnTo>
                    <a:pt x="102" y="204"/>
                  </a:lnTo>
                  <a:close/>
                  <a:moveTo>
                    <a:pt x="101" y="203"/>
                  </a:moveTo>
                  <a:cubicBezTo>
                    <a:pt x="101" y="203"/>
                    <a:pt x="101" y="203"/>
                    <a:pt x="101" y="203"/>
                  </a:cubicBezTo>
                  <a:cubicBezTo>
                    <a:pt x="101" y="203"/>
                    <a:pt x="101" y="203"/>
                    <a:pt x="101" y="203"/>
                  </a:cubicBezTo>
                  <a:close/>
                  <a:moveTo>
                    <a:pt x="99" y="205"/>
                  </a:moveTo>
                  <a:cubicBezTo>
                    <a:pt x="99" y="204"/>
                    <a:pt x="100" y="204"/>
                    <a:pt x="101" y="204"/>
                  </a:cubicBezTo>
                  <a:cubicBezTo>
                    <a:pt x="100" y="205"/>
                    <a:pt x="99" y="205"/>
                    <a:pt x="99" y="205"/>
                  </a:cubicBezTo>
                  <a:close/>
                  <a:moveTo>
                    <a:pt x="97" y="204"/>
                  </a:moveTo>
                  <a:cubicBezTo>
                    <a:pt x="98" y="204"/>
                    <a:pt x="98" y="204"/>
                    <a:pt x="98" y="204"/>
                  </a:cubicBezTo>
                  <a:cubicBezTo>
                    <a:pt x="98" y="204"/>
                    <a:pt x="98" y="204"/>
                    <a:pt x="98" y="204"/>
                  </a:cubicBezTo>
                  <a:cubicBezTo>
                    <a:pt x="98" y="204"/>
                    <a:pt x="97" y="204"/>
                    <a:pt x="97" y="204"/>
                  </a:cubicBezTo>
                  <a:close/>
                  <a:moveTo>
                    <a:pt x="94" y="203"/>
                  </a:moveTo>
                  <a:cubicBezTo>
                    <a:pt x="94" y="203"/>
                    <a:pt x="94" y="203"/>
                    <a:pt x="95" y="203"/>
                  </a:cubicBezTo>
                  <a:cubicBezTo>
                    <a:pt x="95" y="203"/>
                    <a:pt x="95" y="203"/>
                    <a:pt x="95" y="203"/>
                  </a:cubicBezTo>
                  <a:lnTo>
                    <a:pt x="94" y="203"/>
                  </a:lnTo>
                  <a:close/>
                  <a:moveTo>
                    <a:pt x="93" y="201"/>
                  </a:moveTo>
                  <a:cubicBezTo>
                    <a:pt x="93" y="201"/>
                    <a:pt x="94" y="201"/>
                    <a:pt x="94" y="201"/>
                  </a:cubicBezTo>
                  <a:cubicBezTo>
                    <a:pt x="93" y="201"/>
                    <a:pt x="93" y="201"/>
                    <a:pt x="93" y="201"/>
                  </a:cubicBezTo>
                  <a:close/>
                  <a:moveTo>
                    <a:pt x="53" y="175"/>
                  </a:moveTo>
                  <a:cubicBezTo>
                    <a:pt x="53" y="175"/>
                    <a:pt x="53" y="175"/>
                    <a:pt x="53" y="175"/>
                  </a:cubicBezTo>
                  <a:cubicBezTo>
                    <a:pt x="52" y="175"/>
                    <a:pt x="52" y="175"/>
                    <a:pt x="52" y="175"/>
                  </a:cubicBezTo>
                  <a:lnTo>
                    <a:pt x="53" y="175"/>
                  </a:lnTo>
                  <a:close/>
                  <a:moveTo>
                    <a:pt x="18" y="130"/>
                  </a:moveTo>
                  <a:cubicBezTo>
                    <a:pt x="17" y="130"/>
                    <a:pt x="17" y="130"/>
                    <a:pt x="17" y="130"/>
                  </a:cubicBezTo>
                  <a:cubicBezTo>
                    <a:pt x="17" y="130"/>
                    <a:pt x="17" y="130"/>
                    <a:pt x="17" y="130"/>
                  </a:cubicBezTo>
                  <a:lnTo>
                    <a:pt x="18" y="130"/>
                  </a:lnTo>
                  <a:close/>
                  <a:moveTo>
                    <a:pt x="23" y="144"/>
                  </a:moveTo>
                  <a:cubicBezTo>
                    <a:pt x="23" y="144"/>
                    <a:pt x="24" y="143"/>
                    <a:pt x="24" y="143"/>
                  </a:cubicBezTo>
                  <a:cubicBezTo>
                    <a:pt x="24" y="144"/>
                    <a:pt x="24" y="144"/>
                    <a:pt x="23" y="144"/>
                  </a:cubicBezTo>
                  <a:close/>
                  <a:moveTo>
                    <a:pt x="27" y="141"/>
                  </a:moveTo>
                  <a:cubicBezTo>
                    <a:pt x="26" y="142"/>
                    <a:pt x="26" y="142"/>
                    <a:pt x="26" y="142"/>
                  </a:cubicBezTo>
                  <a:cubicBezTo>
                    <a:pt x="26" y="141"/>
                    <a:pt x="26" y="141"/>
                    <a:pt x="26" y="141"/>
                  </a:cubicBezTo>
                  <a:lnTo>
                    <a:pt x="27" y="141"/>
                  </a:lnTo>
                  <a:close/>
                  <a:moveTo>
                    <a:pt x="64" y="176"/>
                  </a:moveTo>
                  <a:cubicBezTo>
                    <a:pt x="64" y="176"/>
                    <a:pt x="64" y="177"/>
                    <a:pt x="63" y="177"/>
                  </a:cubicBezTo>
                  <a:cubicBezTo>
                    <a:pt x="63" y="177"/>
                    <a:pt x="63" y="177"/>
                    <a:pt x="63" y="177"/>
                  </a:cubicBezTo>
                  <a:cubicBezTo>
                    <a:pt x="63" y="176"/>
                    <a:pt x="63" y="176"/>
                    <a:pt x="64" y="176"/>
                  </a:cubicBezTo>
                  <a:close/>
                  <a:moveTo>
                    <a:pt x="79" y="189"/>
                  </a:moveTo>
                  <a:cubicBezTo>
                    <a:pt x="78" y="188"/>
                    <a:pt x="79" y="189"/>
                    <a:pt x="80" y="189"/>
                  </a:cubicBezTo>
                  <a:cubicBezTo>
                    <a:pt x="80" y="189"/>
                    <a:pt x="80" y="189"/>
                    <a:pt x="79" y="189"/>
                  </a:cubicBezTo>
                  <a:cubicBezTo>
                    <a:pt x="78" y="189"/>
                    <a:pt x="79" y="189"/>
                    <a:pt x="79" y="189"/>
                  </a:cubicBezTo>
                  <a:close/>
                  <a:moveTo>
                    <a:pt x="90" y="202"/>
                  </a:moveTo>
                  <a:cubicBezTo>
                    <a:pt x="90" y="203"/>
                    <a:pt x="90" y="203"/>
                    <a:pt x="90" y="203"/>
                  </a:cubicBezTo>
                  <a:cubicBezTo>
                    <a:pt x="89" y="203"/>
                    <a:pt x="89" y="203"/>
                    <a:pt x="89" y="203"/>
                  </a:cubicBezTo>
                  <a:cubicBezTo>
                    <a:pt x="89" y="202"/>
                    <a:pt x="90" y="202"/>
                    <a:pt x="90" y="202"/>
                  </a:cubicBezTo>
                  <a:close/>
                  <a:moveTo>
                    <a:pt x="87" y="197"/>
                  </a:moveTo>
                  <a:cubicBezTo>
                    <a:pt x="88" y="197"/>
                    <a:pt x="88" y="196"/>
                    <a:pt x="90" y="196"/>
                  </a:cubicBezTo>
                  <a:cubicBezTo>
                    <a:pt x="89" y="197"/>
                    <a:pt x="89" y="197"/>
                    <a:pt x="90" y="197"/>
                  </a:cubicBezTo>
                  <a:cubicBezTo>
                    <a:pt x="89" y="197"/>
                    <a:pt x="89" y="198"/>
                    <a:pt x="88" y="198"/>
                  </a:cubicBezTo>
                  <a:cubicBezTo>
                    <a:pt x="87" y="198"/>
                    <a:pt x="87" y="197"/>
                    <a:pt x="87" y="197"/>
                  </a:cubicBezTo>
                  <a:close/>
                  <a:moveTo>
                    <a:pt x="78" y="199"/>
                  </a:moveTo>
                  <a:cubicBezTo>
                    <a:pt x="79" y="199"/>
                    <a:pt x="79" y="199"/>
                    <a:pt x="79" y="199"/>
                  </a:cubicBezTo>
                  <a:cubicBezTo>
                    <a:pt x="80" y="199"/>
                    <a:pt x="80" y="199"/>
                    <a:pt x="80" y="199"/>
                  </a:cubicBezTo>
                  <a:cubicBezTo>
                    <a:pt x="80" y="199"/>
                    <a:pt x="79" y="200"/>
                    <a:pt x="79" y="199"/>
                  </a:cubicBezTo>
                  <a:cubicBezTo>
                    <a:pt x="78" y="199"/>
                    <a:pt x="78" y="199"/>
                    <a:pt x="78" y="199"/>
                  </a:cubicBezTo>
                  <a:close/>
                  <a:moveTo>
                    <a:pt x="77" y="190"/>
                  </a:moveTo>
                  <a:cubicBezTo>
                    <a:pt x="76" y="190"/>
                    <a:pt x="76" y="192"/>
                    <a:pt x="74" y="191"/>
                  </a:cubicBezTo>
                  <a:cubicBezTo>
                    <a:pt x="74" y="190"/>
                    <a:pt x="74" y="190"/>
                    <a:pt x="74" y="190"/>
                  </a:cubicBezTo>
                  <a:cubicBezTo>
                    <a:pt x="74" y="189"/>
                    <a:pt x="77" y="189"/>
                    <a:pt x="77" y="190"/>
                  </a:cubicBezTo>
                  <a:close/>
                  <a:moveTo>
                    <a:pt x="77" y="193"/>
                  </a:moveTo>
                  <a:cubicBezTo>
                    <a:pt x="76" y="194"/>
                    <a:pt x="75" y="194"/>
                    <a:pt x="74" y="195"/>
                  </a:cubicBezTo>
                  <a:cubicBezTo>
                    <a:pt x="72" y="195"/>
                    <a:pt x="74" y="194"/>
                    <a:pt x="73" y="194"/>
                  </a:cubicBezTo>
                  <a:cubicBezTo>
                    <a:pt x="74" y="193"/>
                    <a:pt x="75" y="193"/>
                    <a:pt x="77" y="193"/>
                  </a:cubicBezTo>
                  <a:close/>
                  <a:moveTo>
                    <a:pt x="73" y="197"/>
                  </a:moveTo>
                  <a:cubicBezTo>
                    <a:pt x="73" y="197"/>
                    <a:pt x="74" y="197"/>
                    <a:pt x="74" y="197"/>
                  </a:cubicBezTo>
                  <a:cubicBezTo>
                    <a:pt x="75" y="197"/>
                    <a:pt x="76" y="197"/>
                    <a:pt x="76" y="197"/>
                  </a:cubicBezTo>
                  <a:cubicBezTo>
                    <a:pt x="75" y="198"/>
                    <a:pt x="75" y="198"/>
                    <a:pt x="74" y="198"/>
                  </a:cubicBezTo>
                  <a:cubicBezTo>
                    <a:pt x="74" y="198"/>
                    <a:pt x="73" y="198"/>
                    <a:pt x="73" y="197"/>
                  </a:cubicBezTo>
                  <a:close/>
                  <a:moveTo>
                    <a:pt x="64" y="187"/>
                  </a:moveTo>
                  <a:cubicBezTo>
                    <a:pt x="65" y="187"/>
                    <a:pt x="65" y="186"/>
                    <a:pt x="67" y="186"/>
                  </a:cubicBezTo>
                  <a:cubicBezTo>
                    <a:pt x="66" y="186"/>
                    <a:pt x="66" y="186"/>
                    <a:pt x="66" y="186"/>
                  </a:cubicBezTo>
                  <a:cubicBezTo>
                    <a:pt x="68" y="185"/>
                    <a:pt x="68" y="185"/>
                    <a:pt x="68" y="185"/>
                  </a:cubicBezTo>
                  <a:cubicBezTo>
                    <a:pt x="69" y="185"/>
                    <a:pt x="70" y="186"/>
                    <a:pt x="71" y="186"/>
                  </a:cubicBezTo>
                  <a:cubicBezTo>
                    <a:pt x="70" y="187"/>
                    <a:pt x="69" y="187"/>
                    <a:pt x="69" y="187"/>
                  </a:cubicBezTo>
                  <a:cubicBezTo>
                    <a:pt x="67" y="187"/>
                    <a:pt x="65" y="188"/>
                    <a:pt x="64" y="188"/>
                  </a:cubicBezTo>
                  <a:lnTo>
                    <a:pt x="64" y="187"/>
                  </a:lnTo>
                  <a:close/>
                  <a:moveTo>
                    <a:pt x="54" y="189"/>
                  </a:moveTo>
                  <a:cubicBezTo>
                    <a:pt x="55" y="190"/>
                    <a:pt x="55" y="190"/>
                    <a:pt x="55" y="190"/>
                  </a:cubicBezTo>
                  <a:cubicBezTo>
                    <a:pt x="54" y="190"/>
                    <a:pt x="54" y="190"/>
                    <a:pt x="53" y="190"/>
                  </a:cubicBezTo>
                  <a:cubicBezTo>
                    <a:pt x="53" y="190"/>
                    <a:pt x="54" y="190"/>
                    <a:pt x="54" y="189"/>
                  </a:cubicBezTo>
                  <a:close/>
                  <a:moveTo>
                    <a:pt x="54" y="189"/>
                  </a:moveTo>
                  <a:cubicBezTo>
                    <a:pt x="55" y="188"/>
                    <a:pt x="55" y="188"/>
                    <a:pt x="55" y="188"/>
                  </a:cubicBezTo>
                  <a:cubicBezTo>
                    <a:pt x="55" y="189"/>
                    <a:pt x="55" y="189"/>
                    <a:pt x="55" y="189"/>
                  </a:cubicBezTo>
                  <a:lnTo>
                    <a:pt x="54" y="189"/>
                  </a:lnTo>
                  <a:close/>
                  <a:moveTo>
                    <a:pt x="64" y="183"/>
                  </a:moveTo>
                  <a:cubicBezTo>
                    <a:pt x="65" y="183"/>
                    <a:pt x="65" y="183"/>
                    <a:pt x="65" y="183"/>
                  </a:cubicBezTo>
                  <a:cubicBezTo>
                    <a:pt x="66" y="183"/>
                    <a:pt x="66" y="183"/>
                    <a:pt x="66" y="183"/>
                  </a:cubicBezTo>
                  <a:cubicBezTo>
                    <a:pt x="67" y="183"/>
                    <a:pt x="67" y="183"/>
                    <a:pt x="67" y="183"/>
                  </a:cubicBezTo>
                  <a:cubicBezTo>
                    <a:pt x="67" y="183"/>
                    <a:pt x="68" y="182"/>
                    <a:pt x="68" y="182"/>
                  </a:cubicBezTo>
                  <a:cubicBezTo>
                    <a:pt x="69" y="181"/>
                    <a:pt x="71" y="181"/>
                    <a:pt x="71" y="182"/>
                  </a:cubicBezTo>
                  <a:cubicBezTo>
                    <a:pt x="69" y="183"/>
                    <a:pt x="68" y="184"/>
                    <a:pt x="66" y="184"/>
                  </a:cubicBezTo>
                  <a:cubicBezTo>
                    <a:pt x="64" y="185"/>
                    <a:pt x="64" y="187"/>
                    <a:pt x="61" y="186"/>
                  </a:cubicBezTo>
                  <a:cubicBezTo>
                    <a:pt x="60" y="186"/>
                    <a:pt x="59" y="187"/>
                    <a:pt x="59" y="187"/>
                  </a:cubicBezTo>
                  <a:cubicBezTo>
                    <a:pt x="57" y="187"/>
                    <a:pt x="57" y="188"/>
                    <a:pt x="55" y="188"/>
                  </a:cubicBezTo>
                  <a:cubicBezTo>
                    <a:pt x="55" y="188"/>
                    <a:pt x="55" y="188"/>
                    <a:pt x="55" y="188"/>
                  </a:cubicBezTo>
                  <a:cubicBezTo>
                    <a:pt x="55" y="188"/>
                    <a:pt x="56" y="188"/>
                    <a:pt x="56" y="188"/>
                  </a:cubicBezTo>
                  <a:cubicBezTo>
                    <a:pt x="58" y="187"/>
                    <a:pt x="59" y="186"/>
                    <a:pt x="60" y="185"/>
                  </a:cubicBezTo>
                  <a:cubicBezTo>
                    <a:pt x="61" y="185"/>
                    <a:pt x="61" y="185"/>
                    <a:pt x="61" y="185"/>
                  </a:cubicBezTo>
                  <a:cubicBezTo>
                    <a:pt x="62" y="185"/>
                    <a:pt x="64" y="184"/>
                    <a:pt x="64" y="183"/>
                  </a:cubicBezTo>
                  <a:close/>
                  <a:moveTo>
                    <a:pt x="62" y="180"/>
                  </a:moveTo>
                  <a:cubicBezTo>
                    <a:pt x="62" y="180"/>
                    <a:pt x="64" y="180"/>
                    <a:pt x="64" y="179"/>
                  </a:cubicBezTo>
                  <a:cubicBezTo>
                    <a:pt x="65" y="179"/>
                    <a:pt x="65" y="179"/>
                    <a:pt x="65" y="179"/>
                  </a:cubicBezTo>
                  <a:cubicBezTo>
                    <a:pt x="65" y="180"/>
                    <a:pt x="66" y="180"/>
                    <a:pt x="65" y="180"/>
                  </a:cubicBezTo>
                  <a:cubicBezTo>
                    <a:pt x="64" y="180"/>
                    <a:pt x="63" y="181"/>
                    <a:pt x="62" y="180"/>
                  </a:cubicBezTo>
                  <a:close/>
                  <a:moveTo>
                    <a:pt x="50" y="171"/>
                  </a:moveTo>
                  <a:cubicBezTo>
                    <a:pt x="51" y="170"/>
                    <a:pt x="52" y="170"/>
                    <a:pt x="53" y="170"/>
                  </a:cubicBezTo>
                  <a:cubicBezTo>
                    <a:pt x="53" y="170"/>
                    <a:pt x="53" y="170"/>
                    <a:pt x="53" y="170"/>
                  </a:cubicBezTo>
                  <a:cubicBezTo>
                    <a:pt x="53" y="171"/>
                    <a:pt x="51" y="171"/>
                    <a:pt x="50" y="171"/>
                  </a:cubicBezTo>
                  <a:close/>
                  <a:moveTo>
                    <a:pt x="49" y="171"/>
                  </a:moveTo>
                  <a:cubicBezTo>
                    <a:pt x="48" y="171"/>
                    <a:pt x="49" y="171"/>
                    <a:pt x="50" y="171"/>
                  </a:cubicBezTo>
                  <a:cubicBezTo>
                    <a:pt x="49" y="171"/>
                    <a:pt x="49" y="171"/>
                    <a:pt x="49" y="171"/>
                  </a:cubicBezTo>
                  <a:cubicBezTo>
                    <a:pt x="50" y="172"/>
                    <a:pt x="50" y="172"/>
                    <a:pt x="50" y="172"/>
                  </a:cubicBezTo>
                  <a:cubicBezTo>
                    <a:pt x="50" y="172"/>
                    <a:pt x="50" y="172"/>
                    <a:pt x="49" y="172"/>
                  </a:cubicBezTo>
                  <a:lnTo>
                    <a:pt x="49" y="171"/>
                  </a:lnTo>
                  <a:close/>
                  <a:moveTo>
                    <a:pt x="36" y="165"/>
                  </a:moveTo>
                  <a:cubicBezTo>
                    <a:pt x="37" y="165"/>
                    <a:pt x="37" y="165"/>
                    <a:pt x="37" y="165"/>
                  </a:cubicBezTo>
                  <a:cubicBezTo>
                    <a:pt x="37" y="165"/>
                    <a:pt x="37" y="165"/>
                    <a:pt x="37" y="165"/>
                  </a:cubicBezTo>
                  <a:lnTo>
                    <a:pt x="36" y="165"/>
                  </a:lnTo>
                  <a:close/>
                  <a:moveTo>
                    <a:pt x="33" y="175"/>
                  </a:moveTo>
                  <a:cubicBezTo>
                    <a:pt x="33" y="175"/>
                    <a:pt x="33" y="175"/>
                    <a:pt x="33" y="175"/>
                  </a:cubicBezTo>
                  <a:cubicBezTo>
                    <a:pt x="33" y="175"/>
                    <a:pt x="33" y="175"/>
                    <a:pt x="33" y="175"/>
                  </a:cubicBezTo>
                  <a:close/>
                  <a:moveTo>
                    <a:pt x="33" y="170"/>
                  </a:moveTo>
                  <a:cubicBezTo>
                    <a:pt x="32" y="169"/>
                    <a:pt x="32" y="169"/>
                    <a:pt x="32" y="169"/>
                  </a:cubicBezTo>
                  <a:cubicBezTo>
                    <a:pt x="33" y="169"/>
                    <a:pt x="33" y="169"/>
                    <a:pt x="33" y="169"/>
                  </a:cubicBezTo>
                  <a:lnTo>
                    <a:pt x="33" y="170"/>
                  </a:lnTo>
                  <a:close/>
                  <a:moveTo>
                    <a:pt x="35" y="173"/>
                  </a:moveTo>
                  <a:cubicBezTo>
                    <a:pt x="35" y="173"/>
                    <a:pt x="34" y="174"/>
                    <a:pt x="33" y="174"/>
                  </a:cubicBezTo>
                  <a:cubicBezTo>
                    <a:pt x="32" y="174"/>
                    <a:pt x="31" y="173"/>
                    <a:pt x="31" y="173"/>
                  </a:cubicBezTo>
                  <a:cubicBezTo>
                    <a:pt x="31" y="172"/>
                    <a:pt x="34" y="173"/>
                    <a:pt x="35" y="173"/>
                  </a:cubicBezTo>
                  <a:close/>
                  <a:moveTo>
                    <a:pt x="36" y="172"/>
                  </a:moveTo>
                  <a:cubicBezTo>
                    <a:pt x="35" y="172"/>
                    <a:pt x="34" y="172"/>
                    <a:pt x="34" y="172"/>
                  </a:cubicBezTo>
                  <a:cubicBezTo>
                    <a:pt x="34" y="171"/>
                    <a:pt x="35" y="171"/>
                    <a:pt x="35" y="171"/>
                  </a:cubicBezTo>
                  <a:cubicBezTo>
                    <a:pt x="36" y="171"/>
                    <a:pt x="36" y="172"/>
                    <a:pt x="36" y="172"/>
                  </a:cubicBezTo>
                  <a:close/>
                  <a:moveTo>
                    <a:pt x="28" y="160"/>
                  </a:moveTo>
                  <a:cubicBezTo>
                    <a:pt x="29" y="160"/>
                    <a:pt x="29" y="160"/>
                    <a:pt x="29" y="160"/>
                  </a:cubicBezTo>
                  <a:cubicBezTo>
                    <a:pt x="29" y="160"/>
                    <a:pt x="29" y="160"/>
                    <a:pt x="29" y="160"/>
                  </a:cubicBezTo>
                  <a:lnTo>
                    <a:pt x="28" y="160"/>
                  </a:lnTo>
                  <a:close/>
                  <a:moveTo>
                    <a:pt x="25" y="146"/>
                  </a:moveTo>
                  <a:cubicBezTo>
                    <a:pt x="25" y="145"/>
                    <a:pt x="25" y="145"/>
                    <a:pt x="25" y="145"/>
                  </a:cubicBezTo>
                  <a:cubicBezTo>
                    <a:pt x="26" y="145"/>
                    <a:pt x="27" y="145"/>
                    <a:pt x="28" y="145"/>
                  </a:cubicBezTo>
                  <a:cubicBezTo>
                    <a:pt x="28" y="145"/>
                    <a:pt x="28" y="145"/>
                    <a:pt x="28" y="145"/>
                  </a:cubicBezTo>
                  <a:cubicBezTo>
                    <a:pt x="26" y="145"/>
                    <a:pt x="26" y="146"/>
                    <a:pt x="25" y="146"/>
                  </a:cubicBezTo>
                  <a:close/>
                  <a:moveTo>
                    <a:pt x="22" y="150"/>
                  </a:moveTo>
                  <a:cubicBezTo>
                    <a:pt x="23" y="150"/>
                    <a:pt x="24" y="149"/>
                    <a:pt x="25" y="149"/>
                  </a:cubicBezTo>
                  <a:cubicBezTo>
                    <a:pt x="25" y="149"/>
                    <a:pt x="24" y="149"/>
                    <a:pt x="25" y="150"/>
                  </a:cubicBezTo>
                  <a:cubicBezTo>
                    <a:pt x="24" y="150"/>
                    <a:pt x="24" y="151"/>
                    <a:pt x="23" y="151"/>
                  </a:cubicBezTo>
                  <a:lnTo>
                    <a:pt x="22" y="150"/>
                  </a:lnTo>
                  <a:close/>
                  <a:moveTo>
                    <a:pt x="16" y="134"/>
                  </a:moveTo>
                  <a:cubicBezTo>
                    <a:pt x="17" y="134"/>
                    <a:pt x="17" y="134"/>
                    <a:pt x="17" y="134"/>
                  </a:cubicBezTo>
                  <a:cubicBezTo>
                    <a:pt x="17" y="133"/>
                    <a:pt x="18" y="133"/>
                    <a:pt x="17" y="132"/>
                  </a:cubicBezTo>
                  <a:cubicBezTo>
                    <a:pt x="19" y="132"/>
                    <a:pt x="19" y="132"/>
                    <a:pt x="19" y="132"/>
                  </a:cubicBezTo>
                  <a:cubicBezTo>
                    <a:pt x="19" y="132"/>
                    <a:pt x="20" y="133"/>
                    <a:pt x="20" y="133"/>
                  </a:cubicBezTo>
                  <a:cubicBezTo>
                    <a:pt x="19" y="133"/>
                    <a:pt x="19" y="133"/>
                    <a:pt x="20" y="134"/>
                  </a:cubicBezTo>
                  <a:cubicBezTo>
                    <a:pt x="19" y="134"/>
                    <a:pt x="19" y="135"/>
                    <a:pt x="17" y="135"/>
                  </a:cubicBezTo>
                  <a:cubicBezTo>
                    <a:pt x="17" y="135"/>
                    <a:pt x="16" y="134"/>
                    <a:pt x="16"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1019">
              <a:extLst>
                <a:ext uri="{FF2B5EF4-FFF2-40B4-BE49-F238E27FC236}">
                  <a16:creationId xmlns:a16="http://schemas.microsoft.com/office/drawing/2014/main" id="{C2A933A6-BA53-4702-9310-15ECE6A77586}"/>
                </a:ext>
              </a:extLst>
            </p:cNvPr>
            <p:cNvSpPr>
              <a:spLocks/>
            </p:cNvSpPr>
            <p:nvPr/>
          </p:nvSpPr>
          <p:spPr bwMode="auto">
            <a:xfrm>
              <a:off x="7032626" y="3106739"/>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1020">
              <a:extLst>
                <a:ext uri="{FF2B5EF4-FFF2-40B4-BE49-F238E27FC236}">
                  <a16:creationId xmlns:a16="http://schemas.microsoft.com/office/drawing/2014/main" id="{11AC7023-237E-4209-81E6-E49E6BFA7716}"/>
                </a:ext>
              </a:extLst>
            </p:cNvPr>
            <p:cNvSpPr>
              <a:spLocks/>
            </p:cNvSpPr>
            <p:nvPr/>
          </p:nvSpPr>
          <p:spPr bwMode="auto">
            <a:xfrm>
              <a:off x="7067551" y="3108326"/>
              <a:ext cx="3175" cy="0"/>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2" y="0"/>
                    <a:pt x="2" y="0"/>
                    <a:pt x="2" y="0"/>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021">
              <a:extLst>
                <a:ext uri="{FF2B5EF4-FFF2-40B4-BE49-F238E27FC236}">
                  <a16:creationId xmlns:a16="http://schemas.microsoft.com/office/drawing/2014/main" id="{BB81BAA6-A059-4C2C-A860-42118AD34B50}"/>
                </a:ext>
              </a:extLst>
            </p:cNvPr>
            <p:cNvSpPr>
              <a:spLocks/>
            </p:cNvSpPr>
            <p:nvPr/>
          </p:nvSpPr>
          <p:spPr bwMode="auto">
            <a:xfrm>
              <a:off x="7032626" y="3108326"/>
              <a:ext cx="1588" cy="1588"/>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022">
              <a:extLst>
                <a:ext uri="{FF2B5EF4-FFF2-40B4-BE49-F238E27FC236}">
                  <a16:creationId xmlns:a16="http://schemas.microsoft.com/office/drawing/2014/main" id="{501458D7-9EFB-4E8F-9B0F-5C7EC1C3E003}"/>
                </a:ext>
              </a:extLst>
            </p:cNvPr>
            <p:cNvSpPr>
              <a:spLocks/>
            </p:cNvSpPr>
            <p:nvPr/>
          </p:nvSpPr>
          <p:spPr bwMode="auto">
            <a:xfrm>
              <a:off x="7061201" y="3113089"/>
              <a:ext cx="1588" cy="1588"/>
            </a:xfrm>
            <a:custGeom>
              <a:avLst/>
              <a:gdLst>
                <a:gd name="T0" fmla="*/ 1 w 2"/>
                <a:gd name="T1" fmla="*/ 0 h 1"/>
                <a:gd name="T2" fmla="*/ 2 w 2"/>
                <a:gd name="T3" fmla="*/ 1 h 1"/>
                <a:gd name="T4" fmla="*/ 0 w 2"/>
                <a:gd name="T5" fmla="*/ 1 h 1"/>
                <a:gd name="T6" fmla="*/ 0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2" y="0"/>
                    <a:pt x="2" y="0"/>
                    <a:pt x="2" y="1"/>
                  </a:cubicBezTo>
                  <a:cubicBezTo>
                    <a:pt x="1" y="1"/>
                    <a:pt x="0" y="1"/>
                    <a:pt x="0" y="1"/>
                  </a:cubicBezTo>
                  <a:cubicBezTo>
                    <a:pt x="0" y="1"/>
                    <a:pt x="0"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1023">
              <a:extLst>
                <a:ext uri="{FF2B5EF4-FFF2-40B4-BE49-F238E27FC236}">
                  <a16:creationId xmlns:a16="http://schemas.microsoft.com/office/drawing/2014/main" id="{43CB9FC8-9952-4CD0-8897-9DEC0ED86E1B}"/>
                </a:ext>
              </a:extLst>
            </p:cNvPr>
            <p:cNvSpPr>
              <a:spLocks/>
            </p:cNvSpPr>
            <p:nvPr/>
          </p:nvSpPr>
          <p:spPr bwMode="auto">
            <a:xfrm>
              <a:off x="7048501" y="3119439"/>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Freeform 1024">
              <a:extLst>
                <a:ext uri="{FF2B5EF4-FFF2-40B4-BE49-F238E27FC236}">
                  <a16:creationId xmlns:a16="http://schemas.microsoft.com/office/drawing/2014/main" id="{4B5E6017-BDC9-4335-9265-8EE9D6976F68}"/>
                </a:ext>
              </a:extLst>
            </p:cNvPr>
            <p:cNvSpPr>
              <a:spLocks/>
            </p:cNvSpPr>
            <p:nvPr/>
          </p:nvSpPr>
          <p:spPr bwMode="auto">
            <a:xfrm>
              <a:off x="7486651" y="3124201"/>
              <a:ext cx="1588" cy="1588"/>
            </a:xfrm>
            <a:custGeom>
              <a:avLst/>
              <a:gdLst>
                <a:gd name="T0" fmla="*/ 1 w 2"/>
                <a:gd name="T1" fmla="*/ 0 h 1"/>
                <a:gd name="T2" fmla="*/ 1 w 2"/>
                <a:gd name="T3" fmla="*/ 1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1" y="1"/>
                    <a:pt x="1" y="1"/>
                  </a:cubicBezTo>
                  <a:cubicBezTo>
                    <a:pt x="0" y="1"/>
                    <a:pt x="0" y="1"/>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1025">
              <a:extLst>
                <a:ext uri="{FF2B5EF4-FFF2-40B4-BE49-F238E27FC236}">
                  <a16:creationId xmlns:a16="http://schemas.microsoft.com/office/drawing/2014/main" id="{99C48400-349C-428A-A7D0-BA292D7E6DEC}"/>
                </a:ext>
              </a:extLst>
            </p:cNvPr>
            <p:cNvSpPr>
              <a:spLocks/>
            </p:cNvSpPr>
            <p:nvPr/>
          </p:nvSpPr>
          <p:spPr bwMode="auto">
            <a:xfrm>
              <a:off x="7493001" y="3127376"/>
              <a:ext cx="1588" cy="1588"/>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0" y="1"/>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Freeform 1026">
              <a:extLst>
                <a:ext uri="{FF2B5EF4-FFF2-40B4-BE49-F238E27FC236}">
                  <a16:creationId xmlns:a16="http://schemas.microsoft.com/office/drawing/2014/main" id="{65A37C59-D969-43B3-8609-B432FAB3BCEF}"/>
                </a:ext>
              </a:extLst>
            </p:cNvPr>
            <p:cNvSpPr>
              <a:spLocks/>
            </p:cNvSpPr>
            <p:nvPr/>
          </p:nvSpPr>
          <p:spPr bwMode="auto">
            <a:xfrm>
              <a:off x="7167564" y="3151189"/>
              <a:ext cx="1588" cy="1588"/>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0"/>
                    <a:pt x="0" y="0"/>
                    <a:pt x="0"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1027">
              <a:extLst>
                <a:ext uri="{FF2B5EF4-FFF2-40B4-BE49-F238E27FC236}">
                  <a16:creationId xmlns:a16="http://schemas.microsoft.com/office/drawing/2014/main" id="{7637706A-1D2F-4A8E-958F-29FE8404061E}"/>
                </a:ext>
              </a:extLst>
            </p:cNvPr>
            <p:cNvSpPr>
              <a:spLocks/>
            </p:cNvSpPr>
            <p:nvPr/>
          </p:nvSpPr>
          <p:spPr bwMode="auto">
            <a:xfrm>
              <a:off x="7219951" y="3155951"/>
              <a:ext cx="4763" cy="1588"/>
            </a:xfrm>
            <a:custGeom>
              <a:avLst/>
              <a:gdLst>
                <a:gd name="T0" fmla="*/ 2 w 3"/>
                <a:gd name="T1" fmla="*/ 0 h 1"/>
                <a:gd name="T2" fmla="*/ 2 w 3"/>
                <a:gd name="T3" fmla="*/ 1 h 1"/>
                <a:gd name="T4" fmla="*/ 1 w 3"/>
                <a:gd name="T5" fmla="*/ 0 h 1"/>
                <a:gd name="T6" fmla="*/ 2 w 3"/>
                <a:gd name="T7" fmla="*/ 0 h 1"/>
              </a:gdLst>
              <a:ahLst/>
              <a:cxnLst>
                <a:cxn ang="0">
                  <a:pos x="T0" y="T1"/>
                </a:cxn>
                <a:cxn ang="0">
                  <a:pos x="T2" y="T3"/>
                </a:cxn>
                <a:cxn ang="0">
                  <a:pos x="T4" y="T5"/>
                </a:cxn>
                <a:cxn ang="0">
                  <a:pos x="T6" y="T7"/>
                </a:cxn>
              </a:cxnLst>
              <a:rect l="0" t="0" r="r" b="b"/>
              <a:pathLst>
                <a:path w="3" h="1">
                  <a:moveTo>
                    <a:pt x="2" y="0"/>
                  </a:moveTo>
                  <a:cubicBezTo>
                    <a:pt x="3" y="0"/>
                    <a:pt x="1" y="1"/>
                    <a:pt x="2" y="1"/>
                  </a:cubicBezTo>
                  <a:cubicBezTo>
                    <a:pt x="1" y="1"/>
                    <a:pt x="0" y="0"/>
                    <a:pt x="1"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1028">
              <a:extLst>
                <a:ext uri="{FF2B5EF4-FFF2-40B4-BE49-F238E27FC236}">
                  <a16:creationId xmlns:a16="http://schemas.microsoft.com/office/drawing/2014/main" id="{92A12F3E-1C4E-4E8C-AEE0-30CF47D05AFD}"/>
                </a:ext>
              </a:extLst>
            </p:cNvPr>
            <p:cNvSpPr>
              <a:spLocks/>
            </p:cNvSpPr>
            <p:nvPr/>
          </p:nvSpPr>
          <p:spPr bwMode="auto">
            <a:xfrm>
              <a:off x="7224714" y="3157539"/>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Freeform 1029">
              <a:extLst>
                <a:ext uri="{FF2B5EF4-FFF2-40B4-BE49-F238E27FC236}">
                  <a16:creationId xmlns:a16="http://schemas.microsoft.com/office/drawing/2014/main" id="{292B73D3-7F5D-48E0-9307-6B8BAD032394}"/>
                </a:ext>
              </a:extLst>
            </p:cNvPr>
            <p:cNvSpPr>
              <a:spLocks/>
            </p:cNvSpPr>
            <p:nvPr/>
          </p:nvSpPr>
          <p:spPr bwMode="auto">
            <a:xfrm>
              <a:off x="7221539" y="3159126"/>
              <a:ext cx="3175" cy="0"/>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0" y="0"/>
                    <a:pt x="1"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 name="文本框 1">
            <a:extLst>
              <a:ext uri="{FF2B5EF4-FFF2-40B4-BE49-F238E27FC236}">
                <a16:creationId xmlns:a16="http://schemas.microsoft.com/office/drawing/2014/main" id="{7CD21D86-60B7-4303-9903-528A18DA514E}"/>
              </a:ext>
            </a:extLst>
          </p:cNvPr>
          <p:cNvSpPr txBox="1"/>
          <p:nvPr/>
        </p:nvSpPr>
        <p:spPr>
          <a:xfrm>
            <a:off x="1625721" y="5669280"/>
            <a:ext cx="8940558" cy="461665"/>
          </a:xfrm>
          <a:prstGeom prst="rect">
            <a:avLst/>
          </a:prstGeom>
          <a:noFill/>
        </p:spPr>
        <p:txBody>
          <a:bodyPr wrap="square" rtlCol="0">
            <a:spAutoFit/>
          </a:bodyPr>
          <a:lstStyle/>
          <a:p>
            <a:pPr algn="dist"/>
            <a:r>
              <a:rPr lang="en-US" altLang="zh-CN" sz="2400" dirty="0">
                <a:solidFill>
                  <a:srgbClr val="4E1E1A"/>
                </a:solidFill>
                <a:latin typeface="微软雅黑" panose="020B0503020204020204" pitchFamily="34" charset="-122"/>
                <a:ea typeface="微软雅黑" panose="020B0503020204020204" pitchFamily="34" charset="-122"/>
              </a:rPr>
              <a:t>1842</a:t>
            </a:r>
            <a:r>
              <a:rPr lang="zh-CN" altLang="en-US" sz="2400" dirty="0">
                <a:solidFill>
                  <a:srgbClr val="4E1E1A"/>
                </a:solidFill>
                <a:latin typeface="微软雅黑" panose="020B0503020204020204" pitchFamily="34" charset="-122"/>
                <a:ea typeface="微软雅黑" panose="020B0503020204020204" pitchFamily="34" charset="-122"/>
              </a:rPr>
              <a:t>年</a:t>
            </a:r>
            <a:r>
              <a:rPr lang="en-US" altLang="zh-CN" sz="2400" dirty="0">
                <a:solidFill>
                  <a:srgbClr val="4E1E1A"/>
                </a:solidFill>
                <a:latin typeface="微软雅黑" panose="020B0503020204020204" pitchFamily="34" charset="-122"/>
                <a:ea typeface="微软雅黑" panose="020B0503020204020204" pitchFamily="34" charset="-122"/>
              </a:rPr>
              <a:t>8</a:t>
            </a:r>
            <a:r>
              <a:rPr lang="zh-CN" altLang="en-US" sz="2400" dirty="0">
                <a:solidFill>
                  <a:srgbClr val="4E1E1A"/>
                </a:solidFill>
                <a:latin typeface="微软雅黑" panose="020B0503020204020204" pitchFamily="34" charset="-122"/>
                <a:ea typeface="微软雅黑" panose="020B0503020204020204" pitchFamily="34" charset="-122"/>
              </a:rPr>
              <a:t>月</a:t>
            </a:r>
            <a:r>
              <a:rPr lang="en-US" altLang="zh-CN" sz="2400" dirty="0">
                <a:solidFill>
                  <a:srgbClr val="4E1E1A"/>
                </a:solidFill>
                <a:latin typeface="微软雅黑" panose="020B0503020204020204" pitchFamily="34" charset="-122"/>
                <a:ea typeface="微软雅黑" panose="020B0503020204020204" pitchFamily="34" charset="-122"/>
              </a:rPr>
              <a:t>29</a:t>
            </a:r>
            <a:r>
              <a:rPr lang="zh-CN" altLang="en-US" sz="2400" dirty="0">
                <a:solidFill>
                  <a:srgbClr val="4E1E1A"/>
                </a:solidFill>
                <a:latin typeface="微软雅黑" panose="020B0503020204020204" pitchFamily="34" charset="-122"/>
                <a:ea typeface="微软雅黑" panose="020B0503020204020204" pitchFamily="34" charset="-122"/>
              </a:rPr>
              <a:t>日，中英双方签订</a:t>
            </a:r>
            <a:r>
              <a:rPr lang="en-US" altLang="zh-CN" sz="2400" dirty="0">
                <a:solidFill>
                  <a:srgbClr val="4E1E1A"/>
                </a:solidFill>
                <a:latin typeface="微软雅黑" panose="020B0503020204020204" pitchFamily="34" charset="-122"/>
                <a:ea typeface="微软雅黑" panose="020B0503020204020204" pitchFamily="34" charset="-122"/>
              </a:rPr>
              <a:t>《</a:t>
            </a:r>
            <a:r>
              <a:rPr lang="zh-CN" altLang="en-US" sz="2400" dirty="0">
                <a:solidFill>
                  <a:srgbClr val="4E1E1A"/>
                </a:solidFill>
                <a:latin typeface="微软雅黑" panose="020B0503020204020204" pitchFamily="34" charset="-122"/>
                <a:ea typeface="微软雅黑" panose="020B0503020204020204" pitchFamily="34" charset="-122"/>
              </a:rPr>
              <a:t>南京条约</a:t>
            </a:r>
            <a:r>
              <a:rPr lang="en-US" altLang="zh-CN" sz="2400" dirty="0">
                <a:solidFill>
                  <a:srgbClr val="4E1E1A"/>
                </a:solidFill>
                <a:latin typeface="微软雅黑" panose="020B0503020204020204" pitchFamily="34" charset="-122"/>
                <a:ea typeface="微软雅黑" panose="020B0503020204020204" pitchFamily="34" charset="-122"/>
              </a:rPr>
              <a:t>》</a:t>
            </a:r>
            <a:endParaRPr lang="zh-CN" altLang="en-US" sz="2400" dirty="0">
              <a:solidFill>
                <a:srgbClr val="4E1E1A"/>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158024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AEB9739-7B43-4B40-BED4-F67F4FDEDFD3}"/>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33" name="组合 32">
            <a:extLst>
              <a:ext uri="{FF2B5EF4-FFF2-40B4-BE49-F238E27FC236}">
                <a16:creationId xmlns:a16="http://schemas.microsoft.com/office/drawing/2014/main" id="{A5D76C7B-6CC0-42A3-B9DC-94F25CF2F8CB}"/>
              </a:ext>
            </a:extLst>
          </p:cNvPr>
          <p:cNvGrpSpPr/>
          <p:nvPr/>
        </p:nvGrpSpPr>
        <p:grpSpPr>
          <a:xfrm>
            <a:off x="426720" y="186959"/>
            <a:ext cx="7467214" cy="945686"/>
            <a:chOff x="532435" y="430756"/>
            <a:chExt cx="7467214" cy="945686"/>
          </a:xfrm>
        </p:grpSpPr>
        <p:sp>
          <p:nvSpPr>
            <p:cNvPr id="5" name="文本框 4">
              <a:extLst>
                <a:ext uri="{FF2B5EF4-FFF2-40B4-BE49-F238E27FC236}">
                  <a16:creationId xmlns:a16="http://schemas.microsoft.com/office/drawing/2014/main" id="{330E047C-13CF-4E32-AA1A-7C6380074BB3}"/>
                </a:ext>
              </a:extLst>
            </p:cNvPr>
            <p:cNvSpPr txBox="1"/>
            <p:nvPr/>
          </p:nvSpPr>
          <p:spPr>
            <a:xfrm>
              <a:off x="532435" y="430756"/>
              <a:ext cx="7467214" cy="707886"/>
            </a:xfrm>
            <a:prstGeom prst="rect">
              <a:avLst/>
            </a:prstGeom>
            <a:noFill/>
          </p:spPr>
          <p:txBody>
            <a:bodyPr wrap="square" rtlCol="0">
              <a:spAutoFit/>
            </a:bodyPr>
            <a:lstStyle/>
            <a:p>
              <a:pPr algn="dist"/>
              <a:r>
                <a:rPr lang="en-US" altLang="zh-CN" sz="4000" dirty="0">
                  <a:solidFill>
                    <a:schemeClr val="bg1"/>
                  </a:solidFill>
                  <a:latin typeface="汉仪尚巍手书W" panose="00020600040101010101" pitchFamily="18" charset="-122"/>
                  <a:ea typeface="汉仪尚巍手书W" panose="00020600040101010101" pitchFamily="18" charset="-122"/>
                </a:rPr>
                <a:t>《</a:t>
              </a:r>
              <a:r>
                <a:rPr lang="zh-CN" altLang="en-US" sz="4000" dirty="0">
                  <a:solidFill>
                    <a:schemeClr val="bg1"/>
                  </a:solidFill>
                  <a:latin typeface="汉仪尚巍手书W" panose="00020600040101010101" pitchFamily="18" charset="-122"/>
                  <a:ea typeface="汉仪尚巍手书W" panose="00020600040101010101" pitchFamily="18" charset="-122"/>
                </a:rPr>
                <a:t>南京条约</a:t>
              </a:r>
              <a:r>
                <a:rPr lang="en-US" altLang="zh-CN" sz="4000" dirty="0">
                  <a:solidFill>
                    <a:schemeClr val="bg1"/>
                  </a:solidFill>
                  <a:latin typeface="汉仪尚巍手书W" panose="00020600040101010101" pitchFamily="18" charset="-122"/>
                  <a:ea typeface="汉仪尚巍手书W" panose="00020600040101010101" pitchFamily="18" charset="-122"/>
                </a:rPr>
                <a:t>》</a:t>
              </a:r>
              <a:r>
                <a:rPr lang="zh-CN" altLang="en-US" sz="4000" dirty="0">
                  <a:solidFill>
                    <a:schemeClr val="bg1"/>
                  </a:solidFill>
                  <a:latin typeface="汉仪尚巍手书W" panose="00020600040101010101" pitchFamily="18" charset="-122"/>
                  <a:ea typeface="汉仪尚巍手书W" panose="00020600040101010101" pitchFamily="18" charset="-122"/>
                </a:rPr>
                <a:t>及其附约主要内容</a:t>
              </a:r>
            </a:p>
          </p:txBody>
        </p:sp>
        <p:sp>
          <p:nvSpPr>
            <p:cNvPr id="4" name="矩形 3">
              <a:extLst>
                <a:ext uri="{FF2B5EF4-FFF2-40B4-BE49-F238E27FC236}">
                  <a16:creationId xmlns:a16="http://schemas.microsoft.com/office/drawing/2014/main" id="{B5D73CA9-2232-4DEF-A554-EB58F06BA42F}"/>
                </a:ext>
              </a:extLst>
            </p:cNvPr>
            <p:cNvSpPr/>
            <p:nvPr/>
          </p:nvSpPr>
          <p:spPr>
            <a:xfrm>
              <a:off x="532435" y="484174"/>
              <a:ext cx="92598" cy="8309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6" name="文本框 5">
              <a:extLst>
                <a:ext uri="{FF2B5EF4-FFF2-40B4-BE49-F238E27FC236}">
                  <a16:creationId xmlns:a16="http://schemas.microsoft.com/office/drawing/2014/main" id="{B84A914C-7B77-41AF-88BC-F5C388592188}"/>
                </a:ext>
              </a:extLst>
            </p:cNvPr>
            <p:cNvSpPr txBox="1"/>
            <p:nvPr/>
          </p:nvSpPr>
          <p:spPr>
            <a:xfrm>
              <a:off x="717629" y="1037888"/>
              <a:ext cx="7282020" cy="338554"/>
            </a:xfrm>
            <a:prstGeom prst="rect">
              <a:avLst/>
            </a:prstGeom>
            <a:noFill/>
          </p:spPr>
          <p:txBody>
            <a:bodyPr wrap="square" rtlCol="0">
              <a:spAutoFit/>
            </a:bodyPr>
            <a:lstStyle/>
            <a:p>
              <a:pPr algn="dist"/>
              <a:r>
                <a:rPr lang="zh-CN" altLang="en-US" sz="1600" dirty="0">
                  <a:solidFill>
                    <a:schemeClr val="bg1"/>
                  </a:solidFill>
                  <a:latin typeface="微软雅黑 Light" panose="020B0502040204020203" pitchFamily="34" charset="-122"/>
                  <a:ea typeface="微软雅黑 Light" panose="020B0502040204020203" pitchFamily="34" charset="-122"/>
                </a:rPr>
                <a:t>中国近代以来第一个不平等条约</a:t>
              </a:r>
            </a:p>
          </p:txBody>
        </p:sp>
      </p:grpSp>
      <p:grpSp>
        <p:nvGrpSpPr>
          <p:cNvPr id="29" name="组合 28">
            <a:extLst>
              <a:ext uri="{FF2B5EF4-FFF2-40B4-BE49-F238E27FC236}">
                <a16:creationId xmlns:a16="http://schemas.microsoft.com/office/drawing/2014/main" id="{559CAFEC-8EF0-4B63-A496-C8920F4915A9}"/>
              </a:ext>
            </a:extLst>
          </p:cNvPr>
          <p:cNvGrpSpPr/>
          <p:nvPr/>
        </p:nvGrpSpPr>
        <p:grpSpPr>
          <a:xfrm>
            <a:off x="426720" y="1332883"/>
            <a:ext cx="7363042" cy="1107996"/>
            <a:chOff x="426720" y="1769963"/>
            <a:chExt cx="7363042" cy="1107996"/>
          </a:xfrm>
        </p:grpSpPr>
        <p:sp>
          <p:nvSpPr>
            <p:cNvPr id="7" name="文本框 6">
              <a:extLst>
                <a:ext uri="{FF2B5EF4-FFF2-40B4-BE49-F238E27FC236}">
                  <a16:creationId xmlns:a16="http://schemas.microsoft.com/office/drawing/2014/main" id="{13E458E2-7292-44C7-94F5-5984594F5B05}"/>
                </a:ext>
              </a:extLst>
            </p:cNvPr>
            <p:cNvSpPr txBox="1"/>
            <p:nvPr/>
          </p:nvSpPr>
          <p:spPr>
            <a:xfrm>
              <a:off x="426720" y="1769963"/>
              <a:ext cx="1402080" cy="1107996"/>
            </a:xfrm>
            <a:prstGeom prst="rect">
              <a:avLst/>
            </a:prstGeom>
            <a:noFill/>
          </p:spPr>
          <p:txBody>
            <a:bodyPr wrap="square" rtlCol="0">
              <a:spAutoFit/>
            </a:bodyPr>
            <a:lstStyle/>
            <a:p>
              <a:pPr algn="ctr"/>
              <a:r>
                <a:rPr lang="zh-CN" altLang="en-US" sz="6600" dirty="0">
                  <a:solidFill>
                    <a:srgbClr val="FFC000"/>
                  </a:solidFill>
                  <a:latin typeface="文鼎习字体" panose="020B0602010101010101" pitchFamily="33" charset="-122"/>
                  <a:ea typeface="文鼎习字体" panose="020B0602010101010101" pitchFamily="33" charset="-122"/>
                </a:rPr>
                <a:t>割</a:t>
              </a:r>
              <a:endParaRPr lang="zh-CN" altLang="en-US" sz="5400" dirty="0">
                <a:solidFill>
                  <a:srgbClr val="FFC000"/>
                </a:solidFill>
                <a:latin typeface="文鼎习字体" panose="020B0602010101010101" pitchFamily="33" charset="-122"/>
                <a:ea typeface="文鼎习字体" panose="020B0602010101010101" pitchFamily="33" charset="-122"/>
              </a:endParaRPr>
            </a:p>
          </p:txBody>
        </p:sp>
        <p:sp>
          <p:nvSpPr>
            <p:cNvPr id="9" name="文本框 8">
              <a:extLst>
                <a:ext uri="{FF2B5EF4-FFF2-40B4-BE49-F238E27FC236}">
                  <a16:creationId xmlns:a16="http://schemas.microsoft.com/office/drawing/2014/main" id="{442DA624-4A77-4316-BC89-984D51DC57A7}"/>
                </a:ext>
              </a:extLst>
            </p:cNvPr>
            <p:cNvSpPr txBox="1"/>
            <p:nvPr/>
          </p:nvSpPr>
          <p:spPr>
            <a:xfrm>
              <a:off x="1736204" y="1816129"/>
              <a:ext cx="4791919" cy="461665"/>
            </a:xfrm>
            <a:prstGeom prst="rect">
              <a:avLst/>
            </a:prstGeom>
            <a:noFill/>
          </p:spPr>
          <p:txBody>
            <a:bodyPr wrap="square" rtlCol="0">
              <a:spAutoFit/>
            </a:bodyPr>
            <a:lstStyle/>
            <a:p>
              <a:pPr algn="dist"/>
              <a:r>
                <a:rPr lang="zh-CN" altLang="en-US" sz="2400" b="1" dirty="0">
                  <a:solidFill>
                    <a:srgbClr val="FFC000"/>
                  </a:solidFill>
                  <a:latin typeface="微软雅黑" panose="020B0503020204020204" pitchFamily="34" charset="-122"/>
                  <a:ea typeface="微软雅黑" panose="020B0503020204020204" pitchFamily="34" charset="-122"/>
                </a:rPr>
                <a:t>割让香港岛给英国</a:t>
              </a:r>
            </a:p>
          </p:txBody>
        </p:sp>
        <p:cxnSp>
          <p:nvCxnSpPr>
            <p:cNvPr id="11" name="直接连接符 10">
              <a:extLst>
                <a:ext uri="{FF2B5EF4-FFF2-40B4-BE49-F238E27FC236}">
                  <a16:creationId xmlns:a16="http://schemas.microsoft.com/office/drawing/2014/main" id="{BFEF39BA-0BB3-41F5-AAEF-5B5C976E1B93}"/>
                </a:ext>
              </a:extLst>
            </p:cNvPr>
            <p:cNvCxnSpPr>
              <a:cxnSpLocks/>
            </p:cNvCxnSpPr>
            <p:nvPr/>
          </p:nvCxnSpPr>
          <p:spPr>
            <a:xfrm>
              <a:off x="1736204" y="2331134"/>
              <a:ext cx="47473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31619B9B-A559-4773-8C0F-559E60D82D20}"/>
                </a:ext>
              </a:extLst>
            </p:cNvPr>
            <p:cNvSpPr txBox="1"/>
            <p:nvPr/>
          </p:nvSpPr>
          <p:spPr>
            <a:xfrm>
              <a:off x="1736204" y="2373736"/>
              <a:ext cx="6053558"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破坏了中国的领土主权，开了割让土地的先例</a:t>
              </a:r>
            </a:p>
          </p:txBody>
        </p:sp>
      </p:grpSp>
      <p:grpSp>
        <p:nvGrpSpPr>
          <p:cNvPr id="30" name="组合 29">
            <a:extLst>
              <a:ext uri="{FF2B5EF4-FFF2-40B4-BE49-F238E27FC236}">
                <a16:creationId xmlns:a16="http://schemas.microsoft.com/office/drawing/2014/main" id="{DFC3FF4D-FA0B-47B4-A8EB-03422A14A93F}"/>
              </a:ext>
            </a:extLst>
          </p:cNvPr>
          <p:cNvGrpSpPr/>
          <p:nvPr/>
        </p:nvGrpSpPr>
        <p:grpSpPr>
          <a:xfrm>
            <a:off x="426720" y="2748884"/>
            <a:ext cx="7318517" cy="1107996"/>
            <a:chOff x="426720" y="2942992"/>
            <a:chExt cx="7318517" cy="1107996"/>
          </a:xfrm>
        </p:grpSpPr>
        <p:sp>
          <p:nvSpPr>
            <p:cNvPr id="15" name="文本框 14">
              <a:extLst>
                <a:ext uri="{FF2B5EF4-FFF2-40B4-BE49-F238E27FC236}">
                  <a16:creationId xmlns:a16="http://schemas.microsoft.com/office/drawing/2014/main" id="{8A9DCBF5-603F-4CFB-A23A-8C2901FA1D18}"/>
                </a:ext>
              </a:extLst>
            </p:cNvPr>
            <p:cNvSpPr txBox="1"/>
            <p:nvPr/>
          </p:nvSpPr>
          <p:spPr>
            <a:xfrm>
              <a:off x="426720" y="2942992"/>
              <a:ext cx="1402080" cy="1107996"/>
            </a:xfrm>
            <a:prstGeom prst="rect">
              <a:avLst/>
            </a:prstGeom>
            <a:noFill/>
          </p:spPr>
          <p:txBody>
            <a:bodyPr wrap="square" rtlCol="0">
              <a:spAutoFit/>
            </a:bodyPr>
            <a:lstStyle/>
            <a:p>
              <a:pPr algn="ctr"/>
              <a:r>
                <a:rPr lang="zh-CN" altLang="en-US" sz="6600" dirty="0">
                  <a:solidFill>
                    <a:srgbClr val="FFC000"/>
                  </a:solidFill>
                  <a:latin typeface="文鼎习字体" panose="020B0602010101010101" pitchFamily="33" charset="-122"/>
                  <a:ea typeface="文鼎习字体" panose="020B0602010101010101" pitchFamily="33" charset="-122"/>
                </a:rPr>
                <a:t>赔</a:t>
              </a:r>
            </a:p>
          </p:txBody>
        </p:sp>
        <p:sp>
          <p:nvSpPr>
            <p:cNvPr id="16" name="文本框 15">
              <a:extLst>
                <a:ext uri="{FF2B5EF4-FFF2-40B4-BE49-F238E27FC236}">
                  <a16:creationId xmlns:a16="http://schemas.microsoft.com/office/drawing/2014/main" id="{8056E920-CD1E-4EFE-91C3-D7DB7E9D4585}"/>
                </a:ext>
              </a:extLst>
            </p:cNvPr>
            <p:cNvSpPr txBox="1"/>
            <p:nvPr/>
          </p:nvSpPr>
          <p:spPr>
            <a:xfrm>
              <a:off x="1691679" y="2989158"/>
              <a:ext cx="4791919" cy="461665"/>
            </a:xfrm>
            <a:prstGeom prst="rect">
              <a:avLst/>
            </a:prstGeom>
            <a:noFill/>
          </p:spPr>
          <p:txBody>
            <a:bodyPr wrap="square" rtlCol="0">
              <a:spAutoFit/>
            </a:bodyPr>
            <a:lstStyle/>
            <a:p>
              <a:pPr algn="dist"/>
              <a:r>
                <a:rPr lang="zh-CN" altLang="en-US" sz="2400" b="1" dirty="0">
                  <a:solidFill>
                    <a:srgbClr val="FFC000"/>
                  </a:solidFill>
                  <a:latin typeface="微软雅黑" panose="020B0503020204020204" pitchFamily="34" charset="-122"/>
                  <a:ea typeface="微软雅黑" panose="020B0503020204020204" pitchFamily="34" charset="-122"/>
                </a:rPr>
                <a:t>赔款</a:t>
              </a:r>
              <a:r>
                <a:rPr lang="en-US" altLang="zh-CN" sz="2400" b="1" dirty="0">
                  <a:solidFill>
                    <a:srgbClr val="FFC000"/>
                  </a:solidFill>
                  <a:latin typeface="微软雅黑" panose="020B0503020204020204" pitchFamily="34" charset="-122"/>
                  <a:ea typeface="微软雅黑" panose="020B0503020204020204" pitchFamily="34" charset="-122"/>
                </a:rPr>
                <a:t>2100</a:t>
              </a:r>
              <a:r>
                <a:rPr lang="zh-CN" altLang="en-US" sz="2400" b="1" dirty="0">
                  <a:solidFill>
                    <a:srgbClr val="FFC000"/>
                  </a:solidFill>
                  <a:latin typeface="微软雅黑" panose="020B0503020204020204" pitchFamily="34" charset="-122"/>
                  <a:ea typeface="微软雅黑" panose="020B0503020204020204" pitchFamily="34" charset="-122"/>
                </a:rPr>
                <a:t>万银元</a:t>
              </a:r>
            </a:p>
          </p:txBody>
        </p:sp>
        <p:cxnSp>
          <p:nvCxnSpPr>
            <p:cNvPr id="17" name="直接连接符 16">
              <a:extLst>
                <a:ext uri="{FF2B5EF4-FFF2-40B4-BE49-F238E27FC236}">
                  <a16:creationId xmlns:a16="http://schemas.microsoft.com/office/drawing/2014/main" id="{F77C4897-6364-46B6-B937-402A5D90A7C6}"/>
                </a:ext>
              </a:extLst>
            </p:cNvPr>
            <p:cNvCxnSpPr>
              <a:cxnSpLocks/>
            </p:cNvCxnSpPr>
            <p:nvPr/>
          </p:nvCxnSpPr>
          <p:spPr>
            <a:xfrm>
              <a:off x="1691679" y="3504163"/>
              <a:ext cx="474739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8CB3C937-9DCF-42EC-9BDE-C8AE8F454654}"/>
                </a:ext>
              </a:extLst>
            </p:cNvPr>
            <p:cNvSpPr txBox="1"/>
            <p:nvPr/>
          </p:nvSpPr>
          <p:spPr>
            <a:xfrm>
              <a:off x="1691679" y="3546765"/>
              <a:ext cx="6053558"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巨额赔款，加重人民负担，阶级矛盾尖锐</a:t>
              </a:r>
            </a:p>
          </p:txBody>
        </p:sp>
      </p:grpSp>
      <p:grpSp>
        <p:nvGrpSpPr>
          <p:cNvPr id="31" name="组合 30">
            <a:extLst>
              <a:ext uri="{FF2B5EF4-FFF2-40B4-BE49-F238E27FC236}">
                <a16:creationId xmlns:a16="http://schemas.microsoft.com/office/drawing/2014/main" id="{419A300A-0037-4C85-B9D3-74B7F14C5174}"/>
              </a:ext>
            </a:extLst>
          </p:cNvPr>
          <p:cNvGrpSpPr/>
          <p:nvPr/>
        </p:nvGrpSpPr>
        <p:grpSpPr>
          <a:xfrm>
            <a:off x="426720" y="4164885"/>
            <a:ext cx="8844602" cy="1107996"/>
            <a:chOff x="426720" y="4116021"/>
            <a:chExt cx="8844602" cy="1107996"/>
          </a:xfrm>
        </p:grpSpPr>
        <p:sp>
          <p:nvSpPr>
            <p:cNvPr id="19" name="文本框 18">
              <a:extLst>
                <a:ext uri="{FF2B5EF4-FFF2-40B4-BE49-F238E27FC236}">
                  <a16:creationId xmlns:a16="http://schemas.microsoft.com/office/drawing/2014/main" id="{38EFC247-2FC8-4901-BB2D-B0B552A65351}"/>
                </a:ext>
              </a:extLst>
            </p:cNvPr>
            <p:cNvSpPr txBox="1"/>
            <p:nvPr/>
          </p:nvSpPr>
          <p:spPr>
            <a:xfrm>
              <a:off x="426720" y="4116021"/>
              <a:ext cx="1402080" cy="1107996"/>
            </a:xfrm>
            <a:prstGeom prst="rect">
              <a:avLst/>
            </a:prstGeom>
            <a:noFill/>
          </p:spPr>
          <p:txBody>
            <a:bodyPr wrap="square" rtlCol="0">
              <a:spAutoFit/>
            </a:bodyPr>
            <a:lstStyle/>
            <a:p>
              <a:pPr algn="ctr"/>
              <a:r>
                <a:rPr lang="zh-CN" altLang="en-US" sz="6600" dirty="0">
                  <a:solidFill>
                    <a:srgbClr val="FFC000"/>
                  </a:solidFill>
                  <a:latin typeface="文鼎习字体" panose="020B0602010101010101" pitchFamily="33" charset="-122"/>
                  <a:ea typeface="文鼎习字体" panose="020B0602010101010101" pitchFamily="33" charset="-122"/>
                </a:rPr>
                <a:t>通</a:t>
              </a:r>
            </a:p>
          </p:txBody>
        </p:sp>
        <p:sp>
          <p:nvSpPr>
            <p:cNvPr id="20" name="文本框 19">
              <a:extLst>
                <a:ext uri="{FF2B5EF4-FFF2-40B4-BE49-F238E27FC236}">
                  <a16:creationId xmlns:a16="http://schemas.microsoft.com/office/drawing/2014/main" id="{1A83A690-216A-47E1-8CC8-DF7455AD9150}"/>
                </a:ext>
              </a:extLst>
            </p:cNvPr>
            <p:cNvSpPr txBox="1"/>
            <p:nvPr/>
          </p:nvSpPr>
          <p:spPr>
            <a:xfrm>
              <a:off x="1691679" y="4162187"/>
              <a:ext cx="7209253" cy="461665"/>
            </a:xfrm>
            <a:prstGeom prst="rect">
              <a:avLst/>
            </a:prstGeom>
            <a:noFill/>
          </p:spPr>
          <p:txBody>
            <a:bodyPr wrap="square" rtlCol="0">
              <a:spAutoFit/>
            </a:bodyPr>
            <a:lstStyle/>
            <a:p>
              <a:pPr algn="dist"/>
              <a:r>
                <a:rPr lang="zh-CN" altLang="en-US" sz="2400" b="1" dirty="0">
                  <a:solidFill>
                    <a:srgbClr val="FFC000"/>
                  </a:solidFill>
                  <a:latin typeface="微软雅黑" panose="020B0503020204020204" pitchFamily="34" charset="-122"/>
                  <a:ea typeface="微软雅黑" panose="020B0503020204020204" pitchFamily="34" charset="-122"/>
                </a:rPr>
                <a:t>开放广州、福州、厦门、宁波、上海五处为通商口岸</a:t>
              </a:r>
            </a:p>
          </p:txBody>
        </p:sp>
        <p:cxnSp>
          <p:nvCxnSpPr>
            <p:cNvPr id="21" name="直接连接符 20">
              <a:extLst>
                <a:ext uri="{FF2B5EF4-FFF2-40B4-BE49-F238E27FC236}">
                  <a16:creationId xmlns:a16="http://schemas.microsoft.com/office/drawing/2014/main" id="{51D4E45E-5F1D-4A84-93B6-604BEEE67758}"/>
                </a:ext>
              </a:extLst>
            </p:cNvPr>
            <p:cNvCxnSpPr>
              <a:cxnSpLocks/>
            </p:cNvCxnSpPr>
            <p:nvPr/>
          </p:nvCxnSpPr>
          <p:spPr>
            <a:xfrm>
              <a:off x="1691679" y="4677192"/>
              <a:ext cx="72092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CD38BD16-37C5-49AD-8E37-424F3994E81A}"/>
                </a:ext>
              </a:extLst>
            </p:cNvPr>
            <p:cNvSpPr txBox="1"/>
            <p:nvPr/>
          </p:nvSpPr>
          <p:spPr>
            <a:xfrm>
              <a:off x="1691678" y="4719794"/>
              <a:ext cx="7579644"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打开了中国东南沿海的门户，便利了资本主义倾销商品和掠夺原料</a:t>
              </a:r>
            </a:p>
          </p:txBody>
        </p:sp>
      </p:grpSp>
      <p:grpSp>
        <p:nvGrpSpPr>
          <p:cNvPr id="32" name="组合 31">
            <a:extLst>
              <a:ext uri="{FF2B5EF4-FFF2-40B4-BE49-F238E27FC236}">
                <a16:creationId xmlns:a16="http://schemas.microsoft.com/office/drawing/2014/main" id="{9A68401C-9306-4D80-A285-4A5F36A9F22A}"/>
              </a:ext>
            </a:extLst>
          </p:cNvPr>
          <p:cNvGrpSpPr/>
          <p:nvPr/>
        </p:nvGrpSpPr>
        <p:grpSpPr>
          <a:xfrm>
            <a:off x="426720" y="5580885"/>
            <a:ext cx="6101403" cy="1107996"/>
            <a:chOff x="426720" y="5335216"/>
            <a:chExt cx="6101403" cy="1107996"/>
          </a:xfrm>
        </p:grpSpPr>
        <p:sp>
          <p:nvSpPr>
            <p:cNvPr id="24" name="文本框 23">
              <a:extLst>
                <a:ext uri="{FF2B5EF4-FFF2-40B4-BE49-F238E27FC236}">
                  <a16:creationId xmlns:a16="http://schemas.microsoft.com/office/drawing/2014/main" id="{A5F0A861-DE05-4965-BF83-4D1FBE83C502}"/>
                </a:ext>
              </a:extLst>
            </p:cNvPr>
            <p:cNvSpPr txBox="1"/>
            <p:nvPr/>
          </p:nvSpPr>
          <p:spPr>
            <a:xfrm>
              <a:off x="426720" y="5335216"/>
              <a:ext cx="1402080" cy="1107996"/>
            </a:xfrm>
            <a:prstGeom prst="rect">
              <a:avLst/>
            </a:prstGeom>
            <a:noFill/>
          </p:spPr>
          <p:txBody>
            <a:bodyPr wrap="square" rtlCol="0">
              <a:spAutoFit/>
            </a:bodyPr>
            <a:lstStyle/>
            <a:p>
              <a:pPr algn="ctr"/>
              <a:r>
                <a:rPr lang="zh-CN" altLang="en-US" sz="6600" dirty="0">
                  <a:solidFill>
                    <a:srgbClr val="FFC000"/>
                  </a:solidFill>
                  <a:latin typeface="文鼎习字体" panose="020B0602010101010101" pitchFamily="33" charset="-122"/>
                  <a:ea typeface="文鼎习字体" panose="020B0602010101010101" pitchFamily="33" charset="-122"/>
                </a:rPr>
                <a:t>协</a:t>
              </a:r>
            </a:p>
          </p:txBody>
        </p:sp>
        <p:sp>
          <p:nvSpPr>
            <p:cNvPr id="25" name="文本框 24">
              <a:extLst>
                <a:ext uri="{FF2B5EF4-FFF2-40B4-BE49-F238E27FC236}">
                  <a16:creationId xmlns:a16="http://schemas.microsoft.com/office/drawing/2014/main" id="{6EEDA615-0821-4879-9BD9-D10A4907D3BB}"/>
                </a:ext>
              </a:extLst>
            </p:cNvPr>
            <p:cNvSpPr txBox="1"/>
            <p:nvPr/>
          </p:nvSpPr>
          <p:spPr>
            <a:xfrm>
              <a:off x="1691679" y="5381382"/>
              <a:ext cx="4791919" cy="461665"/>
            </a:xfrm>
            <a:prstGeom prst="rect">
              <a:avLst/>
            </a:prstGeom>
            <a:noFill/>
          </p:spPr>
          <p:txBody>
            <a:bodyPr wrap="square" rtlCol="0">
              <a:spAutoFit/>
            </a:bodyPr>
            <a:lstStyle/>
            <a:p>
              <a:pPr algn="dist"/>
              <a:r>
                <a:rPr lang="zh-CN" altLang="en-US" sz="2400" b="1" dirty="0">
                  <a:solidFill>
                    <a:srgbClr val="FFC000"/>
                  </a:solidFill>
                  <a:latin typeface="微软雅黑" panose="020B0503020204020204" pitchFamily="34" charset="-122"/>
                  <a:ea typeface="微软雅黑" panose="020B0503020204020204" pitchFamily="34" charset="-122"/>
                </a:rPr>
                <a:t>关税由中英双方协定</a:t>
              </a:r>
            </a:p>
          </p:txBody>
        </p:sp>
        <p:cxnSp>
          <p:nvCxnSpPr>
            <p:cNvPr id="26" name="直接连接符 25">
              <a:extLst>
                <a:ext uri="{FF2B5EF4-FFF2-40B4-BE49-F238E27FC236}">
                  <a16:creationId xmlns:a16="http://schemas.microsoft.com/office/drawing/2014/main" id="{959A1D93-3CB5-45AC-A4D2-8D0F866B46AA}"/>
                </a:ext>
              </a:extLst>
            </p:cNvPr>
            <p:cNvCxnSpPr>
              <a:cxnSpLocks/>
            </p:cNvCxnSpPr>
            <p:nvPr/>
          </p:nvCxnSpPr>
          <p:spPr>
            <a:xfrm>
              <a:off x="1691679" y="5896387"/>
              <a:ext cx="48364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2938C591-A86D-4660-8180-15D7D9D57AD3}"/>
                </a:ext>
              </a:extLst>
            </p:cNvPr>
            <p:cNvSpPr txBox="1"/>
            <p:nvPr/>
          </p:nvSpPr>
          <p:spPr>
            <a:xfrm>
              <a:off x="1691678" y="5938989"/>
              <a:ext cx="4747395" cy="400110"/>
            </a:xfrm>
            <a:prstGeom prst="rect">
              <a:avLst/>
            </a:prstGeom>
            <a:noFill/>
          </p:spPr>
          <p:txBody>
            <a:bodyPr wrap="square" rtlCol="0">
              <a:spAutoFit/>
            </a:bodyPr>
            <a:lstStyle/>
            <a:p>
              <a:pPr algn="dist"/>
              <a:r>
                <a:rPr lang="zh-CN" altLang="en-US" sz="2000" dirty="0">
                  <a:solidFill>
                    <a:schemeClr val="bg1"/>
                  </a:solidFill>
                  <a:latin typeface="微软雅黑" panose="020B0503020204020204" pitchFamily="34" charset="-122"/>
                  <a:ea typeface="微软雅黑" panose="020B0503020204020204" pitchFamily="34" charset="-122"/>
                </a:rPr>
                <a:t>中国丧失关税自主权</a:t>
              </a:r>
            </a:p>
          </p:txBody>
        </p:sp>
      </p:grpSp>
    </p:spTree>
    <p:extLst>
      <p:ext uri="{BB962C8B-B14F-4D97-AF65-F5344CB8AC3E}">
        <p14:creationId xmlns:p14="http://schemas.microsoft.com/office/powerpoint/2010/main" val="42762764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AEB9739-7B43-4B40-BED4-F67F4FDEDFD3}"/>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33" name="组合 32">
            <a:extLst>
              <a:ext uri="{FF2B5EF4-FFF2-40B4-BE49-F238E27FC236}">
                <a16:creationId xmlns:a16="http://schemas.microsoft.com/office/drawing/2014/main" id="{A5D76C7B-6CC0-42A3-B9DC-94F25CF2F8CB}"/>
              </a:ext>
            </a:extLst>
          </p:cNvPr>
          <p:cNvGrpSpPr/>
          <p:nvPr/>
        </p:nvGrpSpPr>
        <p:grpSpPr>
          <a:xfrm>
            <a:off x="426720" y="186959"/>
            <a:ext cx="7467214" cy="945139"/>
            <a:chOff x="532435" y="430756"/>
            <a:chExt cx="7467214" cy="945139"/>
          </a:xfrm>
        </p:grpSpPr>
        <p:sp>
          <p:nvSpPr>
            <p:cNvPr id="5" name="文本框 4">
              <a:extLst>
                <a:ext uri="{FF2B5EF4-FFF2-40B4-BE49-F238E27FC236}">
                  <a16:creationId xmlns:a16="http://schemas.microsoft.com/office/drawing/2014/main" id="{330E047C-13CF-4E32-AA1A-7C6380074BB3}"/>
                </a:ext>
              </a:extLst>
            </p:cNvPr>
            <p:cNvSpPr txBox="1"/>
            <p:nvPr/>
          </p:nvSpPr>
          <p:spPr>
            <a:xfrm>
              <a:off x="532435" y="430756"/>
              <a:ext cx="7467214"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000"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rPr>
                <a:t>《</a:t>
              </a:r>
              <a:r>
                <a:rPr kumimoji="0" lang="zh-CN" altLang="en-US" sz="4000"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rPr>
                <a:t>南京条约</a:t>
              </a:r>
              <a:r>
                <a:rPr kumimoji="0" lang="en-US" altLang="zh-CN" sz="4000"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rPr>
                <a:t>》</a:t>
              </a:r>
              <a:r>
                <a:rPr kumimoji="0" lang="zh-CN" altLang="en-US" sz="4000"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rPr>
                <a:t>及其附约主要内容</a:t>
              </a:r>
            </a:p>
          </p:txBody>
        </p:sp>
        <p:sp>
          <p:nvSpPr>
            <p:cNvPr id="4" name="矩形 3">
              <a:extLst>
                <a:ext uri="{FF2B5EF4-FFF2-40B4-BE49-F238E27FC236}">
                  <a16:creationId xmlns:a16="http://schemas.microsoft.com/office/drawing/2014/main" id="{B5D73CA9-2232-4DEF-A554-EB58F06BA42F}"/>
                </a:ext>
              </a:extLst>
            </p:cNvPr>
            <p:cNvSpPr/>
            <p:nvPr/>
          </p:nvSpPr>
          <p:spPr>
            <a:xfrm>
              <a:off x="532435" y="484174"/>
              <a:ext cx="92598" cy="8309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000"/>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B84A914C-7B77-41AF-88BC-F5C388592188}"/>
                </a:ext>
              </a:extLst>
            </p:cNvPr>
            <p:cNvSpPr txBox="1"/>
            <p:nvPr/>
          </p:nvSpPr>
          <p:spPr>
            <a:xfrm>
              <a:off x="717629" y="1037341"/>
              <a:ext cx="7282020"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white"/>
                  </a:solidFill>
                  <a:effectLst/>
                  <a:uLnTx/>
                  <a:uFillTx/>
                  <a:latin typeface="微软雅黑 Light" panose="020B0502040204020203" pitchFamily="34" charset="-122"/>
                  <a:ea typeface="微软雅黑 Light" panose="020B0502040204020203" pitchFamily="34" charset="-122"/>
                  <a:cs typeface="+mn-cs"/>
                </a:rPr>
                <a:t>中国近代以来第一个不平等条约</a:t>
              </a:r>
            </a:p>
          </p:txBody>
        </p:sp>
      </p:grpSp>
      <p:grpSp>
        <p:nvGrpSpPr>
          <p:cNvPr id="9" name="组合 8">
            <a:extLst>
              <a:ext uri="{FF2B5EF4-FFF2-40B4-BE49-F238E27FC236}">
                <a16:creationId xmlns:a16="http://schemas.microsoft.com/office/drawing/2014/main" id="{AADD5304-FDEE-4548-9D77-23ECECFA603F}"/>
              </a:ext>
            </a:extLst>
          </p:cNvPr>
          <p:cNvGrpSpPr/>
          <p:nvPr/>
        </p:nvGrpSpPr>
        <p:grpSpPr>
          <a:xfrm>
            <a:off x="611914" y="2257967"/>
            <a:ext cx="3593055" cy="3745916"/>
            <a:chOff x="611914" y="2257967"/>
            <a:chExt cx="3593055" cy="3745916"/>
          </a:xfrm>
        </p:grpSpPr>
        <p:sp>
          <p:nvSpPr>
            <p:cNvPr id="7" name="balancing-scale-variant_33737">
              <a:extLst>
                <a:ext uri="{FF2B5EF4-FFF2-40B4-BE49-F238E27FC236}">
                  <a16:creationId xmlns:a16="http://schemas.microsoft.com/office/drawing/2014/main" id="{D5C9AEBF-E531-405C-9BDF-FA65AEFF1AC1}"/>
                </a:ext>
              </a:extLst>
            </p:cNvPr>
            <p:cNvSpPr>
              <a:spLocks noChangeAspect="1"/>
            </p:cNvSpPr>
            <p:nvPr/>
          </p:nvSpPr>
          <p:spPr bwMode="auto">
            <a:xfrm>
              <a:off x="1578685" y="2257967"/>
              <a:ext cx="1481861" cy="1207546"/>
            </a:xfrm>
            <a:custGeom>
              <a:avLst/>
              <a:gdLst>
                <a:gd name="connsiteX0" fmla="*/ 459742 w 605630"/>
                <a:gd name="connsiteY0" fmla="*/ 408276 h 493520"/>
                <a:gd name="connsiteX1" fmla="*/ 605630 w 605630"/>
                <a:gd name="connsiteY1" fmla="*/ 408276 h 493520"/>
                <a:gd name="connsiteX2" fmla="*/ 532686 w 605630"/>
                <a:gd name="connsiteY2" fmla="*/ 437472 h 493520"/>
                <a:gd name="connsiteX3" fmla="*/ 459742 w 605630"/>
                <a:gd name="connsiteY3" fmla="*/ 408276 h 493520"/>
                <a:gd name="connsiteX4" fmla="*/ 0 w 605630"/>
                <a:gd name="connsiteY4" fmla="*/ 259234 h 493520"/>
                <a:gd name="connsiteX5" fmla="*/ 145978 w 605630"/>
                <a:gd name="connsiteY5" fmla="*/ 259234 h 493520"/>
                <a:gd name="connsiteX6" fmla="*/ 72989 w 605630"/>
                <a:gd name="connsiteY6" fmla="*/ 288340 h 493520"/>
                <a:gd name="connsiteX7" fmla="*/ 0 w 605630"/>
                <a:gd name="connsiteY7" fmla="*/ 259234 h 493520"/>
                <a:gd name="connsiteX8" fmla="*/ 523149 w 605630"/>
                <a:gd name="connsiteY8" fmla="*/ 175161 h 493520"/>
                <a:gd name="connsiteX9" fmla="*/ 524832 w 605630"/>
                <a:gd name="connsiteY9" fmla="*/ 176282 h 493520"/>
                <a:gd name="connsiteX10" fmla="*/ 601124 w 605630"/>
                <a:gd name="connsiteY10" fmla="*/ 402700 h 493520"/>
                <a:gd name="connsiteX11" fmla="*/ 600002 w 605630"/>
                <a:gd name="connsiteY11" fmla="*/ 404382 h 493520"/>
                <a:gd name="connsiteX12" fmla="*/ 599441 w 605630"/>
                <a:gd name="connsiteY12" fmla="*/ 404382 h 493520"/>
                <a:gd name="connsiteX13" fmla="*/ 598319 w 605630"/>
                <a:gd name="connsiteY13" fmla="*/ 403821 h 493520"/>
                <a:gd name="connsiteX14" fmla="*/ 523710 w 605630"/>
                <a:gd name="connsiteY14" fmla="*/ 181886 h 493520"/>
                <a:gd name="connsiteX15" fmla="*/ 467613 w 605630"/>
                <a:gd name="connsiteY15" fmla="*/ 403261 h 493520"/>
                <a:gd name="connsiteX16" fmla="*/ 465369 w 605630"/>
                <a:gd name="connsiteY16" fmla="*/ 404382 h 493520"/>
                <a:gd name="connsiteX17" fmla="*/ 464247 w 605630"/>
                <a:gd name="connsiteY17" fmla="*/ 402700 h 493520"/>
                <a:gd name="connsiteX18" fmla="*/ 522027 w 605630"/>
                <a:gd name="connsiteY18" fmla="*/ 176282 h 493520"/>
                <a:gd name="connsiteX19" fmla="*/ 523149 w 605630"/>
                <a:gd name="connsiteY19" fmla="*/ 175161 h 493520"/>
                <a:gd name="connsiteX20" fmla="*/ 313223 w 605630"/>
                <a:gd name="connsiteY20" fmla="*/ 54057 h 493520"/>
                <a:gd name="connsiteX21" fmla="*/ 295262 w 605630"/>
                <a:gd name="connsiteY21" fmla="*/ 63586 h 493520"/>
                <a:gd name="connsiteX22" fmla="*/ 304804 w 605630"/>
                <a:gd name="connsiteY22" fmla="*/ 81523 h 493520"/>
                <a:gd name="connsiteX23" fmla="*/ 322765 w 605630"/>
                <a:gd name="connsiteY23" fmla="*/ 71994 h 493520"/>
                <a:gd name="connsiteX24" fmla="*/ 313223 w 605630"/>
                <a:gd name="connsiteY24" fmla="*/ 54057 h 493520"/>
                <a:gd name="connsiteX25" fmla="*/ 63447 w 605630"/>
                <a:gd name="connsiteY25" fmla="*/ 26569 h 493520"/>
                <a:gd name="connsiteX26" fmla="*/ 65131 w 605630"/>
                <a:gd name="connsiteY26" fmla="*/ 27690 h 493520"/>
                <a:gd name="connsiteX27" fmla="*/ 141473 w 605630"/>
                <a:gd name="connsiteY27" fmla="*/ 253567 h 493520"/>
                <a:gd name="connsiteX28" fmla="*/ 140351 w 605630"/>
                <a:gd name="connsiteY28" fmla="*/ 255809 h 493520"/>
                <a:gd name="connsiteX29" fmla="*/ 139789 w 605630"/>
                <a:gd name="connsiteY29" fmla="*/ 255809 h 493520"/>
                <a:gd name="connsiteX30" fmla="*/ 138667 w 605630"/>
                <a:gd name="connsiteY30" fmla="*/ 254688 h 493520"/>
                <a:gd name="connsiteX31" fmla="*/ 64008 w 605630"/>
                <a:gd name="connsiteY31" fmla="*/ 33295 h 493520"/>
                <a:gd name="connsiteX32" fmla="*/ 7874 w 605630"/>
                <a:gd name="connsiteY32" fmla="*/ 254688 h 493520"/>
                <a:gd name="connsiteX33" fmla="*/ 5628 w 605630"/>
                <a:gd name="connsiteY33" fmla="*/ 255809 h 493520"/>
                <a:gd name="connsiteX34" fmla="*/ 4506 w 605630"/>
                <a:gd name="connsiteY34" fmla="*/ 254128 h 493520"/>
                <a:gd name="connsiteX35" fmla="*/ 62324 w 605630"/>
                <a:gd name="connsiteY35" fmla="*/ 27690 h 493520"/>
                <a:gd name="connsiteX36" fmla="*/ 63447 w 605630"/>
                <a:gd name="connsiteY36" fmla="*/ 26569 h 493520"/>
                <a:gd name="connsiteX37" fmla="*/ 80173 w 605630"/>
                <a:gd name="connsiteY37" fmla="*/ 9 h 493520"/>
                <a:gd name="connsiteX38" fmla="*/ 315469 w 605630"/>
                <a:gd name="connsiteY38" fmla="*/ 45649 h 493520"/>
                <a:gd name="connsiteX39" fmla="*/ 549527 w 605630"/>
                <a:gd name="connsiteY39" fmla="*/ 162241 h 493520"/>
                <a:gd name="connsiteX40" fmla="*/ 305365 w 605630"/>
                <a:gd name="connsiteY40" fmla="*/ 87129 h 493520"/>
                <a:gd name="connsiteX41" fmla="*/ 310417 w 605630"/>
                <a:gd name="connsiteY41" fmla="*/ 148228 h 493520"/>
                <a:gd name="connsiteX42" fmla="*/ 312662 w 605630"/>
                <a:gd name="connsiteY42" fmla="*/ 179057 h 493520"/>
                <a:gd name="connsiteX43" fmla="*/ 314907 w 605630"/>
                <a:gd name="connsiteY43" fmla="*/ 213250 h 493520"/>
                <a:gd name="connsiteX44" fmla="*/ 317152 w 605630"/>
                <a:gd name="connsiteY44" fmla="*/ 249685 h 493520"/>
                <a:gd name="connsiteX45" fmla="*/ 318836 w 605630"/>
                <a:gd name="connsiteY45" fmla="*/ 287241 h 493520"/>
                <a:gd name="connsiteX46" fmla="*/ 321643 w 605630"/>
                <a:gd name="connsiteY46" fmla="*/ 324798 h 493520"/>
                <a:gd name="connsiteX47" fmla="*/ 323327 w 605630"/>
                <a:gd name="connsiteY47" fmla="*/ 361233 h 493520"/>
                <a:gd name="connsiteX48" fmla="*/ 322204 w 605630"/>
                <a:gd name="connsiteY48" fmla="*/ 395426 h 493520"/>
                <a:gd name="connsiteX49" fmla="*/ 318836 w 605630"/>
                <a:gd name="connsiteY49" fmla="*/ 425695 h 493520"/>
                <a:gd name="connsiteX50" fmla="*/ 311539 w 605630"/>
                <a:gd name="connsiteY50" fmla="*/ 467175 h 493520"/>
                <a:gd name="connsiteX51" fmla="*/ 373282 w 605630"/>
                <a:gd name="connsiteY51" fmla="*/ 467175 h 493520"/>
                <a:gd name="connsiteX52" fmla="*/ 373282 w 605630"/>
                <a:gd name="connsiteY52" fmla="*/ 493520 h 493520"/>
                <a:gd name="connsiteX53" fmla="*/ 234081 w 605630"/>
                <a:gd name="connsiteY53" fmla="*/ 493520 h 493520"/>
                <a:gd name="connsiteX54" fmla="*/ 234081 w 605630"/>
                <a:gd name="connsiteY54" fmla="*/ 467175 h 493520"/>
                <a:gd name="connsiteX55" fmla="*/ 295262 w 605630"/>
                <a:gd name="connsiteY55" fmla="*/ 467175 h 493520"/>
                <a:gd name="connsiteX56" fmla="*/ 287965 w 605630"/>
                <a:gd name="connsiteY56" fmla="*/ 425695 h 493520"/>
                <a:gd name="connsiteX57" fmla="*/ 284597 w 605630"/>
                <a:gd name="connsiteY57" fmla="*/ 395426 h 493520"/>
                <a:gd name="connsiteX58" fmla="*/ 283475 w 605630"/>
                <a:gd name="connsiteY58" fmla="*/ 361233 h 493520"/>
                <a:gd name="connsiteX59" fmla="*/ 285159 w 605630"/>
                <a:gd name="connsiteY59" fmla="*/ 324798 h 493520"/>
                <a:gd name="connsiteX60" fmla="*/ 287965 w 605630"/>
                <a:gd name="connsiteY60" fmla="*/ 287241 h 493520"/>
                <a:gd name="connsiteX61" fmla="*/ 290210 w 605630"/>
                <a:gd name="connsiteY61" fmla="*/ 249685 h 493520"/>
                <a:gd name="connsiteX62" fmla="*/ 291894 w 605630"/>
                <a:gd name="connsiteY62" fmla="*/ 213250 h 493520"/>
                <a:gd name="connsiteX63" fmla="*/ 294139 w 605630"/>
                <a:gd name="connsiteY63" fmla="*/ 179057 h 493520"/>
                <a:gd name="connsiteX64" fmla="*/ 296385 w 605630"/>
                <a:gd name="connsiteY64" fmla="*/ 148228 h 493520"/>
                <a:gd name="connsiteX65" fmla="*/ 301436 w 605630"/>
                <a:gd name="connsiteY65" fmla="*/ 86008 h 493520"/>
                <a:gd name="connsiteX66" fmla="*/ 57274 w 605630"/>
                <a:gd name="connsiteY66" fmla="*/ 4729 h 493520"/>
                <a:gd name="connsiteX67" fmla="*/ 80173 w 605630"/>
                <a:gd name="connsiteY67" fmla="*/ 9 h 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05630" h="493520">
                  <a:moveTo>
                    <a:pt x="459742" y="408276"/>
                  </a:moveTo>
                  <a:lnTo>
                    <a:pt x="605630" y="408276"/>
                  </a:lnTo>
                  <a:cubicBezTo>
                    <a:pt x="605630" y="423997"/>
                    <a:pt x="573086" y="437472"/>
                    <a:pt x="532686" y="437472"/>
                  </a:cubicBezTo>
                  <a:cubicBezTo>
                    <a:pt x="492286" y="437472"/>
                    <a:pt x="459742" y="423997"/>
                    <a:pt x="459742" y="408276"/>
                  </a:cubicBezTo>
                  <a:close/>
                  <a:moveTo>
                    <a:pt x="0" y="259234"/>
                  </a:moveTo>
                  <a:lnTo>
                    <a:pt x="145978" y="259234"/>
                  </a:lnTo>
                  <a:cubicBezTo>
                    <a:pt x="145978" y="275466"/>
                    <a:pt x="113414" y="288340"/>
                    <a:pt x="72989" y="288340"/>
                  </a:cubicBezTo>
                  <a:cubicBezTo>
                    <a:pt x="32564" y="288340"/>
                    <a:pt x="0" y="275466"/>
                    <a:pt x="0" y="259234"/>
                  </a:cubicBezTo>
                  <a:close/>
                  <a:moveTo>
                    <a:pt x="523149" y="175161"/>
                  </a:moveTo>
                  <a:cubicBezTo>
                    <a:pt x="523710" y="175161"/>
                    <a:pt x="524271" y="175721"/>
                    <a:pt x="524832" y="176282"/>
                  </a:cubicBezTo>
                  <a:lnTo>
                    <a:pt x="601124" y="402700"/>
                  </a:lnTo>
                  <a:cubicBezTo>
                    <a:pt x="601124" y="403261"/>
                    <a:pt x="600563" y="404382"/>
                    <a:pt x="600002" y="404382"/>
                  </a:cubicBezTo>
                  <a:cubicBezTo>
                    <a:pt x="600002" y="404382"/>
                    <a:pt x="599441" y="404382"/>
                    <a:pt x="599441" y="404382"/>
                  </a:cubicBezTo>
                  <a:cubicBezTo>
                    <a:pt x="598880" y="404382"/>
                    <a:pt x="598319" y="404382"/>
                    <a:pt x="598319" y="403821"/>
                  </a:cubicBezTo>
                  <a:lnTo>
                    <a:pt x="523710" y="181886"/>
                  </a:lnTo>
                  <a:lnTo>
                    <a:pt x="467613" y="403261"/>
                  </a:lnTo>
                  <a:cubicBezTo>
                    <a:pt x="467052" y="404382"/>
                    <a:pt x="466491" y="404942"/>
                    <a:pt x="465369" y="404382"/>
                  </a:cubicBezTo>
                  <a:cubicBezTo>
                    <a:pt x="464808" y="404382"/>
                    <a:pt x="464247" y="403261"/>
                    <a:pt x="464247" y="402700"/>
                  </a:cubicBezTo>
                  <a:lnTo>
                    <a:pt x="522027" y="176282"/>
                  </a:lnTo>
                  <a:cubicBezTo>
                    <a:pt x="522027" y="175721"/>
                    <a:pt x="522588" y="175161"/>
                    <a:pt x="523149" y="175161"/>
                  </a:cubicBezTo>
                  <a:close/>
                  <a:moveTo>
                    <a:pt x="313223" y="54057"/>
                  </a:moveTo>
                  <a:cubicBezTo>
                    <a:pt x="305927" y="51815"/>
                    <a:pt x="298068" y="55738"/>
                    <a:pt x="295262" y="63586"/>
                  </a:cubicBezTo>
                  <a:cubicBezTo>
                    <a:pt x="293017" y="70873"/>
                    <a:pt x="296946" y="79281"/>
                    <a:pt x="304804" y="81523"/>
                  </a:cubicBezTo>
                  <a:cubicBezTo>
                    <a:pt x="312101" y="83765"/>
                    <a:pt x="320520" y="79842"/>
                    <a:pt x="322765" y="71994"/>
                  </a:cubicBezTo>
                  <a:cubicBezTo>
                    <a:pt x="325010" y="64707"/>
                    <a:pt x="321081" y="56299"/>
                    <a:pt x="313223" y="54057"/>
                  </a:cubicBezTo>
                  <a:close/>
                  <a:moveTo>
                    <a:pt x="63447" y="26569"/>
                  </a:moveTo>
                  <a:cubicBezTo>
                    <a:pt x="64008" y="26569"/>
                    <a:pt x="64570" y="26569"/>
                    <a:pt x="65131" y="27690"/>
                  </a:cubicBezTo>
                  <a:lnTo>
                    <a:pt x="141473" y="253567"/>
                  </a:lnTo>
                  <a:cubicBezTo>
                    <a:pt x="141473" y="254688"/>
                    <a:pt x="140912" y="255249"/>
                    <a:pt x="140351" y="255809"/>
                  </a:cubicBezTo>
                  <a:cubicBezTo>
                    <a:pt x="140351" y="255809"/>
                    <a:pt x="139789" y="255809"/>
                    <a:pt x="139789" y="255809"/>
                  </a:cubicBezTo>
                  <a:cubicBezTo>
                    <a:pt x="139228" y="255809"/>
                    <a:pt x="138667" y="255249"/>
                    <a:pt x="138667" y="254688"/>
                  </a:cubicBezTo>
                  <a:lnTo>
                    <a:pt x="64008" y="33295"/>
                  </a:lnTo>
                  <a:lnTo>
                    <a:pt x="7874" y="254688"/>
                  </a:lnTo>
                  <a:cubicBezTo>
                    <a:pt x="7312" y="255249"/>
                    <a:pt x="6751" y="255809"/>
                    <a:pt x="5628" y="255809"/>
                  </a:cubicBezTo>
                  <a:cubicBezTo>
                    <a:pt x="5067" y="255249"/>
                    <a:pt x="4506" y="254688"/>
                    <a:pt x="4506" y="254128"/>
                  </a:cubicBezTo>
                  <a:lnTo>
                    <a:pt x="62324" y="27690"/>
                  </a:lnTo>
                  <a:cubicBezTo>
                    <a:pt x="62324" y="27130"/>
                    <a:pt x="62886" y="26569"/>
                    <a:pt x="63447" y="26569"/>
                  </a:cubicBezTo>
                  <a:close/>
                  <a:moveTo>
                    <a:pt x="80173" y="9"/>
                  </a:moveTo>
                  <a:cubicBezTo>
                    <a:pt x="121507" y="-386"/>
                    <a:pt x="213594" y="12857"/>
                    <a:pt x="315469" y="45649"/>
                  </a:cubicBezTo>
                  <a:cubicBezTo>
                    <a:pt x="451862" y="89371"/>
                    <a:pt x="553456" y="151030"/>
                    <a:pt x="549527" y="162241"/>
                  </a:cubicBezTo>
                  <a:cubicBezTo>
                    <a:pt x="546159" y="174012"/>
                    <a:pt x="440075" y="130290"/>
                    <a:pt x="305365" y="87129"/>
                  </a:cubicBezTo>
                  <a:cubicBezTo>
                    <a:pt x="305927" y="93295"/>
                    <a:pt x="308172" y="116277"/>
                    <a:pt x="310417" y="148228"/>
                  </a:cubicBezTo>
                  <a:cubicBezTo>
                    <a:pt x="310978" y="157757"/>
                    <a:pt x="311539" y="168407"/>
                    <a:pt x="312662" y="179057"/>
                  </a:cubicBezTo>
                  <a:cubicBezTo>
                    <a:pt x="313223" y="189707"/>
                    <a:pt x="313785" y="201479"/>
                    <a:pt x="314907" y="213250"/>
                  </a:cubicBezTo>
                  <a:cubicBezTo>
                    <a:pt x="315469" y="225021"/>
                    <a:pt x="316591" y="237353"/>
                    <a:pt x="317152" y="249685"/>
                  </a:cubicBezTo>
                  <a:cubicBezTo>
                    <a:pt x="317714" y="262017"/>
                    <a:pt x="318275" y="274349"/>
                    <a:pt x="318836" y="287241"/>
                  </a:cubicBezTo>
                  <a:cubicBezTo>
                    <a:pt x="319398" y="299573"/>
                    <a:pt x="320520" y="312466"/>
                    <a:pt x="321643" y="324798"/>
                  </a:cubicBezTo>
                  <a:cubicBezTo>
                    <a:pt x="322765" y="337129"/>
                    <a:pt x="323327" y="349461"/>
                    <a:pt x="323327" y="361233"/>
                  </a:cubicBezTo>
                  <a:cubicBezTo>
                    <a:pt x="323888" y="373004"/>
                    <a:pt x="323327" y="384215"/>
                    <a:pt x="322204" y="395426"/>
                  </a:cubicBezTo>
                  <a:cubicBezTo>
                    <a:pt x="321081" y="406076"/>
                    <a:pt x="320520" y="416166"/>
                    <a:pt x="318836" y="425695"/>
                  </a:cubicBezTo>
                  <a:cubicBezTo>
                    <a:pt x="316591" y="442511"/>
                    <a:pt x="313785" y="456524"/>
                    <a:pt x="311539" y="467175"/>
                  </a:cubicBezTo>
                  <a:lnTo>
                    <a:pt x="373282" y="467175"/>
                  </a:lnTo>
                  <a:lnTo>
                    <a:pt x="373282" y="493520"/>
                  </a:lnTo>
                  <a:lnTo>
                    <a:pt x="234081" y="493520"/>
                  </a:lnTo>
                  <a:lnTo>
                    <a:pt x="234081" y="467175"/>
                  </a:lnTo>
                  <a:lnTo>
                    <a:pt x="295262" y="467175"/>
                  </a:lnTo>
                  <a:cubicBezTo>
                    <a:pt x="293017" y="456524"/>
                    <a:pt x="290210" y="442511"/>
                    <a:pt x="287965" y="425695"/>
                  </a:cubicBezTo>
                  <a:cubicBezTo>
                    <a:pt x="286843" y="416166"/>
                    <a:pt x="285720" y="406076"/>
                    <a:pt x="284597" y="395426"/>
                  </a:cubicBezTo>
                  <a:cubicBezTo>
                    <a:pt x="284036" y="384215"/>
                    <a:pt x="283475" y="373004"/>
                    <a:pt x="283475" y="361233"/>
                  </a:cubicBezTo>
                  <a:cubicBezTo>
                    <a:pt x="283475" y="349461"/>
                    <a:pt x="284597" y="337129"/>
                    <a:pt x="285159" y="324798"/>
                  </a:cubicBezTo>
                  <a:cubicBezTo>
                    <a:pt x="286281" y="312466"/>
                    <a:pt x="287404" y="299573"/>
                    <a:pt x="287965" y="287241"/>
                  </a:cubicBezTo>
                  <a:cubicBezTo>
                    <a:pt x="288527" y="274349"/>
                    <a:pt x="289088" y="262017"/>
                    <a:pt x="290210" y="249685"/>
                  </a:cubicBezTo>
                  <a:cubicBezTo>
                    <a:pt x="290772" y="237353"/>
                    <a:pt x="291333" y="225021"/>
                    <a:pt x="291894" y="213250"/>
                  </a:cubicBezTo>
                  <a:cubicBezTo>
                    <a:pt x="293017" y="201479"/>
                    <a:pt x="293578" y="189707"/>
                    <a:pt x="294139" y="179057"/>
                  </a:cubicBezTo>
                  <a:cubicBezTo>
                    <a:pt x="295262" y="168407"/>
                    <a:pt x="295823" y="157757"/>
                    <a:pt x="296385" y="148228"/>
                  </a:cubicBezTo>
                  <a:cubicBezTo>
                    <a:pt x="299191" y="113474"/>
                    <a:pt x="301436" y="89371"/>
                    <a:pt x="301436" y="86008"/>
                  </a:cubicBezTo>
                  <a:cubicBezTo>
                    <a:pt x="166165" y="42286"/>
                    <a:pt x="53345" y="15940"/>
                    <a:pt x="57274" y="4729"/>
                  </a:cubicBezTo>
                  <a:cubicBezTo>
                    <a:pt x="58257" y="1787"/>
                    <a:pt x="66395" y="140"/>
                    <a:pt x="80173" y="9"/>
                  </a:cubicBezTo>
                  <a:close/>
                </a:path>
              </a:pathLst>
            </a:custGeom>
            <a:solidFill>
              <a:srgbClr val="FFC000"/>
            </a:solidFill>
            <a:ln>
              <a:noFill/>
            </a:ln>
          </p:spPr>
        </p:sp>
        <p:sp>
          <p:nvSpPr>
            <p:cNvPr id="3" name="文本框 2">
              <a:extLst>
                <a:ext uri="{FF2B5EF4-FFF2-40B4-BE49-F238E27FC236}">
                  <a16:creationId xmlns:a16="http://schemas.microsoft.com/office/drawing/2014/main" id="{C8B016D2-5694-4225-9A34-EAD75E4DBAD8}"/>
                </a:ext>
              </a:extLst>
            </p:cNvPr>
            <p:cNvSpPr txBox="1"/>
            <p:nvPr/>
          </p:nvSpPr>
          <p:spPr>
            <a:xfrm>
              <a:off x="611914" y="3657600"/>
              <a:ext cx="3593055" cy="461665"/>
            </a:xfrm>
            <a:prstGeom prst="rect">
              <a:avLst/>
            </a:prstGeom>
            <a:noFill/>
          </p:spPr>
          <p:txBody>
            <a:bodyPr wrap="square" rtlCol="0">
              <a:spAutoFit/>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片面最惠国待遇</a:t>
              </a:r>
            </a:p>
          </p:txBody>
        </p:sp>
        <p:sp>
          <p:nvSpPr>
            <p:cNvPr id="8" name="文本框 7">
              <a:extLst>
                <a:ext uri="{FF2B5EF4-FFF2-40B4-BE49-F238E27FC236}">
                  <a16:creationId xmlns:a16="http://schemas.microsoft.com/office/drawing/2014/main" id="{BAFC73A5-7C1A-42F9-A855-A8FDD7834085}"/>
                </a:ext>
              </a:extLst>
            </p:cNvPr>
            <p:cNvSpPr txBox="1"/>
            <p:nvPr/>
          </p:nvSpPr>
          <p:spPr>
            <a:xfrm>
              <a:off x="929923" y="4119265"/>
              <a:ext cx="3007376" cy="1884618"/>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危害中国贸易主权，利益均沾原则成为其他资本主义国家扩大对中国侵略的借口。</a:t>
              </a:r>
            </a:p>
          </p:txBody>
        </p:sp>
      </p:grpSp>
      <p:grpSp>
        <p:nvGrpSpPr>
          <p:cNvPr id="16" name="组合 15">
            <a:extLst>
              <a:ext uri="{FF2B5EF4-FFF2-40B4-BE49-F238E27FC236}">
                <a16:creationId xmlns:a16="http://schemas.microsoft.com/office/drawing/2014/main" id="{DABF1940-A17D-4D3D-968E-0293DEFAA670}"/>
              </a:ext>
            </a:extLst>
          </p:cNvPr>
          <p:cNvGrpSpPr/>
          <p:nvPr/>
        </p:nvGrpSpPr>
        <p:grpSpPr>
          <a:xfrm>
            <a:off x="4300879" y="2143872"/>
            <a:ext cx="3593055" cy="3860011"/>
            <a:chOff x="4300879" y="2143872"/>
            <a:chExt cx="3593055" cy="3860011"/>
          </a:xfrm>
        </p:grpSpPr>
        <p:sp>
          <p:nvSpPr>
            <p:cNvPr id="10" name="wood-hammer_14302">
              <a:extLst>
                <a:ext uri="{FF2B5EF4-FFF2-40B4-BE49-F238E27FC236}">
                  <a16:creationId xmlns:a16="http://schemas.microsoft.com/office/drawing/2014/main" id="{57A1A391-C12F-438A-83EC-6F1AFBB256E4}"/>
                </a:ext>
              </a:extLst>
            </p:cNvPr>
            <p:cNvSpPr>
              <a:spLocks noChangeAspect="1"/>
            </p:cNvSpPr>
            <p:nvPr/>
          </p:nvSpPr>
          <p:spPr bwMode="auto">
            <a:xfrm>
              <a:off x="5355070" y="2143872"/>
              <a:ext cx="1481860" cy="1321641"/>
            </a:xfrm>
            <a:custGeom>
              <a:avLst/>
              <a:gdLst>
                <a:gd name="connsiteX0" fmla="*/ 0 w 609120"/>
                <a:gd name="connsiteY0" fmla="*/ 467405 h 543263"/>
                <a:gd name="connsiteX1" fmla="*/ 324459 w 609120"/>
                <a:gd name="connsiteY1" fmla="*/ 467405 h 543263"/>
                <a:gd name="connsiteX2" fmla="*/ 324459 w 609120"/>
                <a:gd name="connsiteY2" fmla="*/ 543263 h 543263"/>
                <a:gd name="connsiteX3" fmla="*/ 0 w 609120"/>
                <a:gd name="connsiteY3" fmla="*/ 543263 h 543263"/>
                <a:gd name="connsiteX4" fmla="*/ 319275 w 609120"/>
                <a:gd name="connsiteY4" fmla="*/ 0 h 543263"/>
                <a:gd name="connsiteX5" fmla="*/ 333817 w 609120"/>
                <a:gd name="connsiteY5" fmla="*/ 5990 h 543263"/>
                <a:gd name="connsiteX6" fmla="*/ 436158 w 609120"/>
                <a:gd name="connsiteY6" fmla="*/ 108083 h 543263"/>
                <a:gd name="connsiteX7" fmla="*/ 436158 w 609120"/>
                <a:gd name="connsiteY7" fmla="*/ 137213 h 543263"/>
                <a:gd name="connsiteX8" fmla="*/ 426433 w 609120"/>
                <a:gd name="connsiteY8" fmla="*/ 146923 h 543263"/>
                <a:gd name="connsiteX9" fmla="*/ 412436 w 609120"/>
                <a:gd name="connsiteY9" fmla="*/ 152913 h 543263"/>
                <a:gd name="connsiteX10" fmla="*/ 362265 w 609120"/>
                <a:gd name="connsiteY10" fmla="*/ 203006 h 543263"/>
                <a:gd name="connsiteX11" fmla="*/ 362356 w 609120"/>
                <a:gd name="connsiteY11" fmla="*/ 203188 h 543263"/>
                <a:gd name="connsiteX12" fmla="*/ 362356 w 609120"/>
                <a:gd name="connsiteY12" fmla="*/ 232318 h 543263"/>
                <a:gd name="connsiteX13" fmla="*/ 358266 w 609120"/>
                <a:gd name="connsiteY13" fmla="*/ 236493 h 543263"/>
                <a:gd name="connsiteX14" fmla="*/ 571583 w 609120"/>
                <a:gd name="connsiteY14" fmla="*/ 449481 h 543263"/>
                <a:gd name="connsiteX15" fmla="*/ 582308 w 609120"/>
                <a:gd name="connsiteY15" fmla="*/ 438773 h 543263"/>
                <a:gd name="connsiteX16" fmla="*/ 609120 w 609120"/>
                <a:gd name="connsiteY16" fmla="*/ 465634 h 543263"/>
                <a:gd name="connsiteX17" fmla="*/ 540680 w 609120"/>
                <a:gd name="connsiteY17" fmla="*/ 533878 h 543263"/>
                <a:gd name="connsiteX18" fmla="*/ 513868 w 609120"/>
                <a:gd name="connsiteY18" fmla="*/ 507107 h 543263"/>
                <a:gd name="connsiteX19" fmla="*/ 524593 w 609120"/>
                <a:gd name="connsiteY19" fmla="*/ 496399 h 543263"/>
                <a:gd name="connsiteX20" fmla="*/ 311186 w 609120"/>
                <a:gd name="connsiteY20" fmla="*/ 283410 h 543263"/>
                <a:gd name="connsiteX21" fmla="*/ 307096 w 609120"/>
                <a:gd name="connsiteY21" fmla="*/ 287584 h 543263"/>
                <a:gd name="connsiteX22" fmla="*/ 277829 w 609120"/>
                <a:gd name="connsiteY22" fmla="*/ 287584 h 543263"/>
                <a:gd name="connsiteX23" fmla="*/ 277647 w 609120"/>
                <a:gd name="connsiteY23" fmla="*/ 287494 h 543263"/>
                <a:gd name="connsiteX24" fmla="*/ 227477 w 609120"/>
                <a:gd name="connsiteY24" fmla="*/ 337587 h 543263"/>
                <a:gd name="connsiteX25" fmla="*/ 221478 w 609120"/>
                <a:gd name="connsiteY25" fmla="*/ 351563 h 543263"/>
                <a:gd name="connsiteX26" fmla="*/ 211844 w 609120"/>
                <a:gd name="connsiteY26" fmla="*/ 361273 h 543263"/>
                <a:gd name="connsiteX27" fmla="*/ 182577 w 609120"/>
                <a:gd name="connsiteY27" fmla="*/ 361273 h 543263"/>
                <a:gd name="connsiteX28" fmla="*/ 80327 w 609120"/>
                <a:gd name="connsiteY28" fmla="*/ 259180 h 543263"/>
                <a:gd name="connsiteX29" fmla="*/ 80327 w 609120"/>
                <a:gd name="connsiteY29" fmla="*/ 230049 h 543263"/>
                <a:gd name="connsiteX30" fmla="*/ 90052 w 609120"/>
                <a:gd name="connsiteY30" fmla="*/ 220339 h 543263"/>
                <a:gd name="connsiteX31" fmla="*/ 117955 w 609120"/>
                <a:gd name="connsiteY31" fmla="*/ 219160 h 543263"/>
                <a:gd name="connsiteX32" fmla="*/ 163673 w 609120"/>
                <a:gd name="connsiteY32" fmla="*/ 173603 h 543263"/>
                <a:gd name="connsiteX33" fmla="*/ 163491 w 609120"/>
                <a:gd name="connsiteY33" fmla="*/ 173422 h 543263"/>
                <a:gd name="connsiteX34" fmla="*/ 163491 w 609120"/>
                <a:gd name="connsiteY34" fmla="*/ 144291 h 543263"/>
                <a:gd name="connsiteX35" fmla="*/ 218842 w 609120"/>
                <a:gd name="connsiteY35" fmla="*/ 89025 h 543263"/>
                <a:gd name="connsiteX36" fmla="*/ 248018 w 609120"/>
                <a:gd name="connsiteY36" fmla="*/ 89025 h 543263"/>
                <a:gd name="connsiteX37" fmla="*/ 248199 w 609120"/>
                <a:gd name="connsiteY37" fmla="*/ 89207 h 543263"/>
                <a:gd name="connsiteX38" fmla="*/ 293826 w 609120"/>
                <a:gd name="connsiteY38" fmla="*/ 43560 h 543263"/>
                <a:gd name="connsiteX39" fmla="*/ 295007 w 609120"/>
                <a:gd name="connsiteY39" fmla="*/ 15700 h 543263"/>
                <a:gd name="connsiteX40" fmla="*/ 304732 w 609120"/>
                <a:gd name="connsiteY40" fmla="*/ 5990 h 543263"/>
                <a:gd name="connsiteX41" fmla="*/ 319275 w 609120"/>
                <a:gd name="connsiteY41" fmla="*/ 0 h 54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9120" h="543263">
                  <a:moveTo>
                    <a:pt x="0" y="467405"/>
                  </a:moveTo>
                  <a:lnTo>
                    <a:pt x="324459" y="467405"/>
                  </a:lnTo>
                  <a:lnTo>
                    <a:pt x="324459" y="543263"/>
                  </a:lnTo>
                  <a:lnTo>
                    <a:pt x="0" y="543263"/>
                  </a:lnTo>
                  <a:close/>
                  <a:moveTo>
                    <a:pt x="319275" y="0"/>
                  </a:moveTo>
                  <a:cubicBezTo>
                    <a:pt x="324546" y="0"/>
                    <a:pt x="329818" y="1997"/>
                    <a:pt x="333817" y="5990"/>
                  </a:cubicBezTo>
                  <a:lnTo>
                    <a:pt x="436158" y="108083"/>
                  </a:lnTo>
                  <a:cubicBezTo>
                    <a:pt x="444247" y="116068"/>
                    <a:pt x="444247" y="129136"/>
                    <a:pt x="436158" y="137213"/>
                  </a:cubicBezTo>
                  <a:lnTo>
                    <a:pt x="426433" y="146923"/>
                  </a:lnTo>
                  <a:cubicBezTo>
                    <a:pt x="422616" y="150735"/>
                    <a:pt x="417617" y="152731"/>
                    <a:pt x="412436" y="152913"/>
                  </a:cubicBezTo>
                  <a:lnTo>
                    <a:pt x="362265" y="203006"/>
                  </a:lnTo>
                  <a:lnTo>
                    <a:pt x="362356" y="203188"/>
                  </a:lnTo>
                  <a:cubicBezTo>
                    <a:pt x="370445" y="211174"/>
                    <a:pt x="370445" y="224332"/>
                    <a:pt x="362356" y="232318"/>
                  </a:cubicBezTo>
                  <a:lnTo>
                    <a:pt x="358266" y="236493"/>
                  </a:lnTo>
                  <a:lnTo>
                    <a:pt x="571583" y="449481"/>
                  </a:lnTo>
                  <a:lnTo>
                    <a:pt x="582308" y="438773"/>
                  </a:lnTo>
                  <a:lnTo>
                    <a:pt x="609120" y="465634"/>
                  </a:lnTo>
                  <a:lnTo>
                    <a:pt x="540680" y="533878"/>
                  </a:lnTo>
                  <a:lnTo>
                    <a:pt x="513868" y="507107"/>
                  </a:lnTo>
                  <a:lnTo>
                    <a:pt x="524593" y="496399"/>
                  </a:lnTo>
                  <a:lnTo>
                    <a:pt x="311186" y="283410"/>
                  </a:lnTo>
                  <a:lnTo>
                    <a:pt x="307096" y="287584"/>
                  </a:lnTo>
                  <a:cubicBezTo>
                    <a:pt x="299097" y="295661"/>
                    <a:pt x="285918" y="295661"/>
                    <a:pt x="277829" y="287584"/>
                  </a:cubicBezTo>
                  <a:lnTo>
                    <a:pt x="277647" y="287494"/>
                  </a:lnTo>
                  <a:lnTo>
                    <a:pt x="227477" y="337587"/>
                  </a:lnTo>
                  <a:cubicBezTo>
                    <a:pt x="227386" y="342669"/>
                    <a:pt x="225295" y="347751"/>
                    <a:pt x="221478" y="351563"/>
                  </a:cubicBezTo>
                  <a:lnTo>
                    <a:pt x="211844" y="361273"/>
                  </a:lnTo>
                  <a:cubicBezTo>
                    <a:pt x="203755" y="369349"/>
                    <a:pt x="190667" y="369349"/>
                    <a:pt x="182577" y="361273"/>
                  </a:cubicBezTo>
                  <a:lnTo>
                    <a:pt x="80327" y="259180"/>
                  </a:lnTo>
                  <a:cubicBezTo>
                    <a:pt x="72329" y="251194"/>
                    <a:pt x="72329" y="238035"/>
                    <a:pt x="80327" y="230049"/>
                  </a:cubicBezTo>
                  <a:lnTo>
                    <a:pt x="90052" y="220339"/>
                  </a:lnTo>
                  <a:cubicBezTo>
                    <a:pt x="97687" y="212716"/>
                    <a:pt x="109866" y="212353"/>
                    <a:pt x="117955" y="219160"/>
                  </a:cubicBezTo>
                  <a:lnTo>
                    <a:pt x="163673" y="173603"/>
                  </a:lnTo>
                  <a:lnTo>
                    <a:pt x="163491" y="173422"/>
                  </a:lnTo>
                  <a:cubicBezTo>
                    <a:pt x="155402" y="165436"/>
                    <a:pt x="155402" y="152277"/>
                    <a:pt x="163491" y="144291"/>
                  </a:cubicBezTo>
                  <a:lnTo>
                    <a:pt x="218842" y="89025"/>
                  </a:lnTo>
                  <a:cubicBezTo>
                    <a:pt x="226840" y="81039"/>
                    <a:pt x="240019" y="81039"/>
                    <a:pt x="248018" y="89025"/>
                  </a:cubicBezTo>
                  <a:lnTo>
                    <a:pt x="248199" y="89207"/>
                  </a:lnTo>
                  <a:lnTo>
                    <a:pt x="293826" y="43560"/>
                  </a:lnTo>
                  <a:cubicBezTo>
                    <a:pt x="287009" y="35574"/>
                    <a:pt x="287373" y="23323"/>
                    <a:pt x="295007" y="15700"/>
                  </a:cubicBezTo>
                  <a:lnTo>
                    <a:pt x="304732" y="5990"/>
                  </a:lnTo>
                  <a:cubicBezTo>
                    <a:pt x="308731" y="1997"/>
                    <a:pt x="314003" y="0"/>
                    <a:pt x="319275" y="0"/>
                  </a:cubicBezTo>
                  <a:close/>
                </a:path>
              </a:pathLst>
            </a:custGeom>
            <a:solidFill>
              <a:srgbClr val="FFC000"/>
            </a:solidFill>
            <a:ln>
              <a:noFill/>
            </a:ln>
          </p:spPr>
        </p:sp>
        <p:sp>
          <p:nvSpPr>
            <p:cNvPr id="11" name="文本框 10">
              <a:extLst>
                <a:ext uri="{FF2B5EF4-FFF2-40B4-BE49-F238E27FC236}">
                  <a16:creationId xmlns:a16="http://schemas.microsoft.com/office/drawing/2014/main" id="{ECA64499-B9A1-49F4-A039-D7121DBDBF51}"/>
                </a:ext>
              </a:extLst>
            </p:cNvPr>
            <p:cNvSpPr txBox="1"/>
            <p:nvPr/>
          </p:nvSpPr>
          <p:spPr>
            <a:xfrm>
              <a:off x="4300879" y="3657600"/>
              <a:ext cx="3593055" cy="461665"/>
            </a:xfrm>
            <a:prstGeom prst="rect">
              <a:avLst/>
            </a:prstGeom>
            <a:noFill/>
          </p:spPr>
          <p:txBody>
            <a:bodyPr wrap="square" rtlCol="0">
              <a:spAutoFit/>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领事裁判权</a:t>
              </a:r>
            </a:p>
          </p:txBody>
        </p:sp>
        <p:sp>
          <p:nvSpPr>
            <p:cNvPr id="12" name="文本框 11">
              <a:extLst>
                <a:ext uri="{FF2B5EF4-FFF2-40B4-BE49-F238E27FC236}">
                  <a16:creationId xmlns:a16="http://schemas.microsoft.com/office/drawing/2014/main" id="{CED407DF-5768-4981-9ADC-BD002954FCAB}"/>
                </a:ext>
              </a:extLst>
            </p:cNvPr>
            <p:cNvSpPr txBox="1"/>
            <p:nvPr/>
          </p:nvSpPr>
          <p:spPr>
            <a:xfrm>
              <a:off x="4661646" y="4119265"/>
              <a:ext cx="2868708" cy="1884618"/>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侵犯中国的司法主权完整，违背国家主权和国家之间权利对等的国际法基本准则</a:t>
              </a:r>
            </a:p>
          </p:txBody>
        </p:sp>
      </p:grpSp>
      <p:grpSp>
        <p:nvGrpSpPr>
          <p:cNvPr id="17" name="组合 16">
            <a:extLst>
              <a:ext uri="{FF2B5EF4-FFF2-40B4-BE49-F238E27FC236}">
                <a16:creationId xmlns:a16="http://schemas.microsoft.com/office/drawing/2014/main" id="{6C96CF48-62E9-42DE-A676-38F7A3D34A4E}"/>
              </a:ext>
            </a:extLst>
          </p:cNvPr>
          <p:cNvGrpSpPr/>
          <p:nvPr/>
        </p:nvGrpSpPr>
        <p:grpSpPr>
          <a:xfrm>
            <a:off x="8064649" y="2253692"/>
            <a:ext cx="3593055" cy="3750191"/>
            <a:chOff x="8064649" y="2253692"/>
            <a:chExt cx="3593055" cy="3750191"/>
          </a:xfrm>
        </p:grpSpPr>
        <p:sp>
          <p:nvSpPr>
            <p:cNvPr id="13" name="white-house_245122">
              <a:extLst>
                <a:ext uri="{FF2B5EF4-FFF2-40B4-BE49-F238E27FC236}">
                  <a16:creationId xmlns:a16="http://schemas.microsoft.com/office/drawing/2014/main" id="{6EBCF7D5-C8E9-475C-8282-E892BFB58009}"/>
                </a:ext>
              </a:extLst>
            </p:cNvPr>
            <p:cNvSpPr>
              <a:spLocks noChangeAspect="1"/>
            </p:cNvSpPr>
            <p:nvPr/>
          </p:nvSpPr>
          <p:spPr bwMode="auto">
            <a:xfrm>
              <a:off x="9131454" y="2253692"/>
              <a:ext cx="1351920" cy="1232444"/>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7639" h="553939">
                  <a:moveTo>
                    <a:pt x="515153" y="448451"/>
                  </a:moveTo>
                  <a:lnTo>
                    <a:pt x="515153" y="501151"/>
                  </a:lnTo>
                  <a:lnTo>
                    <a:pt x="554764" y="501151"/>
                  </a:lnTo>
                  <a:lnTo>
                    <a:pt x="554764" y="448451"/>
                  </a:lnTo>
                  <a:close/>
                  <a:moveTo>
                    <a:pt x="52875" y="448451"/>
                  </a:moveTo>
                  <a:lnTo>
                    <a:pt x="52875" y="501151"/>
                  </a:lnTo>
                  <a:lnTo>
                    <a:pt x="92487" y="501151"/>
                  </a:lnTo>
                  <a:lnTo>
                    <a:pt x="92487" y="448451"/>
                  </a:lnTo>
                  <a:close/>
                  <a:moveTo>
                    <a:pt x="515153" y="356116"/>
                  </a:moveTo>
                  <a:lnTo>
                    <a:pt x="515153" y="408816"/>
                  </a:lnTo>
                  <a:lnTo>
                    <a:pt x="554764" y="408816"/>
                  </a:lnTo>
                  <a:lnTo>
                    <a:pt x="554764" y="356116"/>
                  </a:lnTo>
                  <a:close/>
                  <a:moveTo>
                    <a:pt x="52875" y="356116"/>
                  </a:moveTo>
                  <a:lnTo>
                    <a:pt x="52875" y="408816"/>
                  </a:lnTo>
                  <a:lnTo>
                    <a:pt x="92487" y="408816"/>
                  </a:lnTo>
                  <a:lnTo>
                    <a:pt x="92487" y="356116"/>
                  </a:lnTo>
                  <a:close/>
                  <a:moveTo>
                    <a:pt x="369833" y="329752"/>
                  </a:moveTo>
                  <a:lnTo>
                    <a:pt x="422687" y="329752"/>
                  </a:lnTo>
                  <a:lnTo>
                    <a:pt x="422687" y="553939"/>
                  </a:lnTo>
                  <a:lnTo>
                    <a:pt x="369833" y="553939"/>
                  </a:lnTo>
                  <a:close/>
                  <a:moveTo>
                    <a:pt x="277393" y="329752"/>
                  </a:moveTo>
                  <a:lnTo>
                    <a:pt x="330176" y="329752"/>
                  </a:lnTo>
                  <a:lnTo>
                    <a:pt x="330176" y="553939"/>
                  </a:lnTo>
                  <a:lnTo>
                    <a:pt x="277393" y="553939"/>
                  </a:lnTo>
                  <a:close/>
                  <a:moveTo>
                    <a:pt x="184952" y="329752"/>
                  </a:moveTo>
                  <a:lnTo>
                    <a:pt x="237735" y="329752"/>
                  </a:lnTo>
                  <a:lnTo>
                    <a:pt x="237735" y="553939"/>
                  </a:lnTo>
                  <a:lnTo>
                    <a:pt x="184952" y="553939"/>
                  </a:lnTo>
                  <a:close/>
                  <a:moveTo>
                    <a:pt x="434683" y="184599"/>
                  </a:moveTo>
                  <a:lnTo>
                    <a:pt x="541590" y="184599"/>
                  </a:lnTo>
                  <a:lnTo>
                    <a:pt x="541590" y="276934"/>
                  </a:lnTo>
                  <a:lnTo>
                    <a:pt x="607639" y="276934"/>
                  </a:lnTo>
                  <a:lnTo>
                    <a:pt x="607639" y="553939"/>
                  </a:lnTo>
                  <a:lnTo>
                    <a:pt x="462278" y="553939"/>
                  </a:lnTo>
                  <a:lnTo>
                    <a:pt x="462278" y="329722"/>
                  </a:lnTo>
                  <a:lnTo>
                    <a:pt x="501889" y="329722"/>
                  </a:lnTo>
                  <a:lnTo>
                    <a:pt x="501889" y="229389"/>
                  </a:lnTo>
                  <a:close/>
                  <a:moveTo>
                    <a:pt x="66049" y="184599"/>
                  </a:moveTo>
                  <a:lnTo>
                    <a:pt x="172956" y="184599"/>
                  </a:lnTo>
                  <a:lnTo>
                    <a:pt x="105661" y="229389"/>
                  </a:lnTo>
                  <a:lnTo>
                    <a:pt x="105661" y="329722"/>
                  </a:lnTo>
                  <a:lnTo>
                    <a:pt x="145272" y="329722"/>
                  </a:lnTo>
                  <a:lnTo>
                    <a:pt x="145272" y="553939"/>
                  </a:lnTo>
                  <a:lnTo>
                    <a:pt x="0" y="553939"/>
                  </a:lnTo>
                  <a:lnTo>
                    <a:pt x="0" y="276934"/>
                  </a:lnTo>
                  <a:lnTo>
                    <a:pt x="66049" y="276934"/>
                  </a:lnTo>
                  <a:close/>
                  <a:moveTo>
                    <a:pt x="303749" y="145012"/>
                  </a:moveTo>
                  <a:lnTo>
                    <a:pt x="462275" y="250610"/>
                  </a:lnTo>
                  <a:lnTo>
                    <a:pt x="462275" y="290165"/>
                  </a:lnTo>
                  <a:lnTo>
                    <a:pt x="145224" y="290165"/>
                  </a:lnTo>
                  <a:lnTo>
                    <a:pt x="145224" y="250610"/>
                  </a:lnTo>
                  <a:close/>
                  <a:moveTo>
                    <a:pt x="284026" y="0"/>
                  </a:moveTo>
                  <a:lnTo>
                    <a:pt x="383100" y="0"/>
                  </a:lnTo>
                  <a:lnTo>
                    <a:pt x="383100" y="65933"/>
                  </a:lnTo>
                  <a:lnTo>
                    <a:pt x="323638" y="65933"/>
                  </a:lnTo>
                  <a:lnTo>
                    <a:pt x="323638" y="110717"/>
                  </a:lnTo>
                  <a:lnTo>
                    <a:pt x="303787" y="97477"/>
                  </a:lnTo>
                  <a:lnTo>
                    <a:pt x="284026" y="110717"/>
                  </a:lnTo>
                  <a:close/>
                </a:path>
              </a:pathLst>
            </a:custGeom>
            <a:solidFill>
              <a:srgbClr val="FFC000"/>
            </a:solidFill>
            <a:ln>
              <a:noFill/>
            </a:ln>
          </p:spPr>
        </p:sp>
        <p:sp>
          <p:nvSpPr>
            <p:cNvPr id="14" name="文本框 13">
              <a:extLst>
                <a:ext uri="{FF2B5EF4-FFF2-40B4-BE49-F238E27FC236}">
                  <a16:creationId xmlns:a16="http://schemas.microsoft.com/office/drawing/2014/main" id="{DFC6216D-32DE-4CF0-992B-383777F81684}"/>
                </a:ext>
              </a:extLst>
            </p:cNvPr>
            <p:cNvSpPr txBox="1"/>
            <p:nvPr/>
          </p:nvSpPr>
          <p:spPr>
            <a:xfrm>
              <a:off x="8426823" y="4119265"/>
              <a:ext cx="2868708" cy="1884618"/>
            </a:xfrm>
            <a:prstGeom prst="rect">
              <a:avLst/>
            </a:prstGeom>
            <a:noFill/>
          </p:spPr>
          <p:txBody>
            <a:bodyPr wrap="square" rtlCol="0">
              <a:spAutoFit/>
            </a:bodyPr>
            <a:lstStyle/>
            <a:p>
              <a:pPr>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加速了中国的半殖民地化，是帝国主义列强侵略中国的桥头堡，成为了“国中之国”</a:t>
              </a:r>
            </a:p>
          </p:txBody>
        </p:sp>
        <p:sp>
          <p:nvSpPr>
            <p:cNvPr id="15" name="文本框 14">
              <a:extLst>
                <a:ext uri="{FF2B5EF4-FFF2-40B4-BE49-F238E27FC236}">
                  <a16:creationId xmlns:a16="http://schemas.microsoft.com/office/drawing/2014/main" id="{5DDEEFF5-5F5C-46A5-94B5-8472F36C1C94}"/>
                </a:ext>
              </a:extLst>
            </p:cNvPr>
            <p:cNvSpPr txBox="1"/>
            <p:nvPr/>
          </p:nvSpPr>
          <p:spPr>
            <a:xfrm>
              <a:off x="8064649" y="3657600"/>
              <a:ext cx="3593055" cy="461665"/>
            </a:xfrm>
            <a:prstGeom prst="rect">
              <a:avLst/>
            </a:prstGeom>
            <a:noFill/>
          </p:spPr>
          <p:txBody>
            <a:bodyPr wrap="square" rtlCol="0">
              <a:spAutoFit/>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居住及租地权</a:t>
              </a:r>
            </a:p>
          </p:txBody>
        </p:sp>
      </p:grpSp>
    </p:spTree>
    <p:extLst>
      <p:ext uri="{BB962C8B-B14F-4D97-AF65-F5344CB8AC3E}">
        <p14:creationId xmlns:p14="http://schemas.microsoft.com/office/powerpoint/2010/main" val="23871447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
            <a:extLst>
              <a:ext uri="{FF2B5EF4-FFF2-40B4-BE49-F238E27FC236}">
                <a16:creationId xmlns:a16="http://schemas.microsoft.com/office/drawing/2014/main" id="{67A7D42E-E179-41A9-92E0-D119F105EBB5}"/>
              </a:ext>
            </a:extLst>
          </p:cNvPr>
          <p:cNvGrpSpPr/>
          <p:nvPr/>
        </p:nvGrpSpPr>
        <p:grpSpPr>
          <a:xfrm>
            <a:off x="266917" y="0"/>
            <a:ext cx="5499183" cy="6702014"/>
            <a:chOff x="4486878" y="1057110"/>
            <a:chExt cx="3218241" cy="5283782"/>
          </a:xfrm>
          <a:solidFill>
            <a:srgbClr val="4E1E1A"/>
          </a:solidFill>
          <a:effectLst>
            <a:outerShdw blurRad="63500" sx="102000" sy="102000" algn="ctr" rotWithShape="0">
              <a:prstClr val="black">
                <a:alpha val="40000"/>
              </a:prstClr>
            </a:outerShdw>
          </a:effectLst>
        </p:grpSpPr>
        <p:sp>
          <p:nvSpPr>
            <p:cNvPr id="41" name="任意多边形 6">
              <a:extLst>
                <a:ext uri="{FF2B5EF4-FFF2-40B4-BE49-F238E27FC236}">
                  <a16:creationId xmlns:a16="http://schemas.microsoft.com/office/drawing/2014/main" id="{80BCC0E6-D266-4D6D-BD85-EFD824364D6B}"/>
                </a:ext>
              </a:extLst>
            </p:cNvPr>
            <p:cNvSpPr/>
            <p:nvPr/>
          </p:nvSpPr>
          <p:spPr>
            <a:xfrm flipH="1">
              <a:off x="4486878" y="4985978"/>
              <a:ext cx="3218238" cy="1354914"/>
            </a:xfrm>
            <a:custGeom>
              <a:avLst/>
              <a:gdLst>
                <a:gd name="connsiteX0" fmla="*/ 1239106 w 2478212"/>
                <a:gd name="connsiteY0" fmla="*/ 0 h 1354913"/>
                <a:gd name="connsiteX1" fmla="*/ 0 w 2478212"/>
                <a:gd name="connsiteY1" fmla="*/ 13975 h 1354913"/>
                <a:gd name="connsiteX2" fmla="*/ 0 w 2478212"/>
                <a:gd name="connsiteY2" fmla="*/ 732733 h 1354913"/>
                <a:gd name="connsiteX3" fmla="*/ 34389 w 2478212"/>
                <a:gd name="connsiteY3" fmla="*/ 769068 h 1354913"/>
                <a:gd name="connsiteX4" fmla="*/ 159747 w 2478212"/>
                <a:gd name="connsiteY4" fmla="*/ 883245 h 1354913"/>
                <a:gd name="connsiteX5" fmla="*/ 367977 w 2478212"/>
                <a:gd name="connsiteY5" fmla="*/ 910406 h 1354913"/>
                <a:gd name="connsiteX6" fmla="*/ 567153 w 2478212"/>
                <a:gd name="connsiteY6" fmla="*/ 1154849 h 1354913"/>
                <a:gd name="connsiteX7" fmla="*/ 911185 w 2478212"/>
                <a:gd name="connsiteY7" fmla="*/ 1182010 h 1354913"/>
                <a:gd name="connsiteX8" fmla="*/ 1216738 w 2478212"/>
                <a:gd name="connsiteY8" fmla="*/ 1329693 h 1354913"/>
                <a:gd name="connsiteX9" fmla="*/ 1239106 w 2478212"/>
                <a:gd name="connsiteY9" fmla="*/ 1354913 h 1354913"/>
                <a:gd name="connsiteX10" fmla="*/ 1261474 w 2478212"/>
                <a:gd name="connsiteY10" fmla="*/ 1329693 h 1354913"/>
                <a:gd name="connsiteX11" fmla="*/ 1567027 w 2478212"/>
                <a:gd name="connsiteY11" fmla="*/ 1182010 h 1354913"/>
                <a:gd name="connsiteX12" fmla="*/ 1911059 w 2478212"/>
                <a:gd name="connsiteY12" fmla="*/ 1154849 h 1354913"/>
                <a:gd name="connsiteX13" fmla="*/ 2110235 w 2478212"/>
                <a:gd name="connsiteY13" fmla="*/ 910406 h 1354913"/>
                <a:gd name="connsiteX14" fmla="*/ 2318465 w 2478212"/>
                <a:gd name="connsiteY14" fmla="*/ 883245 h 1354913"/>
                <a:gd name="connsiteX15" fmla="*/ 2443823 w 2478212"/>
                <a:gd name="connsiteY15" fmla="*/ 769068 h 1354913"/>
                <a:gd name="connsiteX16" fmla="*/ 2478212 w 2478212"/>
                <a:gd name="connsiteY16" fmla="*/ 732733 h 1354913"/>
                <a:gd name="connsiteX17" fmla="*/ 2478212 w 2478212"/>
                <a:gd name="connsiteY17" fmla="*/ 13975 h 135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2" h="1354913">
                  <a:moveTo>
                    <a:pt x="1239106" y="0"/>
                  </a:moveTo>
                  <a:lnTo>
                    <a:pt x="0" y="13975"/>
                  </a:lnTo>
                  <a:lnTo>
                    <a:pt x="0" y="732733"/>
                  </a:lnTo>
                  <a:lnTo>
                    <a:pt x="34389" y="769068"/>
                  </a:lnTo>
                  <a:cubicBezTo>
                    <a:pt x="69903" y="809636"/>
                    <a:pt x="102280" y="851459"/>
                    <a:pt x="159747" y="883245"/>
                  </a:cubicBezTo>
                  <a:cubicBezTo>
                    <a:pt x="224696" y="919062"/>
                    <a:pt x="298567" y="901352"/>
                    <a:pt x="367977" y="910406"/>
                  </a:cubicBezTo>
                  <a:cubicBezTo>
                    <a:pt x="434369" y="991887"/>
                    <a:pt x="433854" y="1077828"/>
                    <a:pt x="567153" y="1154849"/>
                  </a:cubicBezTo>
                  <a:cubicBezTo>
                    <a:pt x="686290" y="1199587"/>
                    <a:pt x="796508" y="1172956"/>
                    <a:pt x="911185" y="1182010"/>
                  </a:cubicBezTo>
                  <a:cubicBezTo>
                    <a:pt x="1015361" y="1194058"/>
                    <a:pt x="1144140" y="1258243"/>
                    <a:pt x="1216738" y="1329693"/>
                  </a:cubicBezTo>
                  <a:lnTo>
                    <a:pt x="1239106" y="1354913"/>
                  </a:lnTo>
                  <a:lnTo>
                    <a:pt x="1261474" y="1329693"/>
                  </a:lnTo>
                  <a:cubicBezTo>
                    <a:pt x="1334072" y="1258243"/>
                    <a:pt x="1462851" y="1194058"/>
                    <a:pt x="1567027" y="1182010"/>
                  </a:cubicBezTo>
                  <a:cubicBezTo>
                    <a:pt x="1681704" y="1172956"/>
                    <a:pt x="1791922" y="1199587"/>
                    <a:pt x="1911059" y="1154849"/>
                  </a:cubicBezTo>
                  <a:cubicBezTo>
                    <a:pt x="2044358" y="1077828"/>
                    <a:pt x="2043843" y="991887"/>
                    <a:pt x="2110235" y="910406"/>
                  </a:cubicBezTo>
                  <a:cubicBezTo>
                    <a:pt x="2179645" y="901352"/>
                    <a:pt x="2253516" y="919062"/>
                    <a:pt x="2318465" y="883245"/>
                  </a:cubicBezTo>
                  <a:cubicBezTo>
                    <a:pt x="2375932" y="851459"/>
                    <a:pt x="2408309" y="809636"/>
                    <a:pt x="2443823" y="769068"/>
                  </a:cubicBezTo>
                  <a:lnTo>
                    <a:pt x="2478212" y="732733"/>
                  </a:lnTo>
                  <a:lnTo>
                    <a:pt x="2478212" y="139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矩形 41">
              <a:extLst>
                <a:ext uri="{FF2B5EF4-FFF2-40B4-BE49-F238E27FC236}">
                  <a16:creationId xmlns:a16="http://schemas.microsoft.com/office/drawing/2014/main" id="{FC3BBEAC-8C49-4737-B65A-B5E8802C8E0C}"/>
                </a:ext>
              </a:extLst>
            </p:cNvPr>
            <p:cNvSpPr/>
            <p:nvPr/>
          </p:nvSpPr>
          <p:spPr>
            <a:xfrm>
              <a:off x="4486880" y="1057110"/>
              <a:ext cx="3218239" cy="39720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3" name="矩形 42">
            <a:extLst>
              <a:ext uri="{FF2B5EF4-FFF2-40B4-BE49-F238E27FC236}">
                <a16:creationId xmlns:a16="http://schemas.microsoft.com/office/drawing/2014/main" id="{223B5798-EF4C-42D7-950B-005E035CB5CC}"/>
              </a:ext>
            </a:extLst>
          </p:cNvPr>
          <p:cNvSpPr/>
          <p:nvPr/>
        </p:nvSpPr>
        <p:spPr>
          <a:xfrm>
            <a:off x="608912" y="460387"/>
            <a:ext cx="4815178" cy="4062651"/>
          </a:xfrm>
          <a:prstGeom prst="rect">
            <a:avLst/>
          </a:prstGeom>
        </p:spPr>
        <p:txBody>
          <a:bodyPr wrap="square">
            <a:spAutoFit/>
          </a:bodyPr>
          <a:lstStyle/>
          <a:p>
            <a:pPr marL="0" marR="0" lvl="0" indent="0" algn="l" defTabSz="914400" rtl="0" eaLnBrk="0" fontAlgn="t" latinLnBrk="0" hangingPunct="0">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rPr>
              <a:t>材料</a:t>
            </a:r>
            <a:r>
              <a:rPr lang="zh-CN" altLang="en-US" sz="3200" b="1" dirty="0">
                <a:solidFill>
                  <a:prstClr val="white"/>
                </a:solidFill>
                <a:latin typeface="汉仪尚巍手书W" panose="00020600040101010101" pitchFamily="18" charset="-122"/>
                <a:ea typeface="汉仪尚巍手书W" panose="00020600040101010101" pitchFamily="18" charset="-122"/>
              </a:rPr>
              <a:t>一</a:t>
            </a:r>
            <a:r>
              <a:rPr kumimoji="0" lang="zh-CN" altLang="en-US"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rPr>
              <a:t>：  </a:t>
            </a:r>
            <a:endParaRPr kumimoji="0" lang="en-US" altLang="zh-CN"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endParaRPr>
          </a:p>
          <a:p>
            <a:pPr marL="0" marR="0" lvl="0" indent="0" algn="l" defTabSz="914400" rtl="0" eaLnBrk="0" fontAlgn="t" latinLnBrk="0" hangingPunct="0">
              <a:lnSpc>
                <a:spcPct val="15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1842</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8</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月，清政府被迫议和，签订了中国近代历史上第一个不平等条约</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南京条约</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美、法等国相机强迫清政府与之签订</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望厦条约</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黄埔条约</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r" defTabSz="914400" rtl="0" eaLnBrk="0" fontAlgn="t" latinLnBrk="0" hangingPunct="0">
              <a:lnSpc>
                <a:spcPct val="15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岳麓版高中教材 必修一 </a:t>
            </a: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P51</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4" name="图片 43">
            <a:extLst>
              <a:ext uri="{FF2B5EF4-FFF2-40B4-BE49-F238E27FC236}">
                <a16:creationId xmlns:a16="http://schemas.microsoft.com/office/drawing/2014/main" id="{D8A86541-A0ED-4076-BC3F-6F177201EF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12" y="4217115"/>
            <a:ext cx="5499178" cy="3220864"/>
          </a:xfrm>
          <a:prstGeom prst="rect">
            <a:avLst/>
          </a:prstGeom>
        </p:spPr>
      </p:pic>
      <p:grpSp>
        <p:nvGrpSpPr>
          <p:cNvPr id="37" name="组合 36">
            <a:extLst>
              <a:ext uri="{FF2B5EF4-FFF2-40B4-BE49-F238E27FC236}">
                <a16:creationId xmlns:a16="http://schemas.microsoft.com/office/drawing/2014/main" id="{DAAC2590-F455-4D98-92FA-79D2FA95CBFB}"/>
              </a:ext>
            </a:extLst>
          </p:cNvPr>
          <p:cNvGrpSpPr/>
          <p:nvPr/>
        </p:nvGrpSpPr>
        <p:grpSpPr>
          <a:xfrm>
            <a:off x="6252282" y="183746"/>
            <a:ext cx="5939718" cy="1114844"/>
            <a:chOff x="6252282" y="1801705"/>
            <a:chExt cx="5939718" cy="1114844"/>
          </a:xfrm>
        </p:grpSpPr>
        <p:sp>
          <p:nvSpPr>
            <p:cNvPr id="38" name="文本框 37">
              <a:extLst>
                <a:ext uri="{FF2B5EF4-FFF2-40B4-BE49-F238E27FC236}">
                  <a16:creationId xmlns:a16="http://schemas.microsoft.com/office/drawing/2014/main" id="{59F3923E-AF13-4C7F-8233-FF3BD2D86A67}"/>
                </a:ext>
              </a:extLst>
            </p:cNvPr>
            <p:cNvSpPr txBox="1"/>
            <p:nvPr/>
          </p:nvSpPr>
          <p:spPr>
            <a:xfrm>
              <a:off x="6252282" y="1801705"/>
              <a:ext cx="1803698"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3600" i="0" u="none" strike="noStrike" kern="1200" cap="none" spc="0" normalizeH="0" baseline="0" noProof="0" dirty="0">
                  <a:ln>
                    <a:noFill/>
                  </a:ln>
                  <a:solidFill>
                    <a:srgbClr val="4E1E1A"/>
                  </a:solidFill>
                  <a:effectLst/>
                  <a:uLnTx/>
                  <a:uFillTx/>
                  <a:latin typeface="汉仪尚巍手书W" panose="00020600040101010101" pitchFamily="18" charset="-122"/>
                  <a:ea typeface="汉仪尚巍手书W" panose="00020600040101010101" pitchFamily="18" charset="-122"/>
                </a:rPr>
                <a:t>政治</a:t>
              </a:r>
            </a:p>
          </p:txBody>
        </p:sp>
        <p:grpSp>
          <p:nvGrpSpPr>
            <p:cNvPr id="39" name="组合 38">
              <a:extLst>
                <a:ext uri="{FF2B5EF4-FFF2-40B4-BE49-F238E27FC236}">
                  <a16:creationId xmlns:a16="http://schemas.microsoft.com/office/drawing/2014/main" id="{BE98CDFD-1A87-498D-9A62-EB3FA206C31D}"/>
                </a:ext>
              </a:extLst>
            </p:cNvPr>
            <p:cNvGrpSpPr/>
            <p:nvPr/>
          </p:nvGrpSpPr>
          <p:grpSpPr>
            <a:xfrm>
              <a:off x="6412375" y="2411740"/>
              <a:ext cx="1770926" cy="101276"/>
              <a:chOff x="6412375" y="1154045"/>
              <a:chExt cx="1770926" cy="101276"/>
            </a:xfrm>
          </p:grpSpPr>
          <p:cxnSp>
            <p:nvCxnSpPr>
              <p:cNvPr id="46" name="直接连接符 45">
                <a:extLst>
                  <a:ext uri="{FF2B5EF4-FFF2-40B4-BE49-F238E27FC236}">
                    <a16:creationId xmlns:a16="http://schemas.microsoft.com/office/drawing/2014/main" id="{52733220-FF61-4DFF-B006-763393145BB9}"/>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B48500BB-1A90-4249-9C88-2B0CBF90BD9A}"/>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97B07852-E7EA-4478-A0CC-8502BDDB43FB}"/>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中国主权和领土完整遭到破坏</a:t>
              </a:r>
            </a:p>
          </p:txBody>
        </p:sp>
      </p:grpSp>
    </p:spTree>
    <p:extLst>
      <p:ext uri="{BB962C8B-B14F-4D97-AF65-F5344CB8AC3E}">
        <p14:creationId xmlns:p14="http://schemas.microsoft.com/office/powerpoint/2010/main" val="7637661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028FBF3A-5BE3-4249-953B-E943FC0D7D1D}"/>
              </a:ext>
            </a:extLst>
          </p:cNvPr>
          <p:cNvGrpSpPr/>
          <p:nvPr/>
        </p:nvGrpSpPr>
        <p:grpSpPr>
          <a:xfrm>
            <a:off x="266917" y="0"/>
            <a:ext cx="5499183" cy="6702014"/>
            <a:chOff x="4486878" y="1057110"/>
            <a:chExt cx="3218241" cy="5283782"/>
          </a:xfrm>
          <a:solidFill>
            <a:srgbClr val="4E1E1A"/>
          </a:solidFill>
          <a:effectLst>
            <a:outerShdw blurRad="63500" sx="102000" sy="102000" algn="ctr" rotWithShape="0">
              <a:prstClr val="black">
                <a:alpha val="40000"/>
              </a:prstClr>
            </a:outerShdw>
          </a:effectLst>
        </p:grpSpPr>
        <p:sp>
          <p:nvSpPr>
            <p:cNvPr id="6" name="任意多边形 6">
              <a:extLst>
                <a:ext uri="{FF2B5EF4-FFF2-40B4-BE49-F238E27FC236}">
                  <a16:creationId xmlns:a16="http://schemas.microsoft.com/office/drawing/2014/main" id="{50C3E492-2654-4EB2-8494-D520AA13BD9F}"/>
                </a:ext>
              </a:extLst>
            </p:cNvPr>
            <p:cNvSpPr/>
            <p:nvPr/>
          </p:nvSpPr>
          <p:spPr>
            <a:xfrm flipH="1">
              <a:off x="4486878" y="4985978"/>
              <a:ext cx="3218238" cy="1354914"/>
            </a:xfrm>
            <a:custGeom>
              <a:avLst/>
              <a:gdLst>
                <a:gd name="connsiteX0" fmla="*/ 1239106 w 2478212"/>
                <a:gd name="connsiteY0" fmla="*/ 0 h 1354913"/>
                <a:gd name="connsiteX1" fmla="*/ 0 w 2478212"/>
                <a:gd name="connsiteY1" fmla="*/ 13975 h 1354913"/>
                <a:gd name="connsiteX2" fmla="*/ 0 w 2478212"/>
                <a:gd name="connsiteY2" fmla="*/ 732733 h 1354913"/>
                <a:gd name="connsiteX3" fmla="*/ 34389 w 2478212"/>
                <a:gd name="connsiteY3" fmla="*/ 769068 h 1354913"/>
                <a:gd name="connsiteX4" fmla="*/ 159747 w 2478212"/>
                <a:gd name="connsiteY4" fmla="*/ 883245 h 1354913"/>
                <a:gd name="connsiteX5" fmla="*/ 367977 w 2478212"/>
                <a:gd name="connsiteY5" fmla="*/ 910406 h 1354913"/>
                <a:gd name="connsiteX6" fmla="*/ 567153 w 2478212"/>
                <a:gd name="connsiteY6" fmla="*/ 1154849 h 1354913"/>
                <a:gd name="connsiteX7" fmla="*/ 911185 w 2478212"/>
                <a:gd name="connsiteY7" fmla="*/ 1182010 h 1354913"/>
                <a:gd name="connsiteX8" fmla="*/ 1216738 w 2478212"/>
                <a:gd name="connsiteY8" fmla="*/ 1329693 h 1354913"/>
                <a:gd name="connsiteX9" fmla="*/ 1239106 w 2478212"/>
                <a:gd name="connsiteY9" fmla="*/ 1354913 h 1354913"/>
                <a:gd name="connsiteX10" fmla="*/ 1261474 w 2478212"/>
                <a:gd name="connsiteY10" fmla="*/ 1329693 h 1354913"/>
                <a:gd name="connsiteX11" fmla="*/ 1567027 w 2478212"/>
                <a:gd name="connsiteY11" fmla="*/ 1182010 h 1354913"/>
                <a:gd name="connsiteX12" fmla="*/ 1911059 w 2478212"/>
                <a:gd name="connsiteY12" fmla="*/ 1154849 h 1354913"/>
                <a:gd name="connsiteX13" fmla="*/ 2110235 w 2478212"/>
                <a:gd name="connsiteY13" fmla="*/ 910406 h 1354913"/>
                <a:gd name="connsiteX14" fmla="*/ 2318465 w 2478212"/>
                <a:gd name="connsiteY14" fmla="*/ 883245 h 1354913"/>
                <a:gd name="connsiteX15" fmla="*/ 2443823 w 2478212"/>
                <a:gd name="connsiteY15" fmla="*/ 769068 h 1354913"/>
                <a:gd name="connsiteX16" fmla="*/ 2478212 w 2478212"/>
                <a:gd name="connsiteY16" fmla="*/ 732733 h 1354913"/>
                <a:gd name="connsiteX17" fmla="*/ 2478212 w 2478212"/>
                <a:gd name="connsiteY17" fmla="*/ 13975 h 135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2" h="1354913">
                  <a:moveTo>
                    <a:pt x="1239106" y="0"/>
                  </a:moveTo>
                  <a:lnTo>
                    <a:pt x="0" y="13975"/>
                  </a:lnTo>
                  <a:lnTo>
                    <a:pt x="0" y="732733"/>
                  </a:lnTo>
                  <a:lnTo>
                    <a:pt x="34389" y="769068"/>
                  </a:lnTo>
                  <a:cubicBezTo>
                    <a:pt x="69903" y="809636"/>
                    <a:pt x="102280" y="851459"/>
                    <a:pt x="159747" y="883245"/>
                  </a:cubicBezTo>
                  <a:cubicBezTo>
                    <a:pt x="224696" y="919062"/>
                    <a:pt x="298567" y="901352"/>
                    <a:pt x="367977" y="910406"/>
                  </a:cubicBezTo>
                  <a:cubicBezTo>
                    <a:pt x="434369" y="991887"/>
                    <a:pt x="433854" y="1077828"/>
                    <a:pt x="567153" y="1154849"/>
                  </a:cubicBezTo>
                  <a:cubicBezTo>
                    <a:pt x="686290" y="1199587"/>
                    <a:pt x="796508" y="1172956"/>
                    <a:pt x="911185" y="1182010"/>
                  </a:cubicBezTo>
                  <a:cubicBezTo>
                    <a:pt x="1015361" y="1194058"/>
                    <a:pt x="1144140" y="1258243"/>
                    <a:pt x="1216738" y="1329693"/>
                  </a:cubicBezTo>
                  <a:lnTo>
                    <a:pt x="1239106" y="1354913"/>
                  </a:lnTo>
                  <a:lnTo>
                    <a:pt x="1261474" y="1329693"/>
                  </a:lnTo>
                  <a:cubicBezTo>
                    <a:pt x="1334072" y="1258243"/>
                    <a:pt x="1462851" y="1194058"/>
                    <a:pt x="1567027" y="1182010"/>
                  </a:cubicBezTo>
                  <a:cubicBezTo>
                    <a:pt x="1681704" y="1172956"/>
                    <a:pt x="1791922" y="1199587"/>
                    <a:pt x="1911059" y="1154849"/>
                  </a:cubicBezTo>
                  <a:cubicBezTo>
                    <a:pt x="2044358" y="1077828"/>
                    <a:pt x="2043843" y="991887"/>
                    <a:pt x="2110235" y="910406"/>
                  </a:cubicBezTo>
                  <a:cubicBezTo>
                    <a:pt x="2179645" y="901352"/>
                    <a:pt x="2253516" y="919062"/>
                    <a:pt x="2318465" y="883245"/>
                  </a:cubicBezTo>
                  <a:cubicBezTo>
                    <a:pt x="2375932" y="851459"/>
                    <a:pt x="2408309" y="809636"/>
                    <a:pt x="2443823" y="769068"/>
                  </a:cubicBezTo>
                  <a:lnTo>
                    <a:pt x="2478212" y="732733"/>
                  </a:lnTo>
                  <a:lnTo>
                    <a:pt x="2478212" y="139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65028539-FCBE-4989-BCDC-89BE87942998}"/>
                </a:ext>
              </a:extLst>
            </p:cNvPr>
            <p:cNvSpPr/>
            <p:nvPr/>
          </p:nvSpPr>
          <p:spPr>
            <a:xfrm>
              <a:off x="4486880" y="1057110"/>
              <a:ext cx="3218239" cy="39720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矩形 1">
            <a:extLst>
              <a:ext uri="{FF2B5EF4-FFF2-40B4-BE49-F238E27FC236}">
                <a16:creationId xmlns:a16="http://schemas.microsoft.com/office/drawing/2014/main" id="{FE669F7C-434A-4668-B630-50A766EB77BC}"/>
              </a:ext>
            </a:extLst>
          </p:cNvPr>
          <p:cNvSpPr/>
          <p:nvPr/>
        </p:nvSpPr>
        <p:spPr>
          <a:xfrm>
            <a:off x="608912" y="0"/>
            <a:ext cx="4815178" cy="5170646"/>
          </a:xfrm>
          <a:prstGeom prst="rect">
            <a:avLst/>
          </a:prstGeom>
        </p:spPr>
        <p:txBody>
          <a:bodyPr wrap="square">
            <a:spAutoFit/>
          </a:bodyPr>
          <a:lstStyle/>
          <a:p>
            <a:pPr marL="0" marR="0" lvl="0" indent="0" algn="l" defTabSz="914400" rtl="0" eaLnBrk="0" fontAlgn="t" latinLnBrk="0" hangingPunct="0">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rPr>
              <a:t>材料五：  </a:t>
            </a:r>
            <a:endParaRPr kumimoji="0" lang="en-US" altLang="zh-CN"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endParaRPr>
          </a:p>
          <a:p>
            <a:pPr marL="0" marR="0" lvl="0" indent="0" algn="l" defTabSz="914400" rtl="0" eaLnBrk="0" fontAlgn="t" latinLnBrk="0" hangingPunct="0">
              <a:lnSpc>
                <a:spcPct val="15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鸦片战争以前，中国社会主要矛盾是农民阶级与地主阶级的矛盾，反地主阶级的封建统治是农民战争的主要任务。战后，由于帝国主义的侵略，</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帝国主义和中华民族的矛盾，封建主义和人民大众的矛盾，成为中国社会的主要矛盾。</a:t>
            </a:r>
          </a:p>
          <a:p>
            <a:pPr marL="0" marR="0" lvl="0" indent="0" algn="r" defTabSz="914400" rtl="0" eaLnBrk="0" fontAlgn="t" latinLnBrk="0" hangingPunct="0">
              <a:lnSpc>
                <a:spcPct val="15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李侃</a:t>
            </a: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中国近代史</a:t>
            </a: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1840-1919》</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图片 8">
            <a:extLst>
              <a:ext uri="{FF2B5EF4-FFF2-40B4-BE49-F238E27FC236}">
                <a16:creationId xmlns:a16="http://schemas.microsoft.com/office/drawing/2014/main" id="{24D0BB83-8012-46C6-9ED7-29794DE0E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64" y="4284900"/>
            <a:ext cx="5499178" cy="3220864"/>
          </a:xfrm>
          <a:prstGeom prst="rect">
            <a:avLst/>
          </a:prstGeom>
        </p:spPr>
      </p:pic>
      <p:grpSp>
        <p:nvGrpSpPr>
          <p:cNvPr id="40" name="组合 3">
            <a:extLst>
              <a:ext uri="{FF2B5EF4-FFF2-40B4-BE49-F238E27FC236}">
                <a16:creationId xmlns:a16="http://schemas.microsoft.com/office/drawing/2014/main" id="{65BA0265-1D7A-4DAB-9C01-212C49ABF48C}"/>
              </a:ext>
            </a:extLst>
          </p:cNvPr>
          <p:cNvGrpSpPr/>
          <p:nvPr/>
        </p:nvGrpSpPr>
        <p:grpSpPr>
          <a:xfrm>
            <a:off x="266917" y="0"/>
            <a:ext cx="5499183" cy="6702014"/>
            <a:chOff x="4486878" y="1057110"/>
            <a:chExt cx="3218241" cy="5283782"/>
          </a:xfrm>
          <a:solidFill>
            <a:srgbClr val="4E1E1A"/>
          </a:solidFill>
          <a:effectLst>
            <a:outerShdw blurRad="63500" sx="102000" sy="102000" algn="ctr" rotWithShape="0">
              <a:prstClr val="black">
                <a:alpha val="40000"/>
              </a:prstClr>
            </a:outerShdw>
          </a:effectLst>
        </p:grpSpPr>
        <p:sp>
          <p:nvSpPr>
            <p:cNvPr id="41" name="任意多边形 6">
              <a:extLst>
                <a:ext uri="{FF2B5EF4-FFF2-40B4-BE49-F238E27FC236}">
                  <a16:creationId xmlns:a16="http://schemas.microsoft.com/office/drawing/2014/main" id="{E16B5A3C-4AC0-46DD-B88B-05EBD9D5E273}"/>
                </a:ext>
              </a:extLst>
            </p:cNvPr>
            <p:cNvSpPr/>
            <p:nvPr/>
          </p:nvSpPr>
          <p:spPr>
            <a:xfrm flipH="1">
              <a:off x="4486878" y="4985978"/>
              <a:ext cx="3218238" cy="1354914"/>
            </a:xfrm>
            <a:custGeom>
              <a:avLst/>
              <a:gdLst>
                <a:gd name="connsiteX0" fmla="*/ 1239106 w 2478212"/>
                <a:gd name="connsiteY0" fmla="*/ 0 h 1354913"/>
                <a:gd name="connsiteX1" fmla="*/ 0 w 2478212"/>
                <a:gd name="connsiteY1" fmla="*/ 13975 h 1354913"/>
                <a:gd name="connsiteX2" fmla="*/ 0 w 2478212"/>
                <a:gd name="connsiteY2" fmla="*/ 732733 h 1354913"/>
                <a:gd name="connsiteX3" fmla="*/ 34389 w 2478212"/>
                <a:gd name="connsiteY3" fmla="*/ 769068 h 1354913"/>
                <a:gd name="connsiteX4" fmla="*/ 159747 w 2478212"/>
                <a:gd name="connsiteY4" fmla="*/ 883245 h 1354913"/>
                <a:gd name="connsiteX5" fmla="*/ 367977 w 2478212"/>
                <a:gd name="connsiteY5" fmla="*/ 910406 h 1354913"/>
                <a:gd name="connsiteX6" fmla="*/ 567153 w 2478212"/>
                <a:gd name="connsiteY6" fmla="*/ 1154849 h 1354913"/>
                <a:gd name="connsiteX7" fmla="*/ 911185 w 2478212"/>
                <a:gd name="connsiteY7" fmla="*/ 1182010 h 1354913"/>
                <a:gd name="connsiteX8" fmla="*/ 1216738 w 2478212"/>
                <a:gd name="connsiteY8" fmla="*/ 1329693 h 1354913"/>
                <a:gd name="connsiteX9" fmla="*/ 1239106 w 2478212"/>
                <a:gd name="connsiteY9" fmla="*/ 1354913 h 1354913"/>
                <a:gd name="connsiteX10" fmla="*/ 1261474 w 2478212"/>
                <a:gd name="connsiteY10" fmla="*/ 1329693 h 1354913"/>
                <a:gd name="connsiteX11" fmla="*/ 1567027 w 2478212"/>
                <a:gd name="connsiteY11" fmla="*/ 1182010 h 1354913"/>
                <a:gd name="connsiteX12" fmla="*/ 1911059 w 2478212"/>
                <a:gd name="connsiteY12" fmla="*/ 1154849 h 1354913"/>
                <a:gd name="connsiteX13" fmla="*/ 2110235 w 2478212"/>
                <a:gd name="connsiteY13" fmla="*/ 910406 h 1354913"/>
                <a:gd name="connsiteX14" fmla="*/ 2318465 w 2478212"/>
                <a:gd name="connsiteY14" fmla="*/ 883245 h 1354913"/>
                <a:gd name="connsiteX15" fmla="*/ 2443823 w 2478212"/>
                <a:gd name="connsiteY15" fmla="*/ 769068 h 1354913"/>
                <a:gd name="connsiteX16" fmla="*/ 2478212 w 2478212"/>
                <a:gd name="connsiteY16" fmla="*/ 732733 h 1354913"/>
                <a:gd name="connsiteX17" fmla="*/ 2478212 w 2478212"/>
                <a:gd name="connsiteY17" fmla="*/ 13975 h 135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2" h="1354913">
                  <a:moveTo>
                    <a:pt x="1239106" y="0"/>
                  </a:moveTo>
                  <a:lnTo>
                    <a:pt x="0" y="13975"/>
                  </a:lnTo>
                  <a:lnTo>
                    <a:pt x="0" y="732733"/>
                  </a:lnTo>
                  <a:lnTo>
                    <a:pt x="34389" y="769068"/>
                  </a:lnTo>
                  <a:cubicBezTo>
                    <a:pt x="69903" y="809636"/>
                    <a:pt x="102280" y="851459"/>
                    <a:pt x="159747" y="883245"/>
                  </a:cubicBezTo>
                  <a:cubicBezTo>
                    <a:pt x="224696" y="919062"/>
                    <a:pt x="298567" y="901352"/>
                    <a:pt x="367977" y="910406"/>
                  </a:cubicBezTo>
                  <a:cubicBezTo>
                    <a:pt x="434369" y="991887"/>
                    <a:pt x="433854" y="1077828"/>
                    <a:pt x="567153" y="1154849"/>
                  </a:cubicBezTo>
                  <a:cubicBezTo>
                    <a:pt x="686290" y="1199587"/>
                    <a:pt x="796508" y="1172956"/>
                    <a:pt x="911185" y="1182010"/>
                  </a:cubicBezTo>
                  <a:cubicBezTo>
                    <a:pt x="1015361" y="1194058"/>
                    <a:pt x="1144140" y="1258243"/>
                    <a:pt x="1216738" y="1329693"/>
                  </a:cubicBezTo>
                  <a:lnTo>
                    <a:pt x="1239106" y="1354913"/>
                  </a:lnTo>
                  <a:lnTo>
                    <a:pt x="1261474" y="1329693"/>
                  </a:lnTo>
                  <a:cubicBezTo>
                    <a:pt x="1334072" y="1258243"/>
                    <a:pt x="1462851" y="1194058"/>
                    <a:pt x="1567027" y="1182010"/>
                  </a:cubicBezTo>
                  <a:cubicBezTo>
                    <a:pt x="1681704" y="1172956"/>
                    <a:pt x="1791922" y="1199587"/>
                    <a:pt x="1911059" y="1154849"/>
                  </a:cubicBezTo>
                  <a:cubicBezTo>
                    <a:pt x="2044358" y="1077828"/>
                    <a:pt x="2043843" y="991887"/>
                    <a:pt x="2110235" y="910406"/>
                  </a:cubicBezTo>
                  <a:cubicBezTo>
                    <a:pt x="2179645" y="901352"/>
                    <a:pt x="2253516" y="919062"/>
                    <a:pt x="2318465" y="883245"/>
                  </a:cubicBezTo>
                  <a:cubicBezTo>
                    <a:pt x="2375932" y="851459"/>
                    <a:pt x="2408309" y="809636"/>
                    <a:pt x="2443823" y="769068"/>
                  </a:cubicBezTo>
                  <a:lnTo>
                    <a:pt x="2478212" y="732733"/>
                  </a:lnTo>
                  <a:lnTo>
                    <a:pt x="2478212" y="139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sp>
          <p:nvSpPr>
            <p:cNvPr id="42" name="矩形 41">
              <a:extLst>
                <a:ext uri="{FF2B5EF4-FFF2-40B4-BE49-F238E27FC236}">
                  <a16:creationId xmlns:a16="http://schemas.microsoft.com/office/drawing/2014/main" id="{0A583921-45A4-405E-92E5-5E0B7A32E895}"/>
                </a:ext>
              </a:extLst>
            </p:cNvPr>
            <p:cNvSpPr/>
            <p:nvPr/>
          </p:nvSpPr>
          <p:spPr>
            <a:xfrm>
              <a:off x="4486880" y="1057110"/>
              <a:ext cx="3218239" cy="39720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sp>
        <p:nvSpPr>
          <p:cNvPr id="43" name="矩形 42">
            <a:extLst>
              <a:ext uri="{FF2B5EF4-FFF2-40B4-BE49-F238E27FC236}">
                <a16:creationId xmlns:a16="http://schemas.microsoft.com/office/drawing/2014/main" id="{81C14217-D625-40A6-9C39-A89E0125818A}"/>
              </a:ext>
            </a:extLst>
          </p:cNvPr>
          <p:cNvSpPr/>
          <p:nvPr/>
        </p:nvSpPr>
        <p:spPr>
          <a:xfrm>
            <a:off x="526410" y="343833"/>
            <a:ext cx="4980182" cy="4062651"/>
          </a:xfrm>
          <a:prstGeom prst="rect">
            <a:avLst/>
          </a:prstGeom>
        </p:spPr>
        <p:txBody>
          <a:bodyPr wrap="square">
            <a:spAutoFit/>
          </a:bodyPr>
          <a:lstStyle/>
          <a:p>
            <a:pPr lvl="0" eaLnBrk="0" fontAlgn="t" hangingPunct="0">
              <a:lnSpc>
                <a:spcPct val="150000"/>
              </a:lnSpc>
              <a:spcBef>
                <a:spcPct val="0"/>
              </a:spcBef>
              <a:spcAft>
                <a:spcPct val="0"/>
              </a:spcAft>
            </a:pPr>
            <a:r>
              <a:rPr lang="zh-CN" altLang="en-US" sz="3200" b="1" dirty="0">
                <a:solidFill>
                  <a:schemeClr val="bg1"/>
                </a:solidFill>
                <a:latin typeface="汉仪尚巍手书W" panose="00020600040101010101" pitchFamily="18" charset="-122"/>
                <a:ea typeface="汉仪尚巍手书W" panose="00020600040101010101" pitchFamily="18" charset="-122"/>
              </a:rPr>
              <a:t>材料二：  </a:t>
            </a:r>
            <a:endParaRPr lang="en-US" altLang="zh-CN" sz="3200" b="1" dirty="0">
              <a:solidFill>
                <a:schemeClr val="bg1"/>
              </a:solidFill>
              <a:latin typeface="汉仪尚巍手书W" panose="00020600040101010101" pitchFamily="18" charset="-122"/>
              <a:ea typeface="汉仪尚巍手书W" panose="00020600040101010101" pitchFamily="18" charset="-122"/>
            </a:endParaRPr>
          </a:p>
          <a:p>
            <a:pPr lvl="0" eaLnBrk="0" fontAlgn="t" hangingPunct="0">
              <a:lnSpc>
                <a:spcPct val="150000"/>
              </a:lnSpc>
              <a:spcBef>
                <a:spcPct val="0"/>
              </a:spcBef>
              <a:spcAft>
                <a:spcPct val="0"/>
              </a:spcAft>
            </a:pPr>
            <a:r>
              <a:rPr lang="zh-CN" altLang="en-US" sz="2400" dirty="0">
                <a:solidFill>
                  <a:schemeClr val="bg1"/>
                </a:solidFill>
                <a:latin typeface="微软雅黑" panose="020B0503020204020204" pitchFamily="34" charset="-122"/>
                <a:ea typeface="微软雅黑" panose="020B0503020204020204" pitchFamily="34" charset="-122"/>
              </a:rPr>
              <a:t>鸦片战争后，由于洋布畅销，东南沿海一些以纺织为业的乡村，受到很大冲击 ，自然经济开始解体，丝、茶等农产品大量出口西方</a:t>
            </a:r>
            <a:r>
              <a:rPr lang="en-US" altLang="zh-CN" sz="2400" dirty="0">
                <a:solidFill>
                  <a:schemeClr val="bg1"/>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沦为列强的商品市场和原料产地。</a:t>
            </a:r>
            <a:endParaRPr lang="en-US" altLang="zh-CN" sz="2400" dirty="0">
              <a:solidFill>
                <a:schemeClr val="bg1"/>
              </a:solidFill>
              <a:latin typeface="微软雅黑" panose="020B0503020204020204" pitchFamily="34" charset="-122"/>
              <a:ea typeface="微软雅黑" panose="020B0503020204020204" pitchFamily="34" charset="-122"/>
            </a:endParaRPr>
          </a:p>
          <a:p>
            <a:pPr lvl="0" algn="r" eaLnBrk="0" fontAlgn="t" hangingPunct="0">
              <a:lnSpc>
                <a:spcPct val="150000"/>
              </a:lnSpc>
              <a:spcBef>
                <a:spcPct val="0"/>
              </a:spcBef>
              <a:spcAft>
                <a:spcPct val="0"/>
              </a:spcAft>
            </a:pP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茅海建</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天朝的崩溃</a:t>
            </a:r>
            <a:r>
              <a:rPr lang="en-US" altLang="zh-CN" sz="2000" dirty="0">
                <a:solidFill>
                  <a:schemeClr val="bg1"/>
                </a:solidFill>
                <a:latin typeface="微软雅黑" panose="020B0503020204020204" pitchFamily="34" charset="-122"/>
                <a:ea typeface="微软雅黑" panose="020B0503020204020204" pitchFamily="34" charset="-122"/>
              </a:rPr>
              <a:t>》</a:t>
            </a:r>
          </a:p>
        </p:txBody>
      </p:sp>
      <p:pic>
        <p:nvPicPr>
          <p:cNvPr id="44" name="图片 43">
            <a:extLst>
              <a:ext uri="{FF2B5EF4-FFF2-40B4-BE49-F238E27FC236}">
                <a16:creationId xmlns:a16="http://schemas.microsoft.com/office/drawing/2014/main" id="{EEDFD1B7-8E9F-485B-AA65-055AA6BD6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12" y="4217115"/>
            <a:ext cx="5499178" cy="3220864"/>
          </a:xfrm>
          <a:prstGeom prst="rect">
            <a:avLst/>
          </a:prstGeom>
        </p:spPr>
      </p:pic>
      <p:grpSp>
        <p:nvGrpSpPr>
          <p:cNvPr id="24" name="组合 23">
            <a:extLst>
              <a:ext uri="{FF2B5EF4-FFF2-40B4-BE49-F238E27FC236}">
                <a16:creationId xmlns:a16="http://schemas.microsoft.com/office/drawing/2014/main" id="{83C921DD-4DBA-4E6D-8BC2-B16B725711AE}"/>
              </a:ext>
            </a:extLst>
          </p:cNvPr>
          <p:cNvGrpSpPr/>
          <p:nvPr/>
        </p:nvGrpSpPr>
        <p:grpSpPr>
          <a:xfrm>
            <a:off x="6252282" y="1415425"/>
            <a:ext cx="5939718" cy="1116820"/>
            <a:chOff x="6252282" y="544010"/>
            <a:chExt cx="5939718" cy="1116820"/>
          </a:xfrm>
        </p:grpSpPr>
        <p:sp>
          <p:nvSpPr>
            <p:cNvPr id="25" name="文本框 24">
              <a:extLst>
                <a:ext uri="{FF2B5EF4-FFF2-40B4-BE49-F238E27FC236}">
                  <a16:creationId xmlns:a16="http://schemas.microsoft.com/office/drawing/2014/main" id="{7905586B-D7D7-4472-8E1D-6AFF34298167}"/>
                </a:ext>
              </a:extLst>
            </p:cNvPr>
            <p:cNvSpPr txBox="1"/>
            <p:nvPr/>
          </p:nvSpPr>
          <p:spPr>
            <a:xfrm>
              <a:off x="6252282" y="544010"/>
              <a:ext cx="1803698"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3600" i="0" u="none" strike="noStrike" kern="1200" cap="none" spc="0" normalizeH="0" baseline="0" noProof="0" dirty="0">
                  <a:ln>
                    <a:noFill/>
                  </a:ln>
                  <a:solidFill>
                    <a:srgbClr val="4E1E1A"/>
                  </a:solidFill>
                  <a:effectLst/>
                  <a:uLnTx/>
                  <a:uFillTx/>
                  <a:latin typeface="汉仪尚巍手书W" panose="00020600040101010101" pitchFamily="18" charset="-122"/>
                  <a:ea typeface="汉仪尚巍手书W" panose="00020600040101010101" pitchFamily="18" charset="-122"/>
                </a:rPr>
                <a:t>经济</a:t>
              </a:r>
              <a:endParaRPr kumimoji="0" lang="zh-CN" altLang="en-US" sz="4000" i="0" u="none" strike="noStrike" kern="1200" cap="none" spc="0" normalizeH="0" baseline="0" noProof="0" dirty="0">
                <a:ln>
                  <a:noFill/>
                </a:ln>
                <a:solidFill>
                  <a:srgbClr val="4E1E1A"/>
                </a:solidFill>
                <a:effectLst/>
                <a:uLnTx/>
                <a:uFillTx/>
                <a:latin typeface="汉仪尚巍手书W" panose="00020600040101010101" pitchFamily="18" charset="-122"/>
                <a:ea typeface="汉仪尚巍手书W" panose="00020600040101010101" pitchFamily="18" charset="-122"/>
              </a:endParaRPr>
            </a:p>
          </p:txBody>
        </p:sp>
        <p:grpSp>
          <p:nvGrpSpPr>
            <p:cNvPr id="26" name="组合 25">
              <a:extLst>
                <a:ext uri="{FF2B5EF4-FFF2-40B4-BE49-F238E27FC236}">
                  <a16:creationId xmlns:a16="http://schemas.microsoft.com/office/drawing/2014/main" id="{70DDC849-6598-4F2C-A339-65C6D35A290C}"/>
                </a:ext>
              </a:extLst>
            </p:cNvPr>
            <p:cNvGrpSpPr/>
            <p:nvPr/>
          </p:nvGrpSpPr>
          <p:grpSpPr>
            <a:xfrm>
              <a:off x="6412375" y="1154045"/>
              <a:ext cx="1770926" cy="101276"/>
              <a:chOff x="6412375" y="1154045"/>
              <a:chExt cx="1770926" cy="101276"/>
            </a:xfrm>
          </p:grpSpPr>
          <p:cxnSp>
            <p:nvCxnSpPr>
              <p:cNvPr id="34" name="直接连接符 33">
                <a:extLst>
                  <a:ext uri="{FF2B5EF4-FFF2-40B4-BE49-F238E27FC236}">
                    <a16:creationId xmlns:a16="http://schemas.microsoft.com/office/drawing/2014/main" id="{21224134-881F-4CCC-8582-D6C6182EE749}"/>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35" name="矩形 34">
                <a:extLst>
                  <a:ext uri="{FF2B5EF4-FFF2-40B4-BE49-F238E27FC236}">
                    <a16:creationId xmlns:a16="http://schemas.microsoft.com/office/drawing/2014/main" id="{1FD3303D-0DDB-4D3E-A907-7C1308515474}"/>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7" name="文本框 26">
              <a:extLst>
                <a:ext uri="{FF2B5EF4-FFF2-40B4-BE49-F238E27FC236}">
                  <a16:creationId xmlns:a16="http://schemas.microsoft.com/office/drawing/2014/main" id="{3262FF72-05D5-417F-9C22-CABB384774E4}"/>
                </a:ext>
              </a:extLst>
            </p:cNvPr>
            <p:cNvSpPr txBox="1"/>
            <p:nvPr/>
          </p:nvSpPr>
          <p:spPr>
            <a:xfrm>
              <a:off x="6252282" y="1260720"/>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自然经济开始解体，被迫卷入资本主义世界市场</a:t>
              </a:r>
            </a:p>
          </p:txBody>
        </p:sp>
      </p:grpSp>
      <p:grpSp>
        <p:nvGrpSpPr>
          <p:cNvPr id="53" name="组合 52">
            <a:extLst>
              <a:ext uri="{FF2B5EF4-FFF2-40B4-BE49-F238E27FC236}">
                <a16:creationId xmlns:a16="http://schemas.microsoft.com/office/drawing/2014/main" id="{CCBD0385-A73E-4A71-961E-5C42FB81B16F}"/>
              </a:ext>
            </a:extLst>
          </p:cNvPr>
          <p:cNvGrpSpPr/>
          <p:nvPr/>
        </p:nvGrpSpPr>
        <p:grpSpPr>
          <a:xfrm>
            <a:off x="6252282" y="183746"/>
            <a:ext cx="5939718" cy="1114844"/>
            <a:chOff x="6252282" y="1801705"/>
            <a:chExt cx="5939718" cy="1114844"/>
          </a:xfrm>
        </p:grpSpPr>
        <p:sp>
          <p:nvSpPr>
            <p:cNvPr id="54" name="文本框 53">
              <a:extLst>
                <a:ext uri="{FF2B5EF4-FFF2-40B4-BE49-F238E27FC236}">
                  <a16:creationId xmlns:a16="http://schemas.microsoft.com/office/drawing/2014/main" id="{955B4B9C-FE0C-4810-8CDB-0C107088DC50}"/>
                </a:ext>
              </a:extLst>
            </p:cNvPr>
            <p:cNvSpPr txBox="1"/>
            <p:nvPr/>
          </p:nvSpPr>
          <p:spPr>
            <a:xfrm>
              <a:off x="6252282" y="1801705"/>
              <a:ext cx="1803698"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CN" altLang="en-US" sz="3600" i="0" u="none" strike="noStrike" kern="1200" cap="none" spc="0" normalizeH="0" baseline="0" noProof="0" dirty="0">
                  <a:ln>
                    <a:noFill/>
                  </a:ln>
                  <a:solidFill>
                    <a:srgbClr val="4E1E1A"/>
                  </a:solidFill>
                  <a:effectLst/>
                  <a:uLnTx/>
                  <a:uFillTx/>
                  <a:latin typeface="汉仪尚巍手书W" panose="00020600040101010101" pitchFamily="18" charset="-122"/>
                  <a:ea typeface="汉仪尚巍手书W" panose="00020600040101010101" pitchFamily="18" charset="-122"/>
                </a:rPr>
                <a:t>政治</a:t>
              </a:r>
            </a:p>
          </p:txBody>
        </p:sp>
        <p:grpSp>
          <p:nvGrpSpPr>
            <p:cNvPr id="55" name="组合 54">
              <a:extLst>
                <a:ext uri="{FF2B5EF4-FFF2-40B4-BE49-F238E27FC236}">
                  <a16:creationId xmlns:a16="http://schemas.microsoft.com/office/drawing/2014/main" id="{117068EF-7C71-482B-BC0E-6A6D8BAECA72}"/>
                </a:ext>
              </a:extLst>
            </p:cNvPr>
            <p:cNvGrpSpPr/>
            <p:nvPr/>
          </p:nvGrpSpPr>
          <p:grpSpPr>
            <a:xfrm>
              <a:off x="6412375" y="2411740"/>
              <a:ext cx="1770926" cy="101276"/>
              <a:chOff x="6412375" y="1154045"/>
              <a:chExt cx="1770926" cy="101276"/>
            </a:xfrm>
          </p:grpSpPr>
          <p:cxnSp>
            <p:nvCxnSpPr>
              <p:cNvPr id="57" name="直接连接符 56">
                <a:extLst>
                  <a:ext uri="{FF2B5EF4-FFF2-40B4-BE49-F238E27FC236}">
                    <a16:creationId xmlns:a16="http://schemas.microsoft.com/office/drawing/2014/main" id="{24DEC443-C070-4832-8648-A8F5AA14A4A0}"/>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9C387576-81D5-44F8-8612-D252C8CDB410}"/>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6" name="文本框 55">
              <a:extLst>
                <a:ext uri="{FF2B5EF4-FFF2-40B4-BE49-F238E27FC236}">
                  <a16:creationId xmlns:a16="http://schemas.microsoft.com/office/drawing/2014/main" id="{D71D16C9-6A86-4C32-B7AA-1E10347E02A2}"/>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中国主权和领土完整遭到破坏</a:t>
              </a:r>
            </a:p>
          </p:txBody>
        </p:sp>
      </p:grpSp>
    </p:spTree>
    <p:extLst>
      <p:ext uri="{BB962C8B-B14F-4D97-AF65-F5344CB8AC3E}">
        <p14:creationId xmlns:p14="http://schemas.microsoft.com/office/powerpoint/2010/main" val="417867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
            <a:extLst>
              <a:ext uri="{FF2B5EF4-FFF2-40B4-BE49-F238E27FC236}">
                <a16:creationId xmlns:a16="http://schemas.microsoft.com/office/drawing/2014/main" id="{A5D7FCC4-8B02-42DE-8F40-66B52D780B31}"/>
              </a:ext>
            </a:extLst>
          </p:cNvPr>
          <p:cNvGrpSpPr/>
          <p:nvPr/>
        </p:nvGrpSpPr>
        <p:grpSpPr>
          <a:xfrm>
            <a:off x="266917" y="0"/>
            <a:ext cx="5499183" cy="6702014"/>
            <a:chOff x="4486878" y="1057110"/>
            <a:chExt cx="3218241" cy="5283782"/>
          </a:xfrm>
          <a:solidFill>
            <a:srgbClr val="4E1E1A"/>
          </a:solidFill>
          <a:effectLst>
            <a:outerShdw blurRad="63500" sx="102000" sy="102000" algn="ctr" rotWithShape="0">
              <a:prstClr val="black">
                <a:alpha val="40000"/>
              </a:prstClr>
            </a:outerShdw>
          </a:effectLst>
        </p:grpSpPr>
        <p:sp>
          <p:nvSpPr>
            <p:cNvPr id="41" name="任意多边形 6">
              <a:extLst>
                <a:ext uri="{FF2B5EF4-FFF2-40B4-BE49-F238E27FC236}">
                  <a16:creationId xmlns:a16="http://schemas.microsoft.com/office/drawing/2014/main" id="{D99849D7-13DB-4956-9240-F3365F13FC43}"/>
                </a:ext>
              </a:extLst>
            </p:cNvPr>
            <p:cNvSpPr/>
            <p:nvPr/>
          </p:nvSpPr>
          <p:spPr>
            <a:xfrm flipH="1">
              <a:off x="4486878" y="4985978"/>
              <a:ext cx="3218238" cy="1354914"/>
            </a:xfrm>
            <a:custGeom>
              <a:avLst/>
              <a:gdLst>
                <a:gd name="connsiteX0" fmla="*/ 1239106 w 2478212"/>
                <a:gd name="connsiteY0" fmla="*/ 0 h 1354913"/>
                <a:gd name="connsiteX1" fmla="*/ 0 w 2478212"/>
                <a:gd name="connsiteY1" fmla="*/ 13975 h 1354913"/>
                <a:gd name="connsiteX2" fmla="*/ 0 w 2478212"/>
                <a:gd name="connsiteY2" fmla="*/ 732733 h 1354913"/>
                <a:gd name="connsiteX3" fmla="*/ 34389 w 2478212"/>
                <a:gd name="connsiteY3" fmla="*/ 769068 h 1354913"/>
                <a:gd name="connsiteX4" fmla="*/ 159747 w 2478212"/>
                <a:gd name="connsiteY4" fmla="*/ 883245 h 1354913"/>
                <a:gd name="connsiteX5" fmla="*/ 367977 w 2478212"/>
                <a:gd name="connsiteY5" fmla="*/ 910406 h 1354913"/>
                <a:gd name="connsiteX6" fmla="*/ 567153 w 2478212"/>
                <a:gd name="connsiteY6" fmla="*/ 1154849 h 1354913"/>
                <a:gd name="connsiteX7" fmla="*/ 911185 w 2478212"/>
                <a:gd name="connsiteY7" fmla="*/ 1182010 h 1354913"/>
                <a:gd name="connsiteX8" fmla="*/ 1216738 w 2478212"/>
                <a:gd name="connsiteY8" fmla="*/ 1329693 h 1354913"/>
                <a:gd name="connsiteX9" fmla="*/ 1239106 w 2478212"/>
                <a:gd name="connsiteY9" fmla="*/ 1354913 h 1354913"/>
                <a:gd name="connsiteX10" fmla="*/ 1261474 w 2478212"/>
                <a:gd name="connsiteY10" fmla="*/ 1329693 h 1354913"/>
                <a:gd name="connsiteX11" fmla="*/ 1567027 w 2478212"/>
                <a:gd name="connsiteY11" fmla="*/ 1182010 h 1354913"/>
                <a:gd name="connsiteX12" fmla="*/ 1911059 w 2478212"/>
                <a:gd name="connsiteY12" fmla="*/ 1154849 h 1354913"/>
                <a:gd name="connsiteX13" fmla="*/ 2110235 w 2478212"/>
                <a:gd name="connsiteY13" fmla="*/ 910406 h 1354913"/>
                <a:gd name="connsiteX14" fmla="*/ 2318465 w 2478212"/>
                <a:gd name="connsiteY14" fmla="*/ 883245 h 1354913"/>
                <a:gd name="connsiteX15" fmla="*/ 2443823 w 2478212"/>
                <a:gd name="connsiteY15" fmla="*/ 769068 h 1354913"/>
                <a:gd name="connsiteX16" fmla="*/ 2478212 w 2478212"/>
                <a:gd name="connsiteY16" fmla="*/ 732733 h 1354913"/>
                <a:gd name="connsiteX17" fmla="*/ 2478212 w 2478212"/>
                <a:gd name="connsiteY17" fmla="*/ 13975 h 135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2" h="1354913">
                  <a:moveTo>
                    <a:pt x="1239106" y="0"/>
                  </a:moveTo>
                  <a:lnTo>
                    <a:pt x="0" y="13975"/>
                  </a:lnTo>
                  <a:lnTo>
                    <a:pt x="0" y="732733"/>
                  </a:lnTo>
                  <a:lnTo>
                    <a:pt x="34389" y="769068"/>
                  </a:lnTo>
                  <a:cubicBezTo>
                    <a:pt x="69903" y="809636"/>
                    <a:pt x="102280" y="851459"/>
                    <a:pt x="159747" y="883245"/>
                  </a:cubicBezTo>
                  <a:cubicBezTo>
                    <a:pt x="224696" y="919062"/>
                    <a:pt x="298567" y="901352"/>
                    <a:pt x="367977" y="910406"/>
                  </a:cubicBezTo>
                  <a:cubicBezTo>
                    <a:pt x="434369" y="991887"/>
                    <a:pt x="433854" y="1077828"/>
                    <a:pt x="567153" y="1154849"/>
                  </a:cubicBezTo>
                  <a:cubicBezTo>
                    <a:pt x="686290" y="1199587"/>
                    <a:pt x="796508" y="1172956"/>
                    <a:pt x="911185" y="1182010"/>
                  </a:cubicBezTo>
                  <a:cubicBezTo>
                    <a:pt x="1015361" y="1194058"/>
                    <a:pt x="1144140" y="1258243"/>
                    <a:pt x="1216738" y="1329693"/>
                  </a:cubicBezTo>
                  <a:lnTo>
                    <a:pt x="1239106" y="1354913"/>
                  </a:lnTo>
                  <a:lnTo>
                    <a:pt x="1261474" y="1329693"/>
                  </a:lnTo>
                  <a:cubicBezTo>
                    <a:pt x="1334072" y="1258243"/>
                    <a:pt x="1462851" y="1194058"/>
                    <a:pt x="1567027" y="1182010"/>
                  </a:cubicBezTo>
                  <a:cubicBezTo>
                    <a:pt x="1681704" y="1172956"/>
                    <a:pt x="1791922" y="1199587"/>
                    <a:pt x="1911059" y="1154849"/>
                  </a:cubicBezTo>
                  <a:cubicBezTo>
                    <a:pt x="2044358" y="1077828"/>
                    <a:pt x="2043843" y="991887"/>
                    <a:pt x="2110235" y="910406"/>
                  </a:cubicBezTo>
                  <a:cubicBezTo>
                    <a:pt x="2179645" y="901352"/>
                    <a:pt x="2253516" y="919062"/>
                    <a:pt x="2318465" y="883245"/>
                  </a:cubicBezTo>
                  <a:cubicBezTo>
                    <a:pt x="2375932" y="851459"/>
                    <a:pt x="2408309" y="809636"/>
                    <a:pt x="2443823" y="769068"/>
                  </a:cubicBezTo>
                  <a:lnTo>
                    <a:pt x="2478212" y="732733"/>
                  </a:lnTo>
                  <a:lnTo>
                    <a:pt x="2478212" y="139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矩形 41">
              <a:extLst>
                <a:ext uri="{FF2B5EF4-FFF2-40B4-BE49-F238E27FC236}">
                  <a16:creationId xmlns:a16="http://schemas.microsoft.com/office/drawing/2014/main" id="{64221EB1-D83B-4B90-A728-9A9E3B4E01FA}"/>
                </a:ext>
              </a:extLst>
            </p:cNvPr>
            <p:cNvSpPr/>
            <p:nvPr/>
          </p:nvSpPr>
          <p:spPr>
            <a:xfrm>
              <a:off x="4486880" y="1057110"/>
              <a:ext cx="3218239" cy="39720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3" name="矩形 42">
            <a:extLst>
              <a:ext uri="{FF2B5EF4-FFF2-40B4-BE49-F238E27FC236}">
                <a16:creationId xmlns:a16="http://schemas.microsoft.com/office/drawing/2014/main" id="{CB202A9E-DF7E-4116-9A31-2286A57D6371}"/>
              </a:ext>
            </a:extLst>
          </p:cNvPr>
          <p:cNvSpPr/>
          <p:nvPr/>
        </p:nvSpPr>
        <p:spPr>
          <a:xfrm>
            <a:off x="608912" y="293054"/>
            <a:ext cx="4815178" cy="3939540"/>
          </a:xfrm>
          <a:prstGeom prst="rect">
            <a:avLst/>
          </a:prstGeom>
        </p:spPr>
        <p:txBody>
          <a:bodyPr wrap="square">
            <a:spAutoFit/>
          </a:bodyPr>
          <a:lstStyle/>
          <a:p>
            <a:pPr marL="0" marR="0" lvl="0" indent="0" algn="l" defTabSz="914400" rtl="0" eaLnBrk="0" fontAlgn="t" latinLnBrk="0" hangingPunct="0">
              <a:lnSpc>
                <a:spcPct val="2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rPr>
              <a:t>材料三：  </a:t>
            </a:r>
            <a:endParaRPr kumimoji="0" lang="en-US" altLang="zh-CN"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endParaRPr>
          </a:p>
          <a:p>
            <a:pPr lvl="0" eaLnBrk="0" fontAlgn="t" hangingPunct="0">
              <a:lnSpc>
                <a:spcPct val="250000"/>
              </a:lnSpc>
              <a:spcBef>
                <a:spcPct val="0"/>
              </a:spcBef>
              <a:spcAft>
                <a:spcPct val="0"/>
              </a:spcAft>
            </a:pPr>
            <a:r>
              <a:rPr lang="zh-CN" altLang="en-US" sz="2400" dirty="0">
                <a:solidFill>
                  <a:prstClr val="white"/>
                </a:solidFill>
                <a:latin typeface="微软雅黑" panose="020B0503020204020204" pitchFamily="34" charset="-122"/>
                <a:ea typeface="微软雅黑" panose="020B0503020204020204" pitchFamily="34" charset="-122"/>
              </a:rPr>
              <a:t>英国的大炮破坏了中国皇帝的权威，迫使天朝帝国与地上的世界接触</a:t>
            </a:r>
            <a:endParaRPr lang="en-US" altLang="zh-CN" sz="2400" dirty="0">
              <a:solidFill>
                <a:prstClr val="white"/>
              </a:solidFill>
              <a:latin typeface="微软雅黑" panose="020B0503020204020204" pitchFamily="34" charset="-122"/>
              <a:ea typeface="微软雅黑" panose="020B0503020204020204" pitchFamily="34" charset="-122"/>
            </a:endParaRPr>
          </a:p>
          <a:p>
            <a:pPr lvl="0" algn="r" eaLnBrk="0" fontAlgn="t" hangingPunct="0">
              <a:lnSpc>
                <a:spcPct val="250000"/>
              </a:lnSpc>
              <a:spcBef>
                <a:spcPct val="0"/>
              </a:spcBef>
              <a:spcAft>
                <a:spcPct val="0"/>
              </a:spcAft>
            </a:pPr>
            <a:r>
              <a:rPr lang="en-US" altLang="zh-CN" sz="2000" dirty="0">
                <a:solidFill>
                  <a:prstClr val="white"/>
                </a:solidFill>
                <a:latin typeface="微软雅黑" panose="020B0503020204020204" pitchFamily="34" charset="-122"/>
                <a:ea typeface="微软雅黑" panose="020B0503020204020204" pitchFamily="34" charset="-122"/>
              </a:rPr>
              <a:t>——</a:t>
            </a:r>
            <a:r>
              <a:rPr lang="zh-CN" altLang="en-US" sz="2000" dirty="0">
                <a:solidFill>
                  <a:prstClr val="white"/>
                </a:solidFill>
                <a:latin typeface="微软雅黑" panose="020B0503020204020204" pitchFamily="34" charset="-122"/>
                <a:ea typeface="微软雅黑" panose="020B0503020204020204" pitchFamily="34" charset="-122"/>
              </a:rPr>
              <a:t>马克思</a:t>
            </a:r>
            <a:r>
              <a:rPr lang="en-US" altLang="zh-CN" sz="2000" dirty="0">
                <a:solidFill>
                  <a:prstClr val="white"/>
                </a:solidFill>
                <a:latin typeface="微软雅黑" panose="020B0503020204020204" pitchFamily="34" charset="-122"/>
                <a:ea typeface="微软雅黑" panose="020B0503020204020204" pitchFamily="34" charset="-122"/>
              </a:rPr>
              <a:t>《</a:t>
            </a:r>
            <a:r>
              <a:rPr lang="zh-CN" altLang="en-US" sz="2000" dirty="0">
                <a:solidFill>
                  <a:prstClr val="white"/>
                </a:solidFill>
                <a:latin typeface="微软雅黑" panose="020B0503020204020204" pitchFamily="34" charset="-122"/>
                <a:ea typeface="微软雅黑" panose="020B0503020204020204" pitchFamily="34" charset="-122"/>
              </a:rPr>
              <a:t>中国革命和欧洲革命</a:t>
            </a:r>
            <a:r>
              <a:rPr lang="en-US" altLang="zh-CN" sz="2000" dirty="0">
                <a:solidFill>
                  <a:prstClr val="white"/>
                </a:solidFill>
                <a:latin typeface="微软雅黑" panose="020B0503020204020204" pitchFamily="34" charset="-122"/>
                <a:ea typeface="微软雅黑" panose="020B0503020204020204" pitchFamily="34" charset="-122"/>
              </a:rPr>
              <a:t>》</a:t>
            </a:r>
            <a:endParaRPr lang="zh-CN" altLang="en-US" sz="2000" dirty="0">
              <a:solidFill>
                <a:prstClr val="white"/>
              </a:solidFill>
              <a:latin typeface="微软雅黑" panose="020B0503020204020204" pitchFamily="34" charset="-122"/>
              <a:ea typeface="微软雅黑" panose="020B0503020204020204" pitchFamily="34" charset="-122"/>
            </a:endParaRPr>
          </a:p>
        </p:txBody>
      </p:sp>
      <p:pic>
        <p:nvPicPr>
          <p:cNvPr id="44" name="图片 43">
            <a:extLst>
              <a:ext uri="{FF2B5EF4-FFF2-40B4-BE49-F238E27FC236}">
                <a16:creationId xmlns:a16="http://schemas.microsoft.com/office/drawing/2014/main" id="{7E165CD6-35D4-4E17-81A0-CEE0510E6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12" y="4217115"/>
            <a:ext cx="5499178" cy="3220864"/>
          </a:xfrm>
          <a:prstGeom prst="rect">
            <a:avLst/>
          </a:prstGeom>
        </p:spPr>
      </p:pic>
      <p:grpSp>
        <p:nvGrpSpPr>
          <p:cNvPr id="25" name="组合 24">
            <a:extLst>
              <a:ext uri="{FF2B5EF4-FFF2-40B4-BE49-F238E27FC236}">
                <a16:creationId xmlns:a16="http://schemas.microsoft.com/office/drawing/2014/main" id="{CF5E9569-EF86-45F0-AAAB-C209CC16F88C}"/>
              </a:ext>
            </a:extLst>
          </p:cNvPr>
          <p:cNvGrpSpPr/>
          <p:nvPr/>
        </p:nvGrpSpPr>
        <p:grpSpPr>
          <a:xfrm>
            <a:off x="6252282" y="1415425"/>
            <a:ext cx="5939718" cy="1116820"/>
            <a:chOff x="6252282" y="544010"/>
            <a:chExt cx="5939718" cy="1116820"/>
          </a:xfrm>
        </p:grpSpPr>
        <p:sp>
          <p:nvSpPr>
            <p:cNvPr id="26" name="文本框 25">
              <a:extLst>
                <a:ext uri="{FF2B5EF4-FFF2-40B4-BE49-F238E27FC236}">
                  <a16:creationId xmlns:a16="http://schemas.microsoft.com/office/drawing/2014/main" id="{12642C93-90B1-4A31-8648-9875E222C8C5}"/>
                </a:ext>
              </a:extLst>
            </p:cNvPr>
            <p:cNvSpPr txBox="1"/>
            <p:nvPr/>
          </p:nvSpPr>
          <p:spPr>
            <a:xfrm>
              <a:off x="6252282" y="544010"/>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经济</a:t>
              </a:r>
            </a:p>
          </p:txBody>
        </p:sp>
        <p:grpSp>
          <p:nvGrpSpPr>
            <p:cNvPr id="27" name="组合 26">
              <a:extLst>
                <a:ext uri="{FF2B5EF4-FFF2-40B4-BE49-F238E27FC236}">
                  <a16:creationId xmlns:a16="http://schemas.microsoft.com/office/drawing/2014/main" id="{23AFD32B-0A39-45AD-A9DE-8C52B2CE6389}"/>
                </a:ext>
              </a:extLst>
            </p:cNvPr>
            <p:cNvGrpSpPr/>
            <p:nvPr/>
          </p:nvGrpSpPr>
          <p:grpSpPr>
            <a:xfrm>
              <a:off x="6412375" y="1154045"/>
              <a:ext cx="1770926" cy="101276"/>
              <a:chOff x="6412375" y="1154045"/>
              <a:chExt cx="1770926" cy="101276"/>
            </a:xfrm>
          </p:grpSpPr>
          <p:cxnSp>
            <p:nvCxnSpPr>
              <p:cNvPr id="35" name="直接连接符 34">
                <a:extLst>
                  <a:ext uri="{FF2B5EF4-FFF2-40B4-BE49-F238E27FC236}">
                    <a16:creationId xmlns:a16="http://schemas.microsoft.com/office/drawing/2014/main" id="{9CBEB1CE-51F6-4AF1-BA6A-B4CC57B2D6A9}"/>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6CA2610F-3F3D-4042-9E9B-5D6C2D034B45}"/>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文本框 33">
              <a:extLst>
                <a:ext uri="{FF2B5EF4-FFF2-40B4-BE49-F238E27FC236}">
                  <a16:creationId xmlns:a16="http://schemas.microsoft.com/office/drawing/2014/main" id="{F2DA0FC4-D208-4783-A2D6-86A475D24D22}"/>
                </a:ext>
              </a:extLst>
            </p:cNvPr>
            <p:cNvSpPr txBox="1"/>
            <p:nvPr/>
          </p:nvSpPr>
          <p:spPr>
            <a:xfrm>
              <a:off x="6252282" y="1260720"/>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自然经济开始解体，被迫卷入资本主义世界市场</a:t>
              </a:r>
            </a:p>
          </p:txBody>
        </p:sp>
      </p:grpSp>
      <p:grpSp>
        <p:nvGrpSpPr>
          <p:cNvPr id="37" name="组合 36">
            <a:extLst>
              <a:ext uri="{FF2B5EF4-FFF2-40B4-BE49-F238E27FC236}">
                <a16:creationId xmlns:a16="http://schemas.microsoft.com/office/drawing/2014/main" id="{129D93C8-B3B0-4F55-B40E-1ED64B3A5205}"/>
              </a:ext>
            </a:extLst>
          </p:cNvPr>
          <p:cNvGrpSpPr/>
          <p:nvPr/>
        </p:nvGrpSpPr>
        <p:grpSpPr>
          <a:xfrm>
            <a:off x="6252282" y="2649080"/>
            <a:ext cx="5939718" cy="1114844"/>
            <a:chOff x="6252282" y="1801705"/>
            <a:chExt cx="5939718" cy="1114844"/>
          </a:xfrm>
        </p:grpSpPr>
        <p:sp>
          <p:nvSpPr>
            <p:cNvPr id="38" name="文本框 37">
              <a:extLst>
                <a:ext uri="{FF2B5EF4-FFF2-40B4-BE49-F238E27FC236}">
                  <a16:creationId xmlns:a16="http://schemas.microsoft.com/office/drawing/2014/main" id="{BF5E5B4E-50B7-4FF7-BBFF-E99361A576DF}"/>
                </a:ext>
              </a:extLst>
            </p:cNvPr>
            <p:cNvSpPr txBox="1"/>
            <p:nvPr/>
          </p:nvSpPr>
          <p:spPr>
            <a:xfrm>
              <a:off x="6252282" y="1801705"/>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外交</a:t>
              </a:r>
            </a:p>
          </p:txBody>
        </p:sp>
        <p:grpSp>
          <p:nvGrpSpPr>
            <p:cNvPr id="39" name="组合 38">
              <a:extLst>
                <a:ext uri="{FF2B5EF4-FFF2-40B4-BE49-F238E27FC236}">
                  <a16:creationId xmlns:a16="http://schemas.microsoft.com/office/drawing/2014/main" id="{3D5FF299-5CFB-4880-BBB2-43A1A6B10CB6}"/>
                </a:ext>
              </a:extLst>
            </p:cNvPr>
            <p:cNvGrpSpPr/>
            <p:nvPr/>
          </p:nvGrpSpPr>
          <p:grpSpPr>
            <a:xfrm>
              <a:off x="6412375" y="2411740"/>
              <a:ext cx="1770926" cy="101276"/>
              <a:chOff x="6412375" y="1154045"/>
              <a:chExt cx="1770926" cy="101276"/>
            </a:xfrm>
          </p:grpSpPr>
          <p:cxnSp>
            <p:nvCxnSpPr>
              <p:cNvPr id="46" name="直接连接符 45">
                <a:extLst>
                  <a:ext uri="{FF2B5EF4-FFF2-40B4-BE49-F238E27FC236}">
                    <a16:creationId xmlns:a16="http://schemas.microsoft.com/office/drawing/2014/main" id="{EA265528-7D62-4D8A-B9FD-D0F468697842}"/>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47" name="矩形 46">
                <a:extLst>
                  <a:ext uri="{FF2B5EF4-FFF2-40B4-BE49-F238E27FC236}">
                    <a16:creationId xmlns:a16="http://schemas.microsoft.com/office/drawing/2014/main" id="{86931AC5-09DA-4781-8A23-C7D344E07547}"/>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5" name="文本框 44">
              <a:extLst>
                <a:ext uri="{FF2B5EF4-FFF2-40B4-BE49-F238E27FC236}">
                  <a16:creationId xmlns:a16="http://schemas.microsoft.com/office/drawing/2014/main" id="{68FE7087-AD61-4FCA-8576-0334684287EA}"/>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由闭关锁国到被迫开放</a:t>
              </a:r>
            </a:p>
          </p:txBody>
        </p:sp>
      </p:grpSp>
      <p:grpSp>
        <p:nvGrpSpPr>
          <p:cNvPr id="54" name="组合 53">
            <a:extLst>
              <a:ext uri="{FF2B5EF4-FFF2-40B4-BE49-F238E27FC236}">
                <a16:creationId xmlns:a16="http://schemas.microsoft.com/office/drawing/2014/main" id="{876DDDEF-C12C-49F2-9944-64C6EFA184F4}"/>
              </a:ext>
            </a:extLst>
          </p:cNvPr>
          <p:cNvGrpSpPr/>
          <p:nvPr/>
        </p:nvGrpSpPr>
        <p:grpSpPr>
          <a:xfrm>
            <a:off x="6252282" y="183746"/>
            <a:ext cx="5939718" cy="1114844"/>
            <a:chOff x="6252282" y="1801705"/>
            <a:chExt cx="5939718" cy="1114844"/>
          </a:xfrm>
        </p:grpSpPr>
        <p:sp>
          <p:nvSpPr>
            <p:cNvPr id="55" name="文本框 54">
              <a:extLst>
                <a:ext uri="{FF2B5EF4-FFF2-40B4-BE49-F238E27FC236}">
                  <a16:creationId xmlns:a16="http://schemas.microsoft.com/office/drawing/2014/main" id="{B011916C-C95A-4872-9BB5-8F6404BFDDDC}"/>
                </a:ext>
              </a:extLst>
            </p:cNvPr>
            <p:cNvSpPr txBox="1"/>
            <p:nvPr/>
          </p:nvSpPr>
          <p:spPr>
            <a:xfrm>
              <a:off x="6252282" y="1801705"/>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政治</a:t>
              </a:r>
            </a:p>
          </p:txBody>
        </p:sp>
        <p:grpSp>
          <p:nvGrpSpPr>
            <p:cNvPr id="56" name="组合 55">
              <a:extLst>
                <a:ext uri="{FF2B5EF4-FFF2-40B4-BE49-F238E27FC236}">
                  <a16:creationId xmlns:a16="http://schemas.microsoft.com/office/drawing/2014/main" id="{7FF89FAB-E73B-4457-A9A2-2B20E747CB7D}"/>
                </a:ext>
              </a:extLst>
            </p:cNvPr>
            <p:cNvGrpSpPr/>
            <p:nvPr/>
          </p:nvGrpSpPr>
          <p:grpSpPr>
            <a:xfrm>
              <a:off x="6412375" y="2411740"/>
              <a:ext cx="1770926" cy="101276"/>
              <a:chOff x="6412375" y="1154045"/>
              <a:chExt cx="1770926" cy="101276"/>
            </a:xfrm>
          </p:grpSpPr>
          <p:cxnSp>
            <p:nvCxnSpPr>
              <p:cNvPr id="58" name="直接连接符 57">
                <a:extLst>
                  <a:ext uri="{FF2B5EF4-FFF2-40B4-BE49-F238E27FC236}">
                    <a16:creationId xmlns:a16="http://schemas.microsoft.com/office/drawing/2014/main" id="{244EE68F-04F1-408B-80CE-205815A509BA}"/>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59" name="矩形 58">
                <a:extLst>
                  <a:ext uri="{FF2B5EF4-FFF2-40B4-BE49-F238E27FC236}">
                    <a16:creationId xmlns:a16="http://schemas.microsoft.com/office/drawing/2014/main" id="{3BA3146F-DEC8-47AC-9D20-05177CCC346D}"/>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7" name="文本框 56">
              <a:extLst>
                <a:ext uri="{FF2B5EF4-FFF2-40B4-BE49-F238E27FC236}">
                  <a16:creationId xmlns:a16="http://schemas.microsoft.com/office/drawing/2014/main" id="{59C93F29-640F-41B8-9553-7D1A214EC995}"/>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中国主权和领土完整遭到破坏</a:t>
              </a:r>
            </a:p>
          </p:txBody>
        </p:sp>
      </p:grpSp>
    </p:spTree>
    <p:extLst>
      <p:ext uri="{BB962C8B-B14F-4D97-AF65-F5344CB8AC3E}">
        <p14:creationId xmlns:p14="http://schemas.microsoft.com/office/powerpoint/2010/main" val="290333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3">
            <a:extLst>
              <a:ext uri="{FF2B5EF4-FFF2-40B4-BE49-F238E27FC236}">
                <a16:creationId xmlns:a16="http://schemas.microsoft.com/office/drawing/2014/main" id="{E6CFB5D8-5951-44A8-B3E8-3F1C56FCC019}"/>
              </a:ext>
            </a:extLst>
          </p:cNvPr>
          <p:cNvGrpSpPr/>
          <p:nvPr/>
        </p:nvGrpSpPr>
        <p:grpSpPr>
          <a:xfrm>
            <a:off x="266917" y="0"/>
            <a:ext cx="5499183" cy="6702014"/>
            <a:chOff x="4486878" y="1057110"/>
            <a:chExt cx="3218241" cy="5283782"/>
          </a:xfrm>
          <a:solidFill>
            <a:srgbClr val="4E1E1A"/>
          </a:solidFill>
          <a:effectLst>
            <a:outerShdw blurRad="63500" sx="102000" sy="102000" algn="ctr" rotWithShape="0">
              <a:prstClr val="black">
                <a:alpha val="40000"/>
              </a:prstClr>
            </a:outerShdw>
          </a:effectLst>
        </p:grpSpPr>
        <p:sp>
          <p:nvSpPr>
            <p:cNvPr id="46" name="任意多边形 6">
              <a:extLst>
                <a:ext uri="{FF2B5EF4-FFF2-40B4-BE49-F238E27FC236}">
                  <a16:creationId xmlns:a16="http://schemas.microsoft.com/office/drawing/2014/main" id="{C231E1E7-7AE4-42AB-86E6-0058292CC804}"/>
                </a:ext>
              </a:extLst>
            </p:cNvPr>
            <p:cNvSpPr/>
            <p:nvPr/>
          </p:nvSpPr>
          <p:spPr>
            <a:xfrm flipH="1">
              <a:off x="4486878" y="4985978"/>
              <a:ext cx="3218238" cy="1354914"/>
            </a:xfrm>
            <a:custGeom>
              <a:avLst/>
              <a:gdLst>
                <a:gd name="connsiteX0" fmla="*/ 1239106 w 2478212"/>
                <a:gd name="connsiteY0" fmla="*/ 0 h 1354913"/>
                <a:gd name="connsiteX1" fmla="*/ 0 w 2478212"/>
                <a:gd name="connsiteY1" fmla="*/ 13975 h 1354913"/>
                <a:gd name="connsiteX2" fmla="*/ 0 w 2478212"/>
                <a:gd name="connsiteY2" fmla="*/ 732733 h 1354913"/>
                <a:gd name="connsiteX3" fmla="*/ 34389 w 2478212"/>
                <a:gd name="connsiteY3" fmla="*/ 769068 h 1354913"/>
                <a:gd name="connsiteX4" fmla="*/ 159747 w 2478212"/>
                <a:gd name="connsiteY4" fmla="*/ 883245 h 1354913"/>
                <a:gd name="connsiteX5" fmla="*/ 367977 w 2478212"/>
                <a:gd name="connsiteY5" fmla="*/ 910406 h 1354913"/>
                <a:gd name="connsiteX6" fmla="*/ 567153 w 2478212"/>
                <a:gd name="connsiteY6" fmla="*/ 1154849 h 1354913"/>
                <a:gd name="connsiteX7" fmla="*/ 911185 w 2478212"/>
                <a:gd name="connsiteY7" fmla="*/ 1182010 h 1354913"/>
                <a:gd name="connsiteX8" fmla="*/ 1216738 w 2478212"/>
                <a:gd name="connsiteY8" fmla="*/ 1329693 h 1354913"/>
                <a:gd name="connsiteX9" fmla="*/ 1239106 w 2478212"/>
                <a:gd name="connsiteY9" fmla="*/ 1354913 h 1354913"/>
                <a:gd name="connsiteX10" fmla="*/ 1261474 w 2478212"/>
                <a:gd name="connsiteY10" fmla="*/ 1329693 h 1354913"/>
                <a:gd name="connsiteX11" fmla="*/ 1567027 w 2478212"/>
                <a:gd name="connsiteY11" fmla="*/ 1182010 h 1354913"/>
                <a:gd name="connsiteX12" fmla="*/ 1911059 w 2478212"/>
                <a:gd name="connsiteY12" fmla="*/ 1154849 h 1354913"/>
                <a:gd name="connsiteX13" fmla="*/ 2110235 w 2478212"/>
                <a:gd name="connsiteY13" fmla="*/ 910406 h 1354913"/>
                <a:gd name="connsiteX14" fmla="*/ 2318465 w 2478212"/>
                <a:gd name="connsiteY14" fmla="*/ 883245 h 1354913"/>
                <a:gd name="connsiteX15" fmla="*/ 2443823 w 2478212"/>
                <a:gd name="connsiteY15" fmla="*/ 769068 h 1354913"/>
                <a:gd name="connsiteX16" fmla="*/ 2478212 w 2478212"/>
                <a:gd name="connsiteY16" fmla="*/ 732733 h 1354913"/>
                <a:gd name="connsiteX17" fmla="*/ 2478212 w 2478212"/>
                <a:gd name="connsiteY17" fmla="*/ 13975 h 135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2" h="1354913">
                  <a:moveTo>
                    <a:pt x="1239106" y="0"/>
                  </a:moveTo>
                  <a:lnTo>
                    <a:pt x="0" y="13975"/>
                  </a:lnTo>
                  <a:lnTo>
                    <a:pt x="0" y="732733"/>
                  </a:lnTo>
                  <a:lnTo>
                    <a:pt x="34389" y="769068"/>
                  </a:lnTo>
                  <a:cubicBezTo>
                    <a:pt x="69903" y="809636"/>
                    <a:pt x="102280" y="851459"/>
                    <a:pt x="159747" y="883245"/>
                  </a:cubicBezTo>
                  <a:cubicBezTo>
                    <a:pt x="224696" y="919062"/>
                    <a:pt x="298567" y="901352"/>
                    <a:pt x="367977" y="910406"/>
                  </a:cubicBezTo>
                  <a:cubicBezTo>
                    <a:pt x="434369" y="991887"/>
                    <a:pt x="433854" y="1077828"/>
                    <a:pt x="567153" y="1154849"/>
                  </a:cubicBezTo>
                  <a:cubicBezTo>
                    <a:pt x="686290" y="1199587"/>
                    <a:pt x="796508" y="1172956"/>
                    <a:pt x="911185" y="1182010"/>
                  </a:cubicBezTo>
                  <a:cubicBezTo>
                    <a:pt x="1015361" y="1194058"/>
                    <a:pt x="1144140" y="1258243"/>
                    <a:pt x="1216738" y="1329693"/>
                  </a:cubicBezTo>
                  <a:lnTo>
                    <a:pt x="1239106" y="1354913"/>
                  </a:lnTo>
                  <a:lnTo>
                    <a:pt x="1261474" y="1329693"/>
                  </a:lnTo>
                  <a:cubicBezTo>
                    <a:pt x="1334072" y="1258243"/>
                    <a:pt x="1462851" y="1194058"/>
                    <a:pt x="1567027" y="1182010"/>
                  </a:cubicBezTo>
                  <a:cubicBezTo>
                    <a:pt x="1681704" y="1172956"/>
                    <a:pt x="1791922" y="1199587"/>
                    <a:pt x="1911059" y="1154849"/>
                  </a:cubicBezTo>
                  <a:cubicBezTo>
                    <a:pt x="2044358" y="1077828"/>
                    <a:pt x="2043843" y="991887"/>
                    <a:pt x="2110235" y="910406"/>
                  </a:cubicBezTo>
                  <a:cubicBezTo>
                    <a:pt x="2179645" y="901352"/>
                    <a:pt x="2253516" y="919062"/>
                    <a:pt x="2318465" y="883245"/>
                  </a:cubicBezTo>
                  <a:cubicBezTo>
                    <a:pt x="2375932" y="851459"/>
                    <a:pt x="2408309" y="809636"/>
                    <a:pt x="2443823" y="769068"/>
                  </a:cubicBezTo>
                  <a:lnTo>
                    <a:pt x="2478212" y="732733"/>
                  </a:lnTo>
                  <a:lnTo>
                    <a:pt x="2478212" y="139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7" name="矩形 46">
              <a:extLst>
                <a:ext uri="{FF2B5EF4-FFF2-40B4-BE49-F238E27FC236}">
                  <a16:creationId xmlns:a16="http://schemas.microsoft.com/office/drawing/2014/main" id="{AF536B08-653B-49B9-967D-EF67D085F878}"/>
                </a:ext>
              </a:extLst>
            </p:cNvPr>
            <p:cNvSpPr/>
            <p:nvPr/>
          </p:nvSpPr>
          <p:spPr>
            <a:xfrm>
              <a:off x="4486880" y="1057110"/>
              <a:ext cx="3218239" cy="39720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8" name="矩形 47">
            <a:extLst>
              <a:ext uri="{FF2B5EF4-FFF2-40B4-BE49-F238E27FC236}">
                <a16:creationId xmlns:a16="http://schemas.microsoft.com/office/drawing/2014/main" id="{1C5F0859-E257-4290-9002-175361996FDF}"/>
              </a:ext>
            </a:extLst>
          </p:cNvPr>
          <p:cNvSpPr/>
          <p:nvPr/>
        </p:nvSpPr>
        <p:spPr>
          <a:xfrm>
            <a:off x="608912" y="295627"/>
            <a:ext cx="4815178" cy="3939540"/>
          </a:xfrm>
          <a:prstGeom prst="rect">
            <a:avLst/>
          </a:prstGeom>
        </p:spPr>
        <p:txBody>
          <a:bodyPr wrap="square">
            <a:spAutoFit/>
          </a:bodyPr>
          <a:lstStyle/>
          <a:p>
            <a:pPr marL="0" marR="0" lvl="0" indent="0" algn="l" defTabSz="914400" rtl="0" eaLnBrk="0" fontAlgn="t" latinLnBrk="0" hangingPunct="0">
              <a:lnSpc>
                <a:spcPct val="2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rPr>
              <a:t>材料</a:t>
            </a:r>
            <a:r>
              <a:rPr lang="zh-CN" altLang="en-US" sz="3200" b="1" dirty="0">
                <a:solidFill>
                  <a:prstClr val="white"/>
                </a:solidFill>
                <a:latin typeface="汉仪尚巍手书W" panose="00020600040101010101" pitchFamily="18" charset="-122"/>
                <a:ea typeface="汉仪尚巍手书W" panose="00020600040101010101" pitchFamily="18" charset="-122"/>
              </a:rPr>
              <a:t>四</a:t>
            </a:r>
            <a:r>
              <a:rPr kumimoji="0" lang="zh-CN" altLang="en-US"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rPr>
              <a:t>：  </a:t>
            </a:r>
            <a:endParaRPr kumimoji="0" lang="en-US" altLang="zh-CN"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endParaRPr>
          </a:p>
          <a:p>
            <a:pPr lvl="0" eaLnBrk="0" fontAlgn="t" hangingPunct="0">
              <a:lnSpc>
                <a:spcPct val="250000"/>
              </a:lnSpc>
              <a:spcBef>
                <a:spcPct val="0"/>
              </a:spcBef>
              <a:spcAft>
                <a:spcPct val="0"/>
              </a:spcAft>
            </a:pPr>
            <a:r>
              <a:rPr lang="zh-CN" altLang="en-US" sz="2400" dirty="0">
                <a:solidFill>
                  <a:prstClr val="white"/>
                </a:solidFill>
                <a:latin typeface="微软雅黑" panose="020B0503020204020204" pitchFamily="34" charset="-122"/>
                <a:ea typeface="微软雅黑" panose="020B0503020204020204" pitchFamily="34" charset="-122"/>
              </a:rPr>
              <a:t>师夷长技以制夷，夷之长技有三：一战舰，二火器，三养兵练兵之法</a:t>
            </a:r>
          </a:p>
          <a:p>
            <a:pPr lvl="0" algn="r" eaLnBrk="0" fontAlgn="t" hangingPunct="0">
              <a:lnSpc>
                <a:spcPct val="250000"/>
              </a:lnSpc>
              <a:spcBef>
                <a:spcPct val="0"/>
              </a:spcBef>
              <a:spcAft>
                <a:spcPct val="0"/>
              </a:spcAft>
            </a:pPr>
            <a:r>
              <a:rPr lang="en-US" altLang="zh-CN" sz="2000" dirty="0">
                <a:solidFill>
                  <a:prstClr val="white"/>
                </a:solidFill>
                <a:latin typeface="微软雅黑" panose="020B0503020204020204" pitchFamily="34" charset="-122"/>
                <a:ea typeface="微软雅黑" panose="020B0503020204020204" pitchFamily="34" charset="-122"/>
              </a:rPr>
              <a:t>——1843</a:t>
            </a:r>
            <a:r>
              <a:rPr lang="zh-CN" altLang="en-US" sz="2000" dirty="0">
                <a:solidFill>
                  <a:prstClr val="white"/>
                </a:solidFill>
                <a:latin typeface="微软雅黑" panose="020B0503020204020204" pitchFamily="34" charset="-122"/>
                <a:ea typeface="微软雅黑" panose="020B0503020204020204" pitchFamily="34" charset="-122"/>
              </a:rPr>
              <a:t>年魏源</a:t>
            </a:r>
            <a:r>
              <a:rPr lang="en-US" altLang="zh-CN" sz="2000" dirty="0">
                <a:solidFill>
                  <a:prstClr val="white"/>
                </a:solidFill>
                <a:latin typeface="微软雅黑" panose="020B0503020204020204" pitchFamily="34" charset="-122"/>
                <a:ea typeface="微软雅黑" panose="020B0503020204020204" pitchFamily="34" charset="-122"/>
              </a:rPr>
              <a:t>《</a:t>
            </a:r>
            <a:r>
              <a:rPr lang="zh-CN" altLang="en-US" sz="2000" dirty="0">
                <a:solidFill>
                  <a:prstClr val="white"/>
                </a:solidFill>
                <a:latin typeface="微软雅黑" panose="020B0503020204020204" pitchFamily="34" charset="-122"/>
                <a:ea typeface="微软雅黑" panose="020B0503020204020204" pitchFamily="34" charset="-122"/>
              </a:rPr>
              <a:t>海国图志</a:t>
            </a:r>
            <a:r>
              <a:rPr lang="en-US" altLang="zh-CN" sz="2000" dirty="0">
                <a:solidFill>
                  <a:prstClr val="white"/>
                </a:solidFill>
                <a:latin typeface="微软雅黑" panose="020B0503020204020204" pitchFamily="34" charset="-122"/>
                <a:ea typeface="微软雅黑" panose="020B0503020204020204" pitchFamily="34" charset="-122"/>
              </a:rPr>
              <a:t>》</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49" name="图片 48">
            <a:extLst>
              <a:ext uri="{FF2B5EF4-FFF2-40B4-BE49-F238E27FC236}">
                <a16:creationId xmlns:a16="http://schemas.microsoft.com/office/drawing/2014/main" id="{DEB51A21-F975-4FED-B1B4-257D53B29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12" y="4217115"/>
            <a:ext cx="5499178" cy="3220864"/>
          </a:xfrm>
          <a:prstGeom prst="rect">
            <a:avLst/>
          </a:prstGeom>
        </p:spPr>
      </p:pic>
      <p:grpSp>
        <p:nvGrpSpPr>
          <p:cNvPr id="34" name="组合 33">
            <a:extLst>
              <a:ext uri="{FF2B5EF4-FFF2-40B4-BE49-F238E27FC236}">
                <a16:creationId xmlns:a16="http://schemas.microsoft.com/office/drawing/2014/main" id="{B78FBF02-AA3E-44C3-8B35-AB1E894E00B0}"/>
              </a:ext>
            </a:extLst>
          </p:cNvPr>
          <p:cNvGrpSpPr/>
          <p:nvPr/>
        </p:nvGrpSpPr>
        <p:grpSpPr>
          <a:xfrm>
            <a:off x="6252282" y="1415425"/>
            <a:ext cx="5939718" cy="1116820"/>
            <a:chOff x="6252282" y="544010"/>
            <a:chExt cx="5939718" cy="1116820"/>
          </a:xfrm>
        </p:grpSpPr>
        <p:sp>
          <p:nvSpPr>
            <p:cNvPr id="35" name="文本框 34">
              <a:extLst>
                <a:ext uri="{FF2B5EF4-FFF2-40B4-BE49-F238E27FC236}">
                  <a16:creationId xmlns:a16="http://schemas.microsoft.com/office/drawing/2014/main" id="{B497C87A-6B3E-46B0-886B-70EAC3E1A7A7}"/>
                </a:ext>
              </a:extLst>
            </p:cNvPr>
            <p:cNvSpPr txBox="1"/>
            <p:nvPr/>
          </p:nvSpPr>
          <p:spPr>
            <a:xfrm>
              <a:off x="6252282" y="544010"/>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经济</a:t>
              </a:r>
            </a:p>
          </p:txBody>
        </p:sp>
        <p:grpSp>
          <p:nvGrpSpPr>
            <p:cNvPr id="36" name="组合 35">
              <a:extLst>
                <a:ext uri="{FF2B5EF4-FFF2-40B4-BE49-F238E27FC236}">
                  <a16:creationId xmlns:a16="http://schemas.microsoft.com/office/drawing/2014/main" id="{F132EB2F-21A9-4D2A-A3FF-5ADFAD0928BF}"/>
                </a:ext>
              </a:extLst>
            </p:cNvPr>
            <p:cNvGrpSpPr/>
            <p:nvPr/>
          </p:nvGrpSpPr>
          <p:grpSpPr>
            <a:xfrm>
              <a:off x="6412375" y="1154045"/>
              <a:ext cx="1770926" cy="101276"/>
              <a:chOff x="6412375" y="1154045"/>
              <a:chExt cx="1770926" cy="101276"/>
            </a:xfrm>
          </p:grpSpPr>
          <p:cxnSp>
            <p:nvCxnSpPr>
              <p:cNvPr id="38" name="直接连接符 37">
                <a:extLst>
                  <a:ext uri="{FF2B5EF4-FFF2-40B4-BE49-F238E27FC236}">
                    <a16:creationId xmlns:a16="http://schemas.microsoft.com/office/drawing/2014/main" id="{0770DDAC-CCE5-4D95-B4F7-F3753CF0B09E}"/>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C550F492-E3B7-4E4D-8CDE-A31B4124BC7B}"/>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7" name="文本框 36">
              <a:extLst>
                <a:ext uri="{FF2B5EF4-FFF2-40B4-BE49-F238E27FC236}">
                  <a16:creationId xmlns:a16="http://schemas.microsoft.com/office/drawing/2014/main" id="{44E7D2EF-709E-48FF-9F8B-513AF76CA494}"/>
                </a:ext>
              </a:extLst>
            </p:cNvPr>
            <p:cNvSpPr txBox="1"/>
            <p:nvPr/>
          </p:nvSpPr>
          <p:spPr>
            <a:xfrm>
              <a:off x="6252282" y="1260720"/>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自然经济开始解体，被迫卷入资本主义世界市场</a:t>
              </a:r>
            </a:p>
          </p:txBody>
        </p:sp>
      </p:grpSp>
      <p:grpSp>
        <p:nvGrpSpPr>
          <p:cNvPr id="40" name="组合 39">
            <a:extLst>
              <a:ext uri="{FF2B5EF4-FFF2-40B4-BE49-F238E27FC236}">
                <a16:creationId xmlns:a16="http://schemas.microsoft.com/office/drawing/2014/main" id="{3DC77CAC-706B-4E4A-9BB8-AF5BC229A35F}"/>
              </a:ext>
            </a:extLst>
          </p:cNvPr>
          <p:cNvGrpSpPr/>
          <p:nvPr/>
        </p:nvGrpSpPr>
        <p:grpSpPr>
          <a:xfrm>
            <a:off x="6252282" y="2649080"/>
            <a:ext cx="5939718" cy="1114844"/>
            <a:chOff x="6252282" y="1801705"/>
            <a:chExt cx="5939718" cy="1114844"/>
          </a:xfrm>
        </p:grpSpPr>
        <p:sp>
          <p:nvSpPr>
            <p:cNvPr id="41" name="文本框 40">
              <a:extLst>
                <a:ext uri="{FF2B5EF4-FFF2-40B4-BE49-F238E27FC236}">
                  <a16:creationId xmlns:a16="http://schemas.microsoft.com/office/drawing/2014/main" id="{C96E1C79-8EDC-4747-926B-F775212546AB}"/>
                </a:ext>
              </a:extLst>
            </p:cNvPr>
            <p:cNvSpPr txBox="1"/>
            <p:nvPr/>
          </p:nvSpPr>
          <p:spPr>
            <a:xfrm>
              <a:off x="6252282" y="1801705"/>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外交</a:t>
              </a:r>
            </a:p>
          </p:txBody>
        </p:sp>
        <p:grpSp>
          <p:nvGrpSpPr>
            <p:cNvPr id="42" name="组合 41">
              <a:extLst>
                <a:ext uri="{FF2B5EF4-FFF2-40B4-BE49-F238E27FC236}">
                  <a16:creationId xmlns:a16="http://schemas.microsoft.com/office/drawing/2014/main" id="{473467E0-20AC-42AF-8241-FD01F3A3514E}"/>
                </a:ext>
              </a:extLst>
            </p:cNvPr>
            <p:cNvGrpSpPr/>
            <p:nvPr/>
          </p:nvGrpSpPr>
          <p:grpSpPr>
            <a:xfrm>
              <a:off x="6412375" y="2411740"/>
              <a:ext cx="1770926" cy="101276"/>
              <a:chOff x="6412375" y="1154045"/>
              <a:chExt cx="1770926" cy="101276"/>
            </a:xfrm>
          </p:grpSpPr>
          <p:cxnSp>
            <p:nvCxnSpPr>
              <p:cNvPr id="44" name="直接连接符 43">
                <a:extLst>
                  <a:ext uri="{FF2B5EF4-FFF2-40B4-BE49-F238E27FC236}">
                    <a16:creationId xmlns:a16="http://schemas.microsoft.com/office/drawing/2014/main" id="{677BA0C4-8748-42B4-AFB8-2EA506418FD0}"/>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50" name="矩形 49">
                <a:extLst>
                  <a:ext uri="{FF2B5EF4-FFF2-40B4-BE49-F238E27FC236}">
                    <a16:creationId xmlns:a16="http://schemas.microsoft.com/office/drawing/2014/main" id="{1C7E20E4-E871-41E7-B9E9-7F5D9CFB20C8}"/>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3" name="文本框 42">
              <a:extLst>
                <a:ext uri="{FF2B5EF4-FFF2-40B4-BE49-F238E27FC236}">
                  <a16:creationId xmlns:a16="http://schemas.microsoft.com/office/drawing/2014/main" id="{C66B3394-B7F4-4B5C-B052-3CFA7DA57942}"/>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由闭关锁国到被迫开放</a:t>
              </a:r>
            </a:p>
          </p:txBody>
        </p:sp>
      </p:grpSp>
      <p:grpSp>
        <p:nvGrpSpPr>
          <p:cNvPr id="51" name="组合 50">
            <a:extLst>
              <a:ext uri="{FF2B5EF4-FFF2-40B4-BE49-F238E27FC236}">
                <a16:creationId xmlns:a16="http://schemas.microsoft.com/office/drawing/2014/main" id="{CB42162F-47C9-4CC5-9ED2-E3D673F266A3}"/>
              </a:ext>
            </a:extLst>
          </p:cNvPr>
          <p:cNvGrpSpPr/>
          <p:nvPr/>
        </p:nvGrpSpPr>
        <p:grpSpPr>
          <a:xfrm>
            <a:off x="6252282" y="3880759"/>
            <a:ext cx="5939718" cy="1114844"/>
            <a:chOff x="6252282" y="1801705"/>
            <a:chExt cx="5939718" cy="1114844"/>
          </a:xfrm>
        </p:grpSpPr>
        <p:sp>
          <p:nvSpPr>
            <p:cNvPr id="52" name="文本框 51">
              <a:extLst>
                <a:ext uri="{FF2B5EF4-FFF2-40B4-BE49-F238E27FC236}">
                  <a16:creationId xmlns:a16="http://schemas.microsoft.com/office/drawing/2014/main" id="{80819ABF-8132-474C-9D20-A5BB2CED8C12}"/>
                </a:ext>
              </a:extLst>
            </p:cNvPr>
            <p:cNvSpPr txBox="1"/>
            <p:nvPr/>
          </p:nvSpPr>
          <p:spPr>
            <a:xfrm>
              <a:off x="6252282" y="1801705"/>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思想</a:t>
              </a:r>
            </a:p>
          </p:txBody>
        </p:sp>
        <p:grpSp>
          <p:nvGrpSpPr>
            <p:cNvPr id="53" name="组合 52">
              <a:extLst>
                <a:ext uri="{FF2B5EF4-FFF2-40B4-BE49-F238E27FC236}">
                  <a16:creationId xmlns:a16="http://schemas.microsoft.com/office/drawing/2014/main" id="{7F2D3CE1-368F-484C-B2C0-7781F2CB7D92}"/>
                </a:ext>
              </a:extLst>
            </p:cNvPr>
            <p:cNvGrpSpPr/>
            <p:nvPr/>
          </p:nvGrpSpPr>
          <p:grpSpPr>
            <a:xfrm>
              <a:off x="6412375" y="2411740"/>
              <a:ext cx="1770926" cy="101276"/>
              <a:chOff x="6412375" y="1154045"/>
              <a:chExt cx="1770926" cy="101276"/>
            </a:xfrm>
          </p:grpSpPr>
          <p:cxnSp>
            <p:nvCxnSpPr>
              <p:cNvPr id="55" name="直接连接符 54">
                <a:extLst>
                  <a:ext uri="{FF2B5EF4-FFF2-40B4-BE49-F238E27FC236}">
                    <a16:creationId xmlns:a16="http://schemas.microsoft.com/office/drawing/2014/main" id="{1B7A50B5-5F42-4FE7-92B0-53AF9631C829}"/>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56" name="矩形 55">
                <a:extLst>
                  <a:ext uri="{FF2B5EF4-FFF2-40B4-BE49-F238E27FC236}">
                    <a16:creationId xmlns:a16="http://schemas.microsoft.com/office/drawing/2014/main" id="{BBB1E540-C632-449F-91A3-365D50F65B3A}"/>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54" name="文本框 53">
              <a:extLst>
                <a:ext uri="{FF2B5EF4-FFF2-40B4-BE49-F238E27FC236}">
                  <a16:creationId xmlns:a16="http://schemas.microsoft.com/office/drawing/2014/main" id="{6BDD758F-7104-4CF6-AF0F-C229FB0FEB80}"/>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先进的知识分子开始学西方，西学东渐</a:t>
              </a:r>
            </a:p>
          </p:txBody>
        </p:sp>
      </p:grpSp>
      <p:grpSp>
        <p:nvGrpSpPr>
          <p:cNvPr id="57" name="组合 56">
            <a:extLst>
              <a:ext uri="{FF2B5EF4-FFF2-40B4-BE49-F238E27FC236}">
                <a16:creationId xmlns:a16="http://schemas.microsoft.com/office/drawing/2014/main" id="{845BA6DD-D6BC-4DCF-944A-CEBE6B992C36}"/>
              </a:ext>
            </a:extLst>
          </p:cNvPr>
          <p:cNvGrpSpPr/>
          <p:nvPr/>
        </p:nvGrpSpPr>
        <p:grpSpPr>
          <a:xfrm>
            <a:off x="6252282" y="183746"/>
            <a:ext cx="5939718" cy="1114844"/>
            <a:chOff x="6252282" y="1801705"/>
            <a:chExt cx="5939718" cy="1114844"/>
          </a:xfrm>
        </p:grpSpPr>
        <p:sp>
          <p:nvSpPr>
            <p:cNvPr id="58" name="文本框 57">
              <a:extLst>
                <a:ext uri="{FF2B5EF4-FFF2-40B4-BE49-F238E27FC236}">
                  <a16:creationId xmlns:a16="http://schemas.microsoft.com/office/drawing/2014/main" id="{63F6FB79-3EB3-4394-8423-16CE7E5C755B}"/>
                </a:ext>
              </a:extLst>
            </p:cNvPr>
            <p:cNvSpPr txBox="1"/>
            <p:nvPr/>
          </p:nvSpPr>
          <p:spPr>
            <a:xfrm>
              <a:off x="6252282" y="1801705"/>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政治</a:t>
              </a:r>
            </a:p>
          </p:txBody>
        </p:sp>
        <p:grpSp>
          <p:nvGrpSpPr>
            <p:cNvPr id="59" name="组合 58">
              <a:extLst>
                <a:ext uri="{FF2B5EF4-FFF2-40B4-BE49-F238E27FC236}">
                  <a16:creationId xmlns:a16="http://schemas.microsoft.com/office/drawing/2014/main" id="{96D8DED3-5060-4913-AA4E-C77AD8E067C7}"/>
                </a:ext>
              </a:extLst>
            </p:cNvPr>
            <p:cNvGrpSpPr/>
            <p:nvPr/>
          </p:nvGrpSpPr>
          <p:grpSpPr>
            <a:xfrm>
              <a:off x="6412375" y="2411740"/>
              <a:ext cx="1770926" cy="101276"/>
              <a:chOff x="6412375" y="1154045"/>
              <a:chExt cx="1770926" cy="101276"/>
            </a:xfrm>
          </p:grpSpPr>
          <p:cxnSp>
            <p:nvCxnSpPr>
              <p:cNvPr id="61" name="直接连接符 60">
                <a:extLst>
                  <a:ext uri="{FF2B5EF4-FFF2-40B4-BE49-F238E27FC236}">
                    <a16:creationId xmlns:a16="http://schemas.microsoft.com/office/drawing/2014/main" id="{6ED42C10-533D-4B28-A577-E89467C4B324}"/>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269BA858-8F4D-41EA-9476-FA23E65B27A7}"/>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60" name="文本框 59">
              <a:extLst>
                <a:ext uri="{FF2B5EF4-FFF2-40B4-BE49-F238E27FC236}">
                  <a16:creationId xmlns:a16="http://schemas.microsoft.com/office/drawing/2014/main" id="{7085AD8D-07DC-47FB-A9F5-30D7B710DCB5}"/>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中国主权和领土完整遭到破坏</a:t>
              </a:r>
            </a:p>
          </p:txBody>
        </p:sp>
      </p:grpSp>
    </p:spTree>
    <p:extLst>
      <p:ext uri="{BB962C8B-B14F-4D97-AF65-F5344CB8AC3E}">
        <p14:creationId xmlns:p14="http://schemas.microsoft.com/office/powerpoint/2010/main" val="163426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028FBF3A-5BE3-4249-953B-E943FC0D7D1D}"/>
              </a:ext>
            </a:extLst>
          </p:cNvPr>
          <p:cNvGrpSpPr/>
          <p:nvPr/>
        </p:nvGrpSpPr>
        <p:grpSpPr>
          <a:xfrm>
            <a:off x="266917" y="0"/>
            <a:ext cx="5499183" cy="6702014"/>
            <a:chOff x="4486878" y="1057110"/>
            <a:chExt cx="3218241" cy="5283782"/>
          </a:xfrm>
          <a:solidFill>
            <a:srgbClr val="4E1E1A"/>
          </a:solidFill>
          <a:effectLst>
            <a:outerShdw blurRad="63500" sx="102000" sy="102000" algn="ctr" rotWithShape="0">
              <a:prstClr val="black">
                <a:alpha val="40000"/>
              </a:prstClr>
            </a:outerShdw>
          </a:effectLst>
        </p:grpSpPr>
        <p:sp>
          <p:nvSpPr>
            <p:cNvPr id="6" name="任意多边形 6">
              <a:extLst>
                <a:ext uri="{FF2B5EF4-FFF2-40B4-BE49-F238E27FC236}">
                  <a16:creationId xmlns:a16="http://schemas.microsoft.com/office/drawing/2014/main" id="{50C3E492-2654-4EB2-8494-D520AA13BD9F}"/>
                </a:ext>
              </a:extLst>
            </p:cNvPr>
            <p:cNvSpPr/>
            <p:nvPr/>
          </p:nvSpPr>
          <p:spPr>
            <a:xfrm flipH="1">
              <a:off x="4486878" y="4985978"/>
              <a:ext cx="3218238" cy="1354914"/>
            </a:xfrm>
            <a:custGeom>
              <a:avLst/>
              <a:gdLst>
                <a:gd name="connsiteX0" fmla="*/ 1239106 w 2478212"/>
                <a:gd name="connsiteY0" fmla="*/ 0 h 1354913"/>
                <a:gd name="connsiteX1" fmla="*/ 0 w 2478212"/>
                <a:gd name="connsiteY1" fmla="*/ 13975 h 1354913"/>
                <a:gd name="connsiteX2" fmla="*/ 0 w 2478212"/>
                <a:gd name="connsiteY2" fmla="*/ 732733 h 1354913"/>
                <a:gd name="connsiteX3" fmla="*/ 34389 w 2478212"/>
                <a:gd name="connsiteY3" fmla="*/ 769068 h 1354913"/>
                <a:gd name="connsiteX4" fmla="*/ 159747 w 2478212"/>
                <a:gd name="connsiteY4" fmla="*/ 883245 h 1354913"/>
                <a:gd name="connsiteX5" fmla="*/ 367977 w 2478212"/>
                <a:gd name="connsiteY5" fmla="*/ 910406 h 1354913"/>
                <a:gd name="connsiteX6" fmla="*/ 567153 w 2478212"/>
                <a:gd name="connsiteY6" fmla="*/ 1154849 h 1354913"/>
                <a:gd name="connsiteX7" fmla="*/ 911185 w 2478212"/>
                <a:gd name="connsiteY7" fmla="*/ 1182010 h 1354913"/>
                <a:gd name="connsiteX8" fmla="*/ 1216738 w 2478212"/>
                <a:gd name="connsiteY8" fmla="*/ 1329693 h 1354913"/>
                <a:gd name="connsiteX9" fmla="*/ 1239106 w 2478212"/>
                <a:gd name="connsiteY9" fmla="*/ 1354913 h 1354913"/>
                <a:gd name="connsiteX10" fmla="*/ 1261474 w 2478212"/>
                <a:gd name="connsiteY10" fmla="*/ 1329693 h 1354913"/>
                <a:gd name="connsiteX11" fmla="*/ 1567027 w 2478212"/>
                <a:gd name="connsiteY11" fmla="*/ 1182010 h 1354913"/>
                <a:gd name="connsiteX12" fmla="*/ 1911059 w 2478212"/>
                <a:gd name="connsiteY12" fmla="*/ 1154849 h 1354913"/>
                <a:gd name="connsiteX13" fmla="*/ 2110235 w 2478212"/>
                <a:gd name="connsiteY13" fmla="*/ 910406 h 1354913"/>
                <a:gd name="connsiteX14" fmla="*/ 2318465 w 2478212"/>
                <a:gd name="connsiteY14" fmla="*/ 883245 h 1354913"/>
                <a:gd name="connsiteX15" fmla="*/ 2443823 w 2478212"/>
                <a:gd name="connsiteY15" fmla="*/ 769068 h 1354913"/>
                <a:gd name="connsiteX16" fmla="*/ 2478212 w 2478212"/>
                <a:gd name="connsiteY16" fmla="*/ 732733 h 1354913"/>
                <a:gd name="connsiteX17" fmla="*/ 2478212 w 2478212"/>
                <a:gd name="connsiteY17" fmla="*/ 13975 h 135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78212" h="1354913">
                  <a:moveTo>
                    <a:pt x="1239106" y="0"/>
                  </a:moveTo>
                  <a:lnTo>
                    <a:pt x="0" y="13975"/>
                  </a:lnTo>
                  <a:lnTo>
                    <a:pt x="0" y="732733"/>
                  </a:lnTo>
                  <a:lnTo>
                    <a:pt x="34389" y="769068"/>
                  </a:lnTo>
                  <a:cubicBezTo>
                    <a:pt x="69903" y="809636"/>
                    <a:pt x="102280" y="851459"/>
                    <a:pt x="159747" y="883245"/>
                  </a:cubicBezTo>
                  <a:cubicBezTo>
                    <a:pt x="224696" y="919062"/>
                    <a:pt x="298567" y="901352"/>
                    <a:pt x="367977" y="910406"/>
                  </a:cubicBezTo>
                  <a:cubicBezTo>
                    <a:pt x="434369" y="991887"/>
                    <a:pt x="433854" y="1077828"/>
                    <a:pt x="567153" y="1154849"/>
                  </a:cubicBezTo>
                  <a:cubicBezTo>
                    <a:pt x="686290" y="1199587"/>
                    <a:pt x="796508" y="1172956"/>
                    <a:pt x="911185" y="1182010"/>
                  </a:cubicBezTo>
                  <a:cubicBezTo>
                    <a:pt x="1015361" y="1194058"/>
                    <a:pt x="1144140" y="1258243"/>
                    <a:pt x="1216738" y="1329693"/>
                  </a:cubicBezTo>
                  <a:lnTo>
                    <a:pt x="1239106" y="1354913"/>
                  </a:lnTo>
                  <a:lnTo>
                    <a:pt x="1261474" y="1329693"/>
                  </a:lnTo>
                  <a:cubicBezTo>
                    <a:pt x="1334072" y="1258243"/>
                    <a:pt x="1462851" y="1194058"/>
                    <a:pt x="1567027" y="1182010"/>
                  </a:cubicBezTo>
                  <a:cubicBezTo>
                    <a:pt x="1681704" y="1172956"/>
                    <a:pt x="1791922" y="1199587"/>
                    <a:pt x="1911059" y="1154849"/>
                  </a:cubicBezTo>
                  <a:cubicBezTo>
                    <a:pt x="2044358" y="1077828"/>
                    <a:pt x="2043843" y="991887"/>
                    <a:pt x="2110235" y="910406"/>
                  </a:cubicBezTo>
                  <a:cubicBezTo>
                    <a:pt x="2179645" y="901352"/>
                    <a:pt x="2253516" y="919062"/>
                    <a:pt x="2318465" y="883245"/>
                  </a:cubicBezTo>
                  <a:cubicBezTo>
                    <a:pt x="2375932" y="851459"/>
                    <a:pt x="2408309" y="809636"/>
                    <a:pt x="2443823" y="769068"/>
                  </a:cubicBezTo>
                  <a:lnTo>
                    <a:pt x="2478212" y="732733"/>
                  </a:lnTo>
                  <a:lnTo>
                    <a:pt x="2478212" y="139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65028539-FCBE-4989-BCDC-89BE87942998}"/>
                </a:ext>
              </a:extLst>
            </p:cNvPr>
            <p:cNvSpPr/>
            <p:nvPr/>
          </p:nvSpPr>
          <p:spPr>
            <a:xfrm>
              <a:off x="4486880" y="1057110"/>
              <a:ext cx="3218239" cy="39720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2" name="矩形 1">
            <a:extLst>
              <a:ext uri="{FF2B5EF4-FFF2-40B4-BE49-F238E27FC236}">
                <a16:creationId xmlns:a16="http://schemas.microsoft.com/office/drawing/2014/main" id="{FE669F7C-434A-4668-B630-50A766EB77BC}"/>
              </a:ext>
            </a:extLst>
          </p:cNvPr>
          <p:cNvSpPr/>
          <p:nvPr/>
        </p:nvSpPr>
        <p:spPr>
          <a:xfrm>
            <a:off x="608912" y="0"/>
            <a:ext cx="4815178" cy="5170646"/>
          </a:xfrm>
          <a:prstGeom prst="rect">
            <a:avLst/>
          </a:prstGeom>
        </p:spPr>
        <p:txBody>
          <a:bodyPr wrap="square">
            <a:spAutoFit/>
          </a:bodyPr>
          <a:lstStyle/>
          <a:p>
            <a:pPr marL="0" marR="0" lvl="0" indent="0" algn="l" defTabSz="914400" rtl="0" eaLnBrk="0" fontAlgn="t" latinLnBrk="0" hangingPunct="0">
              <a:lnSpc>
                <a:spcPct val="15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rPr>
              <a:t>材料五：  </a:t>
            </a:r>
            <a:endParaRPr kumimoji="0" lang="en-US" altLang="zh-CN" sz="3200" b="1" i="0" u="none" strike="noStrike" kern="1200" cap="none" spc="0" normalizeH="0" baseline="0" noProof="0" dirty="0">
              <a:ln>
                <a:noFill/>
              </a:ln>
              <a:solidFill>
                <a:prstClr val="white"/>
              </a:solidFill>
              <a:effectLst/>
              <a:uLnTx/>
              <a:uFillTx/>
              <a:latin typeface="汉仪尚巍手书W" panose="00020600040101010101" pitchFamily="18" charset="-122"/>
              <a:ea typeface="汉仪尚巍手书W" panose="00020600040101010101" pitchFamily="18" charset="-122"/>
              <a:cs typeface="+mn-cs"/>
            </a:endParaRPr>
          </a:p>
          <a:p>
            <a:pPr marL="0" marR="0" lvl="0" indent="0" algn="l" defTabSz="914400" rtl="0" eaLnBrk="0" fontAlgn="t" latinLnBrk="0" hangingPunct="0">
              <a:lnSpc>
                <a:spcPct val="15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鸦片战争以前，中国社会主要矛盾是农民阶级与地主阶级的矛盾，反地主阶级的封建统治是农民战争的主要任务。战后，由于帝国主义的侵略，</a:t>
            </a: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帝国主义和中华民族的矛盾，封建主义和人民大众的矛盾，成为中国社会的主要矛盾。</a:t>
            </a:r>
          </a:p>
          <a:p>
            <a:pPr marL="0" marR="0" lvl="0" indent="0" algn="r" defTabSz="914400" rtl="0" eaLnBrk="0" fontAlgn="t" latinLnBrk="0" hangingPunct="0">
              <a:lnSpc>
                <a:spcPct val="15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 </a:t>
            </a: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李侃</a:t>
            </a: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t>
            </a:r>
            <a:r>
              <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中国近代史</a:t>
            </a:r>
            <a:r>
              <a:rPr kumimoji="0" lang="en-US" altLang="zh-CN"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1840-1919》</a:t>
            </a:r>
            <a:endParaRPr kumimoji="0" lang="zh-CN" altLang="en-US" sz="20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图片 8">
            <a:extLst>
              <a:ext uri="{FF2B5EF4-FFF2-40B4-BE49-F238E27FC236}">
                <a16:creationId xmlns:a16="http://schemas.microsoft.com/office/drawing/2014/main" id="{24D0BB83-8012-46C6-9ED7-29794DE0E3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64" y="4284900"/>
            <a:ext cx="5499178" cy="3220864"/>
          </a:xfrm>
          <a:prstGeom prst="rect">
            <a:avLst/>
          </a:prstGeom>
        </p:spPr>
      </p:pic>
      <p:grpSp>
        <p:nvGrpSpPr>
          <p:cNvPr id="7" name="组合 6">
            <a:extLst>
              <a:ext uri="{FF2B5EF4-FFF2-40B4-BE49-F238E27FC236}">
                <a16:creationId xmlns:a16="http://schemas.microsoft.com/office/drawing/2014/main" id="{BBE565B3-8A38-4905-B1B6-DE98CADE69F7}"/>
              </a:ext>
            </a:extLst>
          </p:cNvPr>
          <p:cNvGrpSpPr/>
          <p:nvPr/>
        </p:nvGrpSpPr>
        <p:grpSpPr>
          <a:xfrm>
            <a:off x="6252282" y="1415425"/>
            <a:ext cx="5939718" cy="1116820"/>
            <a:chOff x="6252282" y="544010"/>
            <a:chExt cx="5939718" cy="1116820"/>
          </a:xfrm>
        </p:grpSpPr>
        <p:sp>
          <p:nvSpPr>
            <p:cNvPr id="13" name="文本框 12">
              <a:extLst>
                <a:ext uri="{FF2B5EF4-FFF2-40B4-BE49-F238E27FC236}">
                  <a16:creationId xmlns:a16="http://schemas.microsoft.com/office/drawing/2014/main" id="{EA2B7B63-6D8E-4F03-AAE1-88248D471895}"/>
                </a:ext>
              </a:extLst>
            </p:cNvPr>
            <p:cNvSpPr txBox="1"/>
            <p:nvPr/>
          </p:nvSpPr>
          <p:spPr>
            <a:xfrm>
              <a:off x="6252282" y="544010"/>
              <a:ext cx="1803698"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zh-CN" altLang="en-US" sz="3600" dirty="0">
                  <a:solidFill>
                    <a:srgbClr val="4E1E1A"/>
                  </a:solidFill>
                  <a:latin typeface="汉仪尚巍手书W" panose="00020600040101010101" pitchFamily="18" charset="-122"/>
                  <a:ea typeface="汉仪尚巍手书W" panose="00020600040101010101" pitchFamily="18" charset="-122"/>
                </a:rPr>
                <a:t>经济</a:t>
              </a:r>
            </a:p>
          </p:txBody>
        </p:sp>
        <p:grpSp>
          <p:nvGrpSpPr>
            <p:cNvPr id="17" name="组合 16">
              <a:extLst>
                <a:ext uri="{FF2B5EF4-FFF2-40B4-BE49-F238E27FC236}">
                  <a16:creationId xmlns:a16="http://schemas.microsoft.com/office/drawing/2014/main" id="{8347869C-E41C-4120-816C-B6FDAF7D589A}"/>
                </a:ext>
              </a:extLst>
            </p:cNvPr>
            <p:cNvGrpSpPr/>
            <p:nvPr/>
          </p:nvGrpSpPr>
          <p:grpSpPr>
            <a:xfrm>
              <a:off x="6412375" y="1154045"/>
              <a:ext cx="1770926" cy="101276"/>
              <a:chOff x="6412375" y="1154045"/>
              <a:chExt cx="1770926" cy="101276"/>
            </a:xfrm>
          </p:grpSpPr>
          <p:cxnSp>
            <p:nvCxnSpPr>
              <p:cNvPr id="15" name="直接连接符 14">
                <a:extLst>
                  <a:ext uri="{FF2B5EF4-FFF2-40B4-BE49-F238E27FC236}">
                    <a16:creationId xmlns:a16="http://schemas.microsoft.com/office/drawing/2014/main" id="{5EF36E47-F823-409C-91F1-A7F83C7B1DC3}"/>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A1BDB741-1F1C-4012-8D39-394EC1D011E9}"/>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18" name="文本框 17">
              <a:extLst>
                <a:ext uri="{FF2B5EF4-FFF2-40B4-BE49-F238E27FC236}">
                  <a16:creationId xmlns:a16="http://schemas.microsoft.com/office/drawing/2014/main" id="{09221884-B248-4894-9C11-6F6FBC310ED4}"/>
                </a:ext>
              </a:extLst>
            </p:cNvPr>
            <p:cNvSpPr txBox="1"/>
            <p:nvPr/>
          </p:nvSpPr>
          <p:spPr>
            <a:xfrm>
              <a:off x="6252282" y="1260720"/>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自然经济开始解体，被迫卷入资本主义世界市场</a:t>
              </a:r>
            </a:p>
          </p:txBody>
        </p:sp>
      </p:grpSp>
      <p:grpSp>
        <p:nvGrpSpPr>
          <p:cNvPr id="4" name="组合 3">
            <a:extLst>
              <a:ext uri="{FF2B5EF4-FFF2-40B4-BE49-F238E27FC236}">
                <a16:creationId xmlns:a16="http://schemas.microsoft.com/office/drawing/2014/main" id="{5F6F706C-6C00-414D-82C3-C6DDC2589AAE}"/>
              </a:ext>
            </a:extLst>
          </p:cNvPr>
          <p:cNvGrpSpPr/>
          <p:nvPr/>
        </p:nvGrpSpPr>
        <p:grpSpPr>
          <a:xfrm>
            <a:off x="6252282" y="2649080"/>
            <a:ext cx="5939718" cy="1114844"/>
            <a:chOff x="6252282" y="1801705"/>
            <a:chExt cx="5939718" cy="1114844"/>
          </a:xfrm>
        </p:grpSpPr>
        <p:sp>
          <p:nvSpPr>
            <p:cNvPr id="12" name="文本框 11">
              <a:extLst>
                <a:ext uri="{FF2B5EF4-FFF2-40B4-BE49-F238E27FC236}">
                  <a16:creationId xmlns:a16="http://schemas.microsoft.com/office/drawing/2014/main" id="{ED57030C-8B1C-4D88-BE81-F77B5C42EF09}"/>
                </a:ext>
              </a:extLst>
            </p:cNvPr>
            <p:cNvSpPr txBox="1"/>
            <p:nvPr/>
          </p:nvSpPr>
          <p:spPr>
            <a:xfrm>
              <a:off x="6252282" y="1801705"/>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外交</a:t>
              </a:r>
            </a:p>
          </p:txBody>
        </p:sp>
        <p:grpSp>
          <p:nvGrpSpPr>
            <p:cNvPr id="14" name="组合 13">
              <a:extLst>
                <a:ext uri="{FF2B5EF4-FFF2-40B4-BE49-F238E27FC236}">
                  <a16:creationId xmlns:a16="http://schemas.microsoft.com/office/drawing/2014/main" id="{1D678157-FD12-47FE-B1FC-962697A9B887}"/>
                </a:ext>
              </a:extLst>
            </p:cNvPr>
            <p:cNvGrpSpPr/>
            <p:nvPr/>
          </p:nvGrpSpPr>
          <p:grpSpPr>
            <a:xfrm>
              <a:off x="6412375" y="2411740"/>
              <a:ext cx="1770926" cy="101276"/>
              <a:chOff x="6412375" y="1154045"/>
              <a:chExt cx="1770926" cy="101276"/>
            </a:xfrm>
          </p:grpSpPr>
          <p:cxnSp>
            <p:nvCxnSpPr>
              <p:cNvPr id="19" name="直接连接符 18">
                <a:extLst>
                  <a:ext uri="{FF2B5EF4-FFF2-40B4-BE49-F238E27FC236}">
                    <a16:creationId xmlns:a16="http://schemas.microsoft.com/office/drawing/2014/main" id="{B452C272-A361-4F86-87D4-D1E9777BB208}"/>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A79A8C0F-045E-43CB-AA0A-D1D463F83646}"/>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1" name="文本框 20">
              <a:extLst>
                <a:ext uri="{FF2B5EF4-FFF2-40B4-BE49-F238E27FC236}">
                  <a16:creationId xmlns:a16="http://schemas.microsoft.com/office/drawing/2014/main" id="{0B2E57EE-4B9C-43FE-A2B9-3395F1373F3F}"/>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由闭关锁国到被迫开放</a:t>
              </a:r>
            </a:p>
          </p:txBody>
        </p:sp>
      </p:grpSp>
      <p:grpSp>
        <p:nvGrpSpPr>
          <p:cNvPr id="22" name="组合 21">
            <a:extLst>
              <a:ext uri="{FF2B5EF4-FFF2-40B4-BE49-F238E27FC236}">
                <a16:creationId xmlns:a16="http://schemas.microsoft.com/office/drawing/2014/main" id="{419724E6-C0D5-49C7-B444-F2150DDF497F}"/>
              </a:ext>
            </a:extLst>
          </p:cNvPr>
          <p:cNvGrpSpPr/>
          <p:nvPr/>
        </p:nvGrpSpPr>
        <p:grpSpPr>
          <a:xfrm>
            <a:off x="6252282" y="3880759"/>
            <a:ext cx="5939718" cy="1114844"/>
            <a:chOff x="6252282" y="1801705"/>
            <a:chExt cx="5939718" cy="1114844"/>
          </a:xfrm>
        </p:grpSpPr>
        <p:sp>
          <p:nvSpPr>
            <p:cNvPr id="23" name="文本框 22">
              <a:extLst>
                <a:ext uri="{FF2B5EF4-FFF2-40B4-BE49-F238E27FC236}">
                  <a16:creationId xmlns:a16="http://schemas.microsoft.com/office/drawing/2014/main" id="{A100A494-7928-4669-847D-F8B19DA3A43D}"/>
                </a:ext>
              </a:extLst>
            </p:cNvPr>
            <p:cNvSpPr txBox="1"/>
            <p:nvPr/>
          </p:nvSpPr>
          <p:spPr>
            <a:xfrm>
              <a:off x="6252282" y="1801705"/>
              <a:ext cx="18036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思想</a:t>
              </a:r>
            </a:p>
          </p:txBody>
        </p:sp>
        <p:grpSp>
          <p:nvGrpSpPr>
            <p:cNvPr id="24" name="组合 23">
              <a:extLst>
                <a:ext uri="{FF2B5EF4-FFF2-40B4-BE49-F238E27FC236}">
                  <a16:creationId xmlns:a16="http://schemas.microsoft.com/office/drawing/2014/main" id="{8F98FB29-3B00-4EEA-8A04-B4506D3552CE}"/>
                </a:ext>
              </a:extLst>
            </p:cNvPr>
            <p:cNvGrpSpPr/>
            <p:nvPr/>
          </p:nvGrpSpPr>
          <p:grpSpPr>
            <a:xfrm>
              <a:off x="6412375" y="2411740"/>
              <a:ext cx="1770926" cy="101276"/>
              <a:chOff x="6412375" y="1154045"/>
              <a:chExt cx="1770926" cy="101276"/>
            </a:xfrm>
          </p:grpSpPr>
          <p:cxnSp>
            <p:nvCxnSpPr>
              <p:cNvPr id="26" name="直接连接符 25">
                <a:extLst>
                  <a:ext uri="{FF2B5EF4-FFF2-40B4-BE49-F238E27FC236}">
                    <a16:creationId xmlns:a16="http://schemas.microsoft.com/office/drawing/2014/main" id="{F7B7896F-09FE-4C23-B53D-371F05936859}"/>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E64FC97B-98B2-40E3-88FB-EEC1CDAC1ADC}"/>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5" name="文本框 24">
              <a:extLst>
                <a:ext uri="{FF2B5EF4-FFF2-40B4-BE49-F238E27FC236}">
                  <a16:creationId xmlns:a16="http://schemas.microsoft.com/office/drawing/2014/main" id="{C8CE1D71-8524-404E-A83A-1B0EB149E00F}"/>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先进的知识分子开始学西方，西学东渐</a:t>
              </a:r>
            </a:p>
          </p:txBody>
        </p:sp>
      </p:grpSp>
      <p:grpSp>
        <p:nvGrpSpPr>
          <p:cNvPr id="28" name="组合 27">
            <a:extLst>
              <a:ext uri="{FF2B5EF4-FFF2-40B4-BE49-F238E27FC236}">
                <a16:creationId xmlns:a16="http://schemas.microsoft.com/office/drawing/2014/main" id="{8A7DFEE8-75C5-45DD-BC0F-F59774347990}"/>
              </a:ext>
            </a:extLst>
          </p:cNvPr>
          <p:cNvGrpSpPr/>
          <p:nvPr/>
        </p:nvGrpSpPr>
        <p:grpSpPr>
          <a:xfrm>
            <a:off x="6252282" y="183746"/>
            <a:ext cx="5939718" cy="1114844"/>
            <a:chOff x="6252282" y="1801705"/>
            <a:chExt cx="5939718" cy="1114844"/>
          </a:xfrm>
        </p:grpSpPr>
        <p:sp>
          <p:nvSpPr>
            <p:cNvPr id="29" name="文本框 28">
              <a:extLst>
                <a:ext uri="{FF2B5EF4-FFF2-40B4-BE49-F238E27FC236}">
                  <a16:creationId xmlns:a16="http://schemas.microsoft.com/office/drawing/2014/main" id="{7D3B7A21-1423-4976-BB4A-E6CBDEFEDB95}"/>
                </a:ext>
              </a:extLst>
            </p:cNvPr>
            <p:cNvSpPr txBox="1"/>
            <p:nvPr/>
          </p:nvSpPr>
          <p:spPr>
            <a:xfrm>
              <a:off x="6252282" y="1801705"/>
              <a:ext cx="1803698" cy="64633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zh-CN" altLang="en-US" sz="3600" dirty="0">
                  <a:solidFill>
                    <a:srgbClr val="4E1E1A"/>
                  </a:solidFill>
                  <a:latin typeface="汉仪尚巍手书W" panose="00020600040101010101" pitchFamily="18" charset="-122"/>
                  <a:ea typeface="汉仪尚巍手书W" panose="00020600040101010101" pitchFamily="18" charset="-122"/>
                </a:rPr>
                <a:t>政治</a:t>
              </a:r>
            </a:p>
          </p:txBody>
        </p:sp>
        <p:grpSp>
          <p:nvGrpSpPr>
            <p:cNvPr id="30" name="组合 29">
              <a:extLst>
                <a:ext uri="{FF2B5EF4-FFF2-40B4-BE49-F238E27FC236}">
                  <a16:creationId xmlns:a16="http://schemas.microsoft.com/office/drawing/2014/main" id="{61FC4D41-E893-4E45-9960-EC24C4766F71}"/>
                </a:ext>
              </a:extLst>
            </p:cNvPr>
            <p:cNvGrpSpPr/>
            <p:nvPr/>
          </p:nvGrpSpPr>
          <p:grpSpPr>
            <a:xfrm>
              <a:off x="6412375" y="2411740"/>
              <a:ext cx="1770926" cy="101276"/>
              <a:chOff x="6412375" y="1154045"/>
              <a:chExt cx="1770926" cy="101276"/>
            </a:xfrm>
          </p:grpSpPr>
          <p:cxnSp>
            <p:nvCxnSpPr>
              <p:cNvPr id="32" name="直接连接符 31">
                <a:extLst>
                  <a:ext uri="{FF2B5EF4-FFF2-40B4-BE49-F238E27FC236}">
                    <a16:creationId xmlns:a16="http://schemas.microsoft.com/office/drawing/2014/main" id="{CA9B58D7-B288-4DC8-886D-429D81FCD3CB}"/>
                  </a:ext>
                </a:extLst>
              </p:cNvPr>
              <p:cNvCxnSpPr/>
              <p:nvPr/>
            </p:nvCxnSpPr>
            <p:spPr>
              <a:xfrm>
                <a:off x="6412375" y="1157468"/>
                <a:ext cx="1770926"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E3231745-5FDF-47C3-8DE1-74A6635EC86E}"/>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1" name="文本框 30">
              <a:extLst>
                <a:ext uri="{FF2B5EF4-FFF2-40B4-BE49-F238E27FC236}">
                  <a16:creationId xmlns:a16="http://schemas.microsoft.com/office/drawing/2014/main" id="{3C279E6A-BE03-489D-9DDB-118F5CE80347}"/>
                </a:ext>
              </a:extLst>
            </p:cNvPr>
            <p:cNvSpPr txBox="1"/>
            <p:nvPr/>
          </p:nvSpPr>
          <p:spPr>
            <a:xfrm>
              <a:off x="6252282" y="2516439"/>
              <a:ext cx="59397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中国主权和领土完整遭到破坏</a:t>
              </a:r>
            </a:p>
          </p:txBody>
        </p:sp>
      </p:grpSp>
      <p:grpSp>
        <p:nvGrpSpPr>
          <p:cNvPr id="34" name="组合 33">
            <a:extLst>
              <a:ext uri="{FF2B5EF4-FFF2-40B4-BE49-F238E27FC236}">
                <a16:creationId xmlns:a16="http://schemas.microsoft.com/office/drawing/2014/main" id="{438B305C-57AF-4656-9B01-B63D08FA9501}"/>
              </a:ext>
            </a:extLst>
          </p:cNvPr>
          <p:cNvGrpSpPr/>
          <p:nvPr/>
        </p:nvGrpSpPr>
        <p:grpSpPr>
          <a:xfrm>
            <a:off x="6252282" y="5112439"/>
            <a:ext cx="5939718" cy="1422620"/>
            <a:chOff x="6252282" y="1801705"/>
            <a:chExt cx="5939718" cy="1422620"/>
          </a:xfrm>
        </p:grpSpPr>
        <p:sp>
          <p:nvSpPr>
            <p:cNvPr id="35" name="文本框 34">
              <a:extLst>
                <a:ext uri="{FF2B5EF4-FFF2-40B4-BE49-F238E27FC236}">
                  <a16:creationId xmlns:a16="http://schemas.microsoft.com/office/drawing/2014/main" id="{FF4EFC56-67F6-4F5D-96F3-9486FAA8D404}"/>
                </a:ext>
              </a:extLst>
            </p:cNvPr>
            <p:cNvSpPr txBox="1"/>
            <p:nvPr/>
          </p:nvSpPr>
          <p:spPr>
            <a:xfrm>
              <a:off x="6252282" y="1801705"/>
              <a:ext cx="2845998"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rgbClr val="4E1E1A"/>
                  </a:solidFill>
                  <a:latin typeface="汉仪尚巍手书W" panose="00020600040101010101" pitchFamily="18" charset="-122"/>
                  <a:ea typeface="汉仪尚巍手书W" panose="00020600040101010101" pitchFamily="18" charset="-122"/>
                </a:rPr>
                <a:t>社会矛盾</a:t>
              </a:r>
            </a:p>
          </p:txBody>
        </p:sp>
        <p:grpSp>
          <p:nvGrpSpPr>
            <p:cNvPr id="36" name="组合 35">
              <a:extLst>
                <a:ext uri="{FF2B5EF4-FFF2-40B4-BE49-F238E27FC236}">
                  <a16:creationId xmlns:a16="http://schemas.microsoft.com/office/drawing/2014/main" id="{2E72D888-EBD9-49AD-A963-B6EFDB24B599}"/>
                </a:ext>
              </a:extLst>
            </p:cNvPr>
            <p:cNvGrpSpPr/>
            <p:nvPr/>
          </p:nvGrpSpPr>
          <p:grpSpPr>
            <a:xfrm>
              <a:off x="6412375" y="2411740"/>
              <a:ext cx="2685905" cy="101276"/>
              <a:chOff x="6412375" y="1154045"/>
              <a:chExt cx="2685905" cy="101276"/>
            </a:xfrm>
          </p:grpSpPr>
          <p:cxnSp>
            <p:nvCxnSpPr>
              <p:cNvPr id="38" name="直接连接符 37">
                <a:extLst>
                  <a:ext uri="{FF2B5EF4-FFF2-40B4-BE49-F238E27FC236}">
                    <a16:creationId xmlns:a16="http://schemas.microsoft.com/office/drawing/2014/main" id="{08B3A153-440E-4DAD-9867-CF736B64F882}"/>
                  </a:ext>
                </a:extLst>
              </p:cNvPr>
              <p:cNvCxnSpPr>
                <a:cxnSpLocks/>
              </p:cNvCxnSpPr>
              <p:nvPr/>
            </p:nvCxnSpPr>
            <p:spPr>
              <a:xfrm>
                <a:off x="6412375" y="1157468"/>
                <a:ext cx="2685905" cy="0"/>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9CC41CFF-E7DE-4E33-BF0D-B98884AF070E}"/>
                  </a:ext>
                </a:extLst>
              </p:cNvPr>
              <p:cNvSpPr/>
              <p:nvPr/>
            </p:nvSpPr>
            <p:spPr>
              <a:xfrm>
                <a:off x="6412375" y="1154045"/>
                <a:ext cx="655320" cy="101276"/>
              </a:xfrm>
              <a:prstGeom prst="rect">
                <a:avLst/>
              </a:prstGeom>
              <a:solidFill>
                <a:srgbClr val="4E1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7" name="文本框 36">
              <a:extLst>
                <a:ext uri="{FF2B5EF4-FFF2-40B4-BE49-F238E27FC236}">
                  <a16:creationId xmlns:a16="http://schemas.microsoft.com/office/drawing/2014/main" id="{677B5FD3-D436-4416-88F2-5BA605189804}"/>
                </a:ext>
              </a:extLst>
            </p:cNvPr>
            <p:cNvSpPr txBox="1"/>
            <p:nvPr/>
          </p:nvSpPr>
          <p:spPr>
            <a:xfrm>
              <a:off x="6252282" y="2516439"/>
              <a:ext cx="59397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rgbClr val="4E1E1A"/>
                  </a:solidFill>
                  <a:effectLst/>
                  <a:uLnTx/>
                  <a:uFillTx/>
                  <a:latin typeface="微软雅黑" panose="020B0503020204020204" pitchFamily="34" charset="-122"/>
                  <a:ea typeface="微软雅黑" panose="020B0503020204020204" pitchFamily="34" charset="-122"/>
                  <a:cs typeface="+mn-cs"/>
                </a:rPr>
                <a:t>帝国主义与中华民族的矛盾，封建主义和人民大众的矛盾，成为中国的主要矛盾</a:t>
              </a:r>
            </a:p>
          </p:txBody>
        </p:sp>
      </p:grpSp>
      <p:grpSp>
        <p:nvGrpSpPr>
          <p:cNvPr id="58" name="组合 57">
            <a:extLst>
              <a:ext uri="{FF2B5EF4-FFF2-40B4-BE49-F238E27FC236}">
                <a16:creationId xmlns:a16="http://schemas.microsoft.com/office/drawing/2014/main" id="{0DFB6756-8C2C-4124-9676-ECD38605A9C1}"/>
              </a:ext>
            </a:extLst>
          </p:cNvPr>
          <p:cNvGrpSpPr/>
          <p:nvPr/>
        </p:nvGrpSpPr>
        <p:grpSpPr>
          <a:xfrm>
            <a:off x="-807184" y="379001"/>
            <a:ext cx="13493805" cy="5760228"/>
            <a:chOff x="-727720" y="356604"/>
            <a:chExt cx="13493805" cy="5760228"/>
          </a:xfrm>
        </p:grpSpPr>
        <p:grpSp>
          <p:nvGrpSpPr>
            <p:cNvPr id="59" name="组合 58">
              <a:extLst>
                <a:ext uri="{FF2B5EF4-FFF2-40B4-BE49-F238E27FC236}">
                  <a16:creationId xmlns:a16="http://schemas.microsoft.com/office/drawing/2014/main" id="{D483CF99-DA78-462F-8821-81530C068AA2}"/>
                </a:ext>
              </a:extLst>
            </p:cNvPr>
            <p:cNvGrpSpPr/>
            <p:nvPr/>
          </p:nvGrpSpPr>
          <p:grpSpPr>
            <a:xfrm>
              <a:off x="-727720" y="356604"/>
              <a:ext cx="13313724" cy="5760228"/>
              <a:chOff x="6996114" y="2857501"/>
              <a:chExt cx="619125" cy="303213"/>
            </a:xfrm>
            <a:solidFill>
              <a:schemeClr val="tx1">
                <a:alpha val="92000"/>
              </a:schemeClr>
            </a:solidFill>
          </p:grpSpPr>
          <p:sp>
            <p:nvSpPr>
              <p:cNvPr id="66" name="Freeform 1002">
                <a:extLst>
                  <a:ext uri="{FF2B5EF4-FFF2-40B4-BE49-F238E27FC236}">
                    <a16:creationId xmlns:a16="http://schemas.microsoft.com/office/drawing/2014/main" id="{FDD3B683-ED26-423C-A7D6-72DB389E03FD}"/>
                  </a:ext>
                </a:extLst>
              </p:cNvPr>
              <p:cNvSpPr>
                <a:spLocks noEditPoints="1"/>
              </p:cNvSpPr>
              <p:nvPr/>
            </p:nvSpPr>
            <p:spPr bwMode="auto">
              <a:xfrm>
                <a:off x="6996114" y="2857501"/>
                <a:ext cx="619125" cy="303213"/>
              </a:xfrm>
              <a:custGeom>
                <a:avLst/>
                <a:gdLst>
                  <a:gd name="T0" fmla="*/ 11 w 438"/>
                  <a:gd name="T1" fmla="*/ 146 h 215"/>
                  <a:gd name="T2" fmla="*/ 24 w 438"/>
                  <a:gd name="T3" fmla="*/ 158 h 215"/>
                  <a:gd name="T4" fmla="*/ 34 w 438"/>
                  <a:gd name="T5" fmla="*/ 167 h 215"/>
                  <a:gd name="T6" fmla="*/ 31 w 438"/>
                  <a:gd name="T7" fmla="*/ 179 h 215"/>
                  <a:gd name="T8" fmla="*/ 40 w 438"/>
                  <a:gd name="T9" fmla="*/ 174 h 215"/>
                  <a:gd name="T10" fmla="*/ 59 w 438"/>
                  <a:gd name="T11" fmla="*/ 175 h 215"/>
                  <a:gd name="T12" fmla="*/ 44 w 438"/>
                  <a:gd name="T13" fmla="*/ 178 h 215"/>
                  <a:gd name="T14" fmla="*/ 61 w 438"/>
                  <a:gd name="T15" fmla="*/ 178 h 215"/>
                  <a:gd name="T16" fmla="*/ 63 w 438"/>
                  <a:gd name="T17" fmla="*/ 182 h 215"/>
                  <a:gd name="T18" fmla="*/ 45 w 438"/>
                  <a:gd name="T19" fmla="*/ 189 h 215"/>
                  <a:gd name="T20" fmla="*/ 58 w 438"/>
                  <a:gd name="T21" fmla="*/ 194 h 215"/>
                  <a:gd name="T22" fmla="*/ 67 w 438"/>
                  <a:gd name="T23" fmla="*/ 194 h 215"/>
                  <a:gd name="T24" fmla="*/ 83 w 438"/>
                  <a:gd name="T25" fmla="*/ 198 h 215"/>
                  <a:gd name="T26" fmla="*/ 96 w 438"/>
                  <a:gd name="T27" fmla="*/ 205 h 215"/>
                  <a:gd name="T28" fmla="*/ 124 w 438"/>
                  <a:gd name="T29" fmla="*/ 207 h 215"/>
                  <a:gd name="T30" fmla="*/ 139 w 438"/>
                  <a:gd name="T31" fmla="*/ 212 h 215"/>
                  <a:gd name="T32" fmla="*/ 154 w 438"/>
                  <a:gd name="T33" fmla="*/ 213 h 215"/>
                  <a:gd name="T34" fmla="*/ 168 w 438"/>
                  <a:gd name="T35" fmla="*/ 210 h 215"/>
                  <a:gd name="T36" fmla="*/ 185 w 438"/>
                  <a:gd name="T37" fmla="*/ 213 h 215"/>
                  <a:gd name="T38" fmla="*/ 247 w 438"/>
                  <a:gd name="T39" fmla="*/ 211 h 215"/>
                  <a:gd name="T40" fmla="*/ 290 w 438"/>
                  <a:gd name="T41" fmla="*/ 202 h 215"/>
                  <a:gd name="T42" fmla="*/ 322 w 438"/>
                  <a:gd name="T43" fmla="*/ 200 h 215"/>
                  <a:gd name="T44" fmla="*/ 340 w 438"/>
                  <a:gd name="T45" fmla="*/ 195 h 215"/>
                  <a:gd name="T46" fmla="*/ 360 w 438"/>
                  <a:gd name="T47" fmla="*/ 191 h 215"/>
                  <a:gd name="T48" fmla="*/ 368 w 438"/>
                  <a:gd name="T49" fmla="*/ 197 h 215"/>
                  <a:gd name="T50" fmla="*/ 399 w 438"/>
                  <a:gd name="T51" fmla="*/ 198 h 215"/>
                  <a:gd name="T52" fmla="*/ 435 w 438"/>
                  <a:gd name="T53" fmla="*/ 167 h 215"/>
                  <a:gd name="T54" fmla="*/ 413 w 438"/>
                  <a:gd name="T55" fmla="*/ 7 h 215"/>
                  <a:gd name="T56" fmla="*/ 346 w 438"/>
                  <a:gd name="T57" fmla="*/ 7 h 215"/>
                  <a:gd name="T58" fmla="*/ 334 w 438"/>
                  <a:gd name="T59" fmla="*/ 3 h 215"/>
                  <a:gd name="T60" fmla="*/ 308 w 438"/>
                  <a:gd name="T61" fmla="*/ 6 h 215"/>
                  <a:gd name="T62" fmla="*/ 270 w 438"/>
                  <a:gd name="T63" fmla="*/ 22 h 215"/>
                  <a:gd name="T64" fmla="*/ 229 w 438"/>
                  <a:gd name="T65" fmla="*/ 14 h 215"/>
                  <a:gd name="T66" fmla="*/ 168 w 438"/>
                  <a:gd name="T67" fmla="*/ 14 h 215"/>
                  <a:gd name="T68" fmla="*/ 94 w 438"/>
                  <a:gd name="T69" fmla="*/ 17 h 215"/>
                  <a:gd name="T70" fmla="*/ 34 w 438"/>
                  <a:gd name="T71" fmla="*/ 21 h 215"/>
                  <a:gd name="T72" fmla="*/ 22 w 438"/>
                  <a:gd name="T73" fmla="*/ 48 h 215"/>
                  <a:gd name="T74" fmla="*/ 20 w 438"/>
                  <a:gd name="T75" fmla="*/ 106 h 215"/>
                  <a:gd name="T76" fmla="*/ 18 w 438"/>
                  <a:gd name="T77" fmla="*/ 124 h 215"/>
                  <a:gd name="T78" fmla="*/ 6 w 438"/>
                  <a:gd name="T79" fmla="*/ 116 h 215"/>
                  <a:gd name="T80" fmla="*/ 11 w 438"/>
                  <a:gd name="T81" fmla="*/ 132 h 215"/>
                  <a:gd name="T82" fmla="*/ 8 w 438"/>
                  <a:gd name="T83" fmla="*/ 139 h 215"/>
                  <a:gd name="T84" fmla="*/ 9 w 438"/>
                  <a:gd name="T85" fmla="*/ 117 h 215"/>
                  <a:gd name="T86" fmla="*/ 330 w 438"/>
                  <a:gd name="T87" fmla="*/ 3 h 215"/>
                  <a:gd name="T88" fmla="*/ 365 w 438"/>
                  <a:gd name="T89" fmla="*/ 190 h 215"/>
                  <a:gd name="T90" fmla="*/ 336 w 438"/>
                  <a:gd name="T91" fmla="*/ 187 h 215"/>
                  <a:gd name="T92" fmla="*/ 138 w 438"/>
                  <a:gd name="T93" fmla="*/ 208 h 215"/>
                  <a:gd name="T94" fmla="*/ 111 w 438"/>
                  <a:gd name="T95" fmla="*/ 205 h 215"/>
                  <a:gd name="T96" fmla="*/ 101 w 438"/>
                  <a:gd name="T97" fmla="*/ 204 h 215"/>
                  <a:gd name="T98" fmla="*/ 53 w 438"/>
                  <a:gd name="T99" fmla="*/ 175 h 215"/>
                  <a:gd name="T100" fmla="*/ 26 w 438"/>
                  <a:gd name="T101" fmla="*/ 141 h 215"/>
                  <a:gd name="T102" fmla="*/ 90 w 438"/>
                  <a:gd name="T103" fmla="*/ 202 h 215"/>
                  <a:gd name="T104" fmla="*/ 74 w 438"/>
                  <a:gd name="T105" fmla="*/ 190 h 215"/>
                  <a:gd name="T106" fmla="*/ 66 w 438"/>
                  <a:gd name="T107" fmla="*/ 186 h 215"/>
                  <a:gd name="T108" fmla="*/ 54 w 438"/>
                  <a:gd name="T109" fmla="*/ 189 h 215"/>
                  <a:gd name="T110" fmla="*/ 60 w 438"/>
                  <a:gd name="T111" fmla="*/ 185 h 215"/>
                  <a:gd name="T112" fmla="*/ 50 w 438"/>
                  <a:gd name="T113" fmla="*/ 171 h 215"/>
                  <a:gd name="T114" fmla="*/ 32 w 438"/>
                  <a:gd name="T115" fmla="*/ 169 h 215"/>
                  <a:gd name="T116" fmla="*/ 29 w 438"/>
                  <a:gd name="T117" fmla="*/ 160 h 215"/>
                  <a:gd name="T118" fmla="*/ 17 w 438"/>
                  <a:gd name="T119" fmla="*/ 13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8" h="215">
                    <a:moveTo>
                      <a:pt x="4" y="139"/>
                    </a:moveTo>
                    <a:cubicBezTo>
                      <a:pt x="1" y="139"/>
                      <a:pt x="1" y="139"/>
                      <a:pt x="1" y="139"/>
                    </a:cubicBezTo>
                    <a:cubicBezTo>
                      <a:pt x="1" y="140"/>
                      <a:pt x="4" y="140"/>
                      <a:pt x="6" y="140"/>
                    </a:cubicBezTo>
                    <a:cubicBezTo>
                      <a:pt x="7" y="140"/>
                      <a:pt x="9" y="139"/>
                      <a:pt x="10" y="140"/>
                    </a:cubicBezTo>
                    <a:cubicBezTo>
                      <a:pt x="9" y="140"/>
                      <a:pt x="9" y="141"/>
                      <a:pt x="8" y="142"/>
                    </a:cubicBezTo>
                    <a:cubicBezTo>
                      <a:pt x="8" y="142"/>
                      <a:pt x="7" y="142"/>
                      <a:pt x="6" y="142"/>
                    </a:cubicBezTo>
                    <a:cubicBezTo>
                      <a:pt x="5" y="143"/>
                      <a:pt x="5" y="143"/>
                      <a:pt x="5" y="144"/>
                    </a:cubicBezTo>
                    <a:cubicBezTo>
                      <a:pt x="6" y="144"/>
                      <a:pt x="7" y="144"/>
                      <a:pt x="9" y="144"/>
                    </a:cubicBezTo>
                    <a:cubicBezTo>
                      <a:pt x="9" y="144"/>
                      <a:pt x="10" y="144"/>
                      <a:pt x="10" y="144"/>
                    </a:cubicBezTo>
                    <a:cubicBezTo>
                      <a:pt x="11" y="144"/>
                      <a:pt x="11" y="144"/>
                      <a:pt x="11" y="144"/>
                    </a:cubicBezTo>
                    <a:cubicBezTo>
                      <a:pt x="9" y="144"/>
                      <a:pt x="9" y="144"/>
                      <a:pt x="9" y="144"/>
                    </a:cubicBezTo>
                    <a:cubicBezTo>
                      <a:pt x="10" y="145"/>
                      <a:pt x="11" y="145"/>
                      <a:pt x="10" y="146"/>
                    </a:cubicBezTo>
                    <a:cubicBezTo>
                      <a:pt x="10" y="146"/>
                      <a:pt x="11" y="146"/>
                      <a:pt x="11" y="146"/>
                    </a:cubicBezTo>
                    <a:cubicBezTo>
                      <a:pt x="11" y="146"/>
                      <a:pt x="10" y="147"/>
                      <a:pt x="11" y="147"/>
                    </a:cubicBezTo>
                    <a:cubicBezTo>
                      <a:pt x="12" y="147"/>
                      <a:pt x="13" y="147"/>
                      <a:pt x="14" y="147"/>
                    </a:cubicBezTo>
                    <a:cubicBezTo>
                      <a:pt x="14" y="147"/>
                      <a:pt x="15" y="148"/>
                      <a:pt x="14" y="148"/>
                    </a:cubicBezTo>
                    <a:cubicBezTo>
                      <a:pt x="13" y="148"/>
                      <a:pt x="12" y="148"/>
                      <a:pt x="12" y="149"/>
                    </a:cubicBezTo>
                    <a:cubicBezTo>
                      <a:pt x="12" y="149"/>
                      <a:pt x="13" y="149"/>
                      <a:pt x="14" y="149"/>
                    </a:cubicBezTo>
                    <a:cubicBezTo>
                      <a:pt x="15" y="149"/>
                      <a:pt x="16" y="150"/>
                      <a:pt x="17" y="149"/>
                    </a:cubicBezTo>
                    <a:cubicBezTo>
                      <a:pt x="18" y="149"/>
                      <a:pt x="19" y="149"/>
                      <a:pt x="21" y="149"/>
                    </a:cubicBezTo>
                    <a:cubicBezTo>
                      <a:pt x="21" y="150"/>
                      <a:pt x="23" y="150"/>
                      <a:pt x="21" y="151"/>
                    </a:cubicBezTo>
                    <a:cubicBezTo>
                      <a:pt x="22" y="152"/>
                      <a:pt x="19" y="152"/>
                      <a:pt x="21" y="153"/>
                    </a:cubicBezTo>
                    <a:cubicBezTo>
                      <a:pt x="22" y="154"/>
                      <a:pt x="19" y="154"/>
                      <a:pt x="21" y="155"/>
                    </a:cubicBezTo>
                    <a:cubicBezTo>
                      <a:pt x="23" y="154"/>
                      <a:pt x="23" y="154"/>
                      <a:pt x="23" y="154"/>
                    </a:cubicBezTo>
                    <a:cubicBezTo>
                      <a:pt x="24" y="155"/>
                      <a:pt x="26" y="155"/>
                      <a:pt x="27" y="156"/>
                    </a:cubicBezTo>
                    <a:cubicBezTo>
                      <a:pt x="26" y="157"/>
                      <a:pt x="26" y="158"/>
                      <a:pt x="24" y="158"/>
                    </a:cubicBezTo>
                    <a:cubicBezTo>
                      <a:pt x="24" y="159"/>
                      <a:pt x="24" y="159"/>
                      <a:pt x="24" y="159"/>
                    </a:cubicBezTo>
                    <a:cubicBezTo>
                      <a:pt x="25" y="159"/>
                      <a:pt x="26" y="158"/>
                      <a:pt x="27" y="158"/>
                    </a:cubicBezTo>
                    <a:cubicBezTo>
                      <a:pt x="28" y="158"/>
                      <a:pt x="28" y="158"/>
                      <a:pt x="28" y="158"/>
                    </a:cubicBezTo>
                    <a:cubicBezTo>
                      <a:pt x="28" y="158"/>
                      <a:pt x="28" y="158"/>
                      <a:pt x="28" y="158"/>
                    </a:cubicBezTo>
                    <a:cubicBezTo>
                      <a:pt x="28" y="159"/>
                      <a:pt x="28" y="160"/>
                      <a:pt x="27" y="160"/>
                    </a:cubicBezTo>
                    <a:cubicBezTo>
                      <a:pt x="28" y="160"/>
                      <a:pt x="28" y="160"/>
                      <a:pt x="28" y="160"/>
                    </a:cubicBezTo>
                    <a:cubicBezTo>
                      <a:pt x="27" y="161"/>
                      <a:pt x="27" y="161"/>
                      <a:pt x="27" y="161"/>
                    </a:cubicBezTo>
                    <a:cubicBezTo>
                      <a:pt x="29" y="161"/>
                      <a:pt x="31" y="162"/>
                      <a:pt x="32" y="161"/>
                    </a:cubicBezTo>
                    <a:cubicBezTo>
                      <a:pt x="33" y="161"/>
                      <a:pt x="34" y="161"/>
                      <a:pt x="34" y="161"/>
                    </a:cubicBezTo>
                    <a:cubicBezTo>
                      <a:pt x="34" y="162"/>
                      <a:pt x="34" y="163"/>
                      <a:pt x="35" y="164"/>
                    </a:cubicBezTo>
                    <a:cubicBezTo>
                      <a:pt x="35" y="164"/>
                      <a:pt x="35" y="165"/>
                      <a:pt x="35" y="165"/>
                    </a:cubicBezTo>
                    <a:cubicBezTo>
                      <a:pt x="35" y="165"/>
                      <a:pt x="35" y="165"/>
                      <a:pt x="35" y="165"/>
                    </a:cubicBezTo>
                    <a:cubicBezTo>
                      <a:pt x="35" y="166"/>
                      <a:pt x="32" y="166"/>
                      <a:pt x="34" y="167"/>
                    </a:cubicBezTo>
                    <a:cubicBezTo>
                      <a:pt x="34" y="167"/>
                      <a:pt x="34" y="167"/>
                      <a:pt x="34" y="167"/>
                    </a:cubicBezTo>
                    <a:cubicBezTo>
                      <a:pt x="33" y="168"/>
                      <a:pt x="32" y="168"/>
                      <a:pt x="31" y="168"/>
                    </a:cubicBezTo>
                    <a:cubicBezTo>
                      <a:pt x="31" y="168"/>
                      <a:pt x="31" y="168"/>
                      <a:pt x="31" y="168"/>
                    </a:cubicBezTo>
                    <a:cubicBezTo>
                      <a:pt x="30" y="168"/>
                      <a:pt x="30" y="168"/>
                      <a:pt x="30" y="169"/>
                    </a:cubicBezTo>
                    <a:cubicBezTo>
                      <a:pt x="32" y="170"/>
                      <a:pt x="32" y="170"/>
                      <a:pt x="32" y="170"/>
                    </a:cubicBezTo>
                    <a:cubicBezTo>
                      <a:pt x="29" y="170"/>
                      <a:pt x="32" y="172"/>
                      <a:pt x="29" y="172"/>
                    </a:cubicBezTo>
                    <a:cubicBezTo>
                      <a:pt x="29" y="172"/>
                      <a:pt x="29" y="173"/>
                      <a:pt x="29" y="173"/>
                    </a:cubicBezTo>
                    <a:cubicBezTo>
                      <a:pt x="28" y="174"/>
                      <a:pt x="26" y="173"/>
                      <a:pt x="26" y="174"/>
                    </a:cubicBezTo>
                    <a:cubicBezTo>
                      <a:pt x="26" y="174"/>
                      <a:pt x="25" y="175"/>
                      <a:pt x="26" y="175"/>
                    </a:cubicBezTo>
                    <a:cubicBezTo>
                      <a:pt x="28" y="175"/>
                      <a:pt x="29" y="174"/>
                      <a:pt x="31" y="175"/>
                    </a:cubicBezTo>
                    <a:cubicBezTo>
                      <a:pt x="30" y="175"/>
                      <a:pt x="30" y="175"/>
                      <a:pt x="30" y="175"/>
                    </a:cubicBezTo>
                    <a:cubicBezTo>
                      <a:pt x="31" y="176"/>
                      <a:pt x="29" y="176"/>
                      <a:pt x="30" y="176"/>
                    </a:cubicBezTo>
                    <a:cubicBezTo>
                      <a:pt x="31" y="177"/>
                      <a:pt x="29" y="178"/>
                      <a:pt x="31" y="179"/>
                    </a:cubicBezTo>
                    <a:cubicBezTo>
                      <a:pt x="30" y="179"/>
                      <a:pt x="30" y="179"/>
                      <a:pt x="30" y="179"/>
                    </a:cubicBezTo>
                    <a:cubicBezTo>
                      <a:pt x="32" y="180"/>
                      <a:pt x="34" y="179"/>
                      <a:pt x="37" y="179"/>
                    </a:cubicBezTo>
                    <a:cubicBezTo>
                      <a:pt x="38" y="179"/>
                      <a:pt x="38" y="179"/>
                      <a:pt x="38" y="179"/>
                    </a:cubicBezTo>
                    <a:cubicBezTo>
                      <a:pt x="36" y="179"/>
                      <a:pt x="36" y="179"/>
                      <a:pt x="36" y="179"/>
                    </a:cubicBezTo>
                    <a:cubicBezTo>
                      <a:pt x="37" y="178"/>
                      <a:pt x="39" y="178"/>
                      <a:pt x="40" y="178"/>
                    </a:cubicBezTo>
                    <a:cubicBezTo>
                      <a:pt x="41" y="178"/>
                      <a:pt x="41" y="178"/>
                      <a:pt x="42" y="178"/>
                    </a:cubicBezTo>
                    <a:cubicBezTo>
                      <a:pt x="41" y="178"/>
                      <a:pt x="39" y="178"/>
                      <a:pt x="38" y="177"/>
                    </a:cubicBezTo>
                    <a:cubicBezTo>
                      <a:pt x="38" y="177"/>
                      <a:pt x="37" y="177"/>
                      <a:pt x="36" y="177"/>
                    </a:cubicBezTo>
                    <a:cubicBezTo>
                      <a:pt x="36" y="177"/>
                      <a:pt x="35" y="177"/>
                      <a:pt x="34" y="177"/>
                    </a:cubicBezTo>
                    <a:cubicBezTo>
                      <a:pt x="34" y="177"/>
                      <a:pt x="34" y="177"/>
                      <a:pt x="34" y="177"/>
                    </a:cubicBezTo>
                    <a:cubicBezTo>
                      <a:pt x="34" y="176"/>
                      <a:pt x="36" y="176"/>
                      <a:pt x="35" y="176"/>
                    </a:cubicBezTo>
                    <a:cubicBezTo>
                      <a:pt x="35" y="175"/>
                      <a:pt x="36" y="175"/>
                      <a:pt x="36" y="175"/>
                    </a:cubicBezTo>
                    <a:cubicBezTo>
                      <a:pt x="38" y="175"/>
                      <a:pt x="39" y="174"/>
                      <a:pt x="40" y="174"/>
                    </a:cubicBezTo>
                    <a:cubicBezTo>
                      <a:pt x="40" y="173"/>
                      <a:pt x="40" y="173"/>
                      <a:pt x="40" y="173"/>
                    </a:cubicBezTo>
                    <a:cubicBezTo>
                      <a:pt x="42" y="173"/>
                      <a:pt x="44" y="172"/>
                      <a:pt x="46" y="173"/>
                    </a:cubicBezTo>
                    <a:cubicBezTo>
                      <a:pt x="47" y="173"/>
                      <a:pt x="48" y="172"/>
                      <a:pt x="48" y="173"/>
                    </a:cubicBezTo>
                    <a:cubicBezTo>
                      <a:pt x="46" y="174"/>
                      <a:pt x="46" y="174"/>
                      <a:pt x="46" y="174"/>
                    </a:cubicBezTo>
                    <a:cubicBezTo>
                      <a:pt x="47" y="174"/>
                      <a:pt x="48" y="174"/>
                      <a:pt x="49" y="174"/>
                    </a:cubicBezTo>
                    <a:cubicBezTo>
                      <a:pt x="49" y="173"/>
                      <a:pt x="49" y="173"/>
                      <a:pt x="50" y="173"/>
                    </a:cubicBezTo>
                    <a:cubicBezTo>
                      <a:pt x="51" y="173"/>
                      <a:pt x="51" y="173"/>
                      <a:pt x="52" y="173"/>
                    </a:cubicBezTo>
                    <a:cubicBezTo>
                      <a:pt x="52" y="173"/>
                      <a:pt x="51" y="174"/>
                      <a:pt x="52" y="174"/>
                    </a:cubicBezTo>
                    <a:cubicBezTo>
                      <a:pt x="53" y="174"/>
                      <a:pt x="52" y="173"/>
                      <a:pt x="52" y="173"/>
                    </a:cubicBezTo>
                    <a:cubicBezTo>
                      <a:pt x="53" y="173"/>
                      <a:pt x="54" y="172"/>
                      <a:pt x="56" y="172"/>
                    </a:cubicBezTo>
                    <a:cubicBezTo>
                      <a:pt x="56" y="173"/>
                      <a:pt x="55" y="173"/>
                      <a:pt x="55" y="174"/>
                    </a:cubicBezTo>
                    <a:cubicBezTo>
                      <a:pt x="56" y="174"/>
                      <a:pt x="59" y="174"/>
                      <a:pt x="61" y="174"/>
                    </a:cubicBezTo>
                    <a:cubicBezTo>
                      <a:pt x="61" y="174"/>
                      <a:pt x="60" y="175"/>
                      <a:pt x="59" y="175"/>
                    </a:cubicBezTo>
                    <a:cubicBezTo>
                      <a:pt x="57" y="175"/>
                      <a:pt x="54" y="175"/>
                      <a:pt x="52" y="175"/>
                    </a:cubicBezTo>
                    <a:cubicBezTo>
                      <a:pt x="51" y="175"/>
                      <a:pt x="52" y="175"/>
                      <a:pt x="51" y="175"/>
                    </a:cubicBezTo>
                    <a:cubicBezTo>
                      <a:pt x="51" y="176"/>
                      <a:pt x="53" y="176"/>
                      <a:pt x="54" y="176"/>
                    </a:cubicBezTo>
                    <a:cubicBezTo>
                      <a:pt x="55" y="175"/>
                      <a:pt x="56" y="175"/>
                      <a:pt x="56" y="176"/>
                    </a:cubicBezTo>
                    <a:cubicBezTo>
                      <a:pt x="57" y="176"/>
                      <a:pt x="57" y="177"/>
                      <a:pt x="56" y="177"/>
                    </a:cubicBezTo>
                    <a:cubicBezTo>
                      <a:pt x="55" y="177"/>
                      <a:pt x="54" y="177"/>
                      <a:pt x="54" y="177"/>
                    </a:cubicBezTo>
                    <a:cubicBezTo>
                      <a:pt x="55" y="178"/>
                      <a:pt x="54" y="178"/>
                      <a:pt x="53" y="178"/>
                    </a:cubicBezTo>
                    <a:cubicBezTo>
                      <a:pt x="52" y="178"/>
                      <a:pt x="51" y="179"/>
                      <a:pt x="50" y="179"/>
                    </a:cubicBezTo>
                    <a:cubicBezTo>
                      <a:pt x="49" y="179"/>
                      <a:pt x="49" y="179"/>
                      <a:pt x="48" y="179"/>
                    </a:cubicBezTo>
                    <a:cubicBezTo>
                      <a:pt x="47" y="179"/>
                      <a:pt x="48" y="178"/>
                      <a:pt x="49" y="178"/>
                    </a:cubicBezTo>
                    <a:cubicBezTo>
                      <a:pt x="50" y="177"/>
                      <a:pt x="50" y="177"/>
                      <a:pt x="50" y="177"/>
                    </a:cubicBezTo>
                    <a:cubicBezTo>
                      <a:pt x="48" y="177"/>
                      <a:pt x="47" y="177"/>
                      <a:pt x="45" y="177"/>
                    </a:cubicBezTo>
                    <a:cubicBezTo>
                      <a:pt x="44" y="178"/>
                      <a:pt x="44" y="178"/>
                      <a:pt x="44" y="178"/>
                    </a:cubicBezTo>
                    <a:cubicBezTo>
                      <a:pt x="44" y="178"/>
                      <a:pt x="45" y="177"/>
                      <a:pt x="46" y="178"/>
                    </a:cubicBezTo>
                    <a:cubicBezTo>
                      <a:pt x="45" y="178"/>
                      <a:pt x="46" y="179"/>
                      <a:pt x="45" y="179"/>
                    </a:cubicBezTo>
                    <a:cubicBezTo>
                      <a:pt x="43" y="179"/>
                      <a:pt x="41" y="178"/>
                      <a:pt x="40" y="179"/>
                    </a:cubicBezTo>
                    <a:cubicBezTo>
                      <a:pt x="41" y="179"/>
                      <a:pt x="40" y="179"/>
                      <a:pt x="40" y="180"/>
                    </a:cubicBezTo>
                    <a:cubicBezTo>
                      <a:pt x="41" y="180"/>
                      <a:pt x="41" y="180"/>
                      <a:pt x="41" y="180"/>
                    </a:cubicBezTo>
                    <a:cubicBezTo>
                      <a:pt x="40" y="180"/>
                      <a:pt x="40" y="180"/>
                      <a:pt x="40" y="180"/>
                    </a:cubicBezTo>
                    <a:cubicBezTo>
                      <a:pt x="41" y="180"/>
                      <a:pt x="42" y="181"/>
                      <a:pt x="43" y="180"/>
                    </a:cubicBezTo>
                    <a:cubicBezTo>
                      <a:pt x="45" y="180"/>
                      <a:pt x="44" y="179"/>
                      <a:pt x="46" y="179"/>
                    </a:cubicBezTo>
                    <a:cubicBezTo>
                      <a:pt x="46" y="180"/>
                      <a:pt x="46" y="180"/>
                      <a:pt x="46" y="180"/>
                    </a:cubicBezTo>
                    <a:cubicBezTo>
                      <a:pt x="47" y="180"/>
                      <a:pt x="49" y="178"/>
                      <a:pt x="50" y="180"/>
                    </a:cubicBezTo>
                    <a:cubicBezTo>
                      <a:pt x="52" y="180"/>
                      <a:pt x="54" y="178"/>
                      <a:pt x="56" y="178"/>
                    </a:cubicBezTo>
                    <a:cubicBezTo>
                      <a:pt x="58" y="178"/>
                      <a:pt x="59" y="177"/>
                      <a:pt x="61" y="177"/>
                    </a:cubicBezTo>
                    <a:cubicBezTo>
                      <a:pt x="62" y="177"/>
                      <a:pt x="60" y="178"/>
                      <a:pt x="61" y="178"/>
                    </a:cubicBezTo>
                    <a:cubicBezTo>
                      <a:pt x="60" y="179"/>
                      <a:pt x="59" y="179"/>
                      <a:pt x="59" y="180"/>
                    </a:cubicBezTo>
                    <a:cubicBezTo>
                      <a:pt x="58" y="180"/>
                      <a:pt x="56" y="180"/>
                      <a:pt x="55" y="181"/>
                    </a:cubicBezTo>
                    <a:cubicBezTo>
                      <a:pt x="55" y="181"/>
                      <a:pt x="55" y="181"/>
                      <a:pt x="55" y="181"/>
                    </a:cubicBezTo>
                    <a:cubicBezTo>
                      <a:pt x="54" y="182"/>
                      <a:pt x="53" y="181"/>
                      <a:pt x="52" y="182"/>
                    </a:cubicBezTo>
                    <a:cubicBezTo>
                      <a:pt x="51" y="184"/>
                      <a:pt x="44" y="182"/>
                      <a:pt x="46" y="184"/>
                    </a:cubicBezTo>
                    <a:cubicBezTo>
                      <a:pt x="46" y="185"/>
                      <a:pt x="45" y="185"/>
                      <a:pt x="45" y="185"/>
                    </a:cubicBezTo>
                    <a:cubicBezTo>
                      <a:pt x="46" y="186"/>
                      <a:pt x="47" y="186"/>
                      <a:pt x="48" y="185"/>
                    </a:cubicBezTo>
                    <a:cubicBezTo>
                      <a:pt x="49" y="184"/>
                      <a:pt x="54" y="184"/>
                      <a:pt x="54" y="182"/>
                    </a:cubicBezTo>
                    <a:cubicBezTo>
                      <a:pt x="55" y="182"/>
                      <a:pt x="55" y="182"/>
                      <a:pt x="56" y="182"/>
                    </a:cubicBezTo>
                    <a:cubicBezTo>
                      <a:pt x="57" y="182"/>
                      <a:pt x="57" y="182"/>
                      <a:pt x="57" y="182"/>
                    </a:cubicBezTo>
                    <a:cubicBezTo>
                      <a:pt x="58" y="182"/>
                      <a:pt x="59" y="182"/>
                      <a:pt x="60" y="181"/>
                    </a:cubicBezTo>
                    <a:cubicBezTo>
                      <a:pt x="60" y="182"/>
                      <a:pt x="60" y="182"/>
                      <a:pt x="60" y="182"/>
                    </a:cubicBezTo>
                    <a:cubicBezTo>
                      <a:pt x="61" y="182"/>
                      <a:pt x="63" y="181"/>
                      <a:pt x="63" y="182"/>
                    </a:cubicBezTo>
                    <a:cubicBezTo>
                      <a:pt x="62" y="183"/>
                      <a:pt x="59" y="183"/>
                      <a:pt x="58" y="183"/>
                    </a:cubicBezTo>
                    <a:cubicBezTo>
                      <a:pt x="57" y="183"/>
                      <a:pt x="57" y="183"/>
                      <a:pt x="57" y="183"/>
                    </a:cubicBezTo>
                    <a:cubicBezTo>
                      <a:pt x="57" y="183"/>
                      <a:pt x="57" y="183"/>
                      <a:pt x="57" y="183"/>
                    </a:cubicBezTo>
                    <a:cubicBezTo>
                      <a:pt x="55" y="183"/>
                      <a:pt x="56" y="185"/>
                      <a:pt x="54" y="185"/>
                    </a:cubicBezTo>
                    <a:cubicBezTo>
                      <a:pt x="53" y="185"/>
                      <a:pt x="53" y="185"/>
                      <a:pt x="52" y="185"/>
                    </a:cubicBezTo>
                    <a:cubicBezTo>
                      <a:pt x="52" y="185"/>
                      <a:pt x="52" y="185"/>
                      <a:pt x="52" y="185"/>
                    </a:cubicBezTo>
                    <a:cubicBezTo>
                      <a:pt x="52" y="184"/>
                      <a:pt x="51" y="185"/>
                      <a:pt x="51" y="185"/>
                    </a:cubicBezTo>
                    <a:cubicBezTo>
                      <a:pt x="51" y="186"/>
                      <a:pt x="51" y="186"/>
                      <a:pt x="50" y="186"/>
                    </a:cubicBezTo>
                    <a:cubicBezTo>
                      <a:pt x="49" y="187"/>
                      <a:pt x="48" y="187"/>
                      <a:pt x="47" y="186"/>
                    </a:cubicBezTo>
                    <a:cubicBezTo>
                      <a:pt x="47" y="186"/>
                      <a:pt x="45" y="187"/>
                      <a:pt x="46" y="187"/>
                    </a:cubicBezTo>
                    <a:cubicBezTo>
                      <a:pt x="47" y="188"/>
                      <a:pt x="48" y="186"/>
                      <a:pt x="49" y="187"/>
                    </a:cubicBezTo>
                    <a:cubicBezTo>
                      <a:pt x="49" y="188"/>
                      <a:pt x="49" y="188"/>
                      <a:pt x="49" y="188"/>
                    </a:cubicBezTo>
                    <a:cubicBezTo>
                      <a:pt x="47" y="188"/>
                      <a:pt x="46" y="189"/>
                      <a:pt x="45" y="189"/>
                    </a:cubicBezTo>
                    <a:cubicBezTo>
                      <a:pt x="45" y="190"/>
                      <a:pt x="47" y="190"/>
                      <a:pt x="46" y="191"/>
                    </a:cubicBezTo>
                    <a:cubicBezTo>
                      <a:pt x="47" y="191"/>
                      <a:pt x="48" y="190"/>
                      <a:pt x="49" y="191"/>
                    </a:cubicBezTo>
                    <a:cubicBezTo>
                      <a:pt x="50" y="191"/>
                      <a:pt x="51" y="191"/>
                      <a:pt x="51" y="192"/>
                    </a:cubicBezTo>
                    <a:cubicBezTo>
                      <a:pt x="52" y="192"/>
                      <a:pt x="50" y="193"/>
                      <a:pt x="52" y="193"/>
                    </a:cubicBezTo>
                    <a:cubicBezTo>
                      <a:pt x="52" y="193"/>
                      <a:pt x="53" y="193"/>
                      <a:pt x="54" y="193"/>
                    </a:cubicBezTo>
                    <a:cubicBezTo>
                      <a:pt x="54" y="193"/>
                      <a:pt x="55" y="193"/>
                      <a:pt x="55" y="193"/>
                    </a:cubicBezTo>
                    <a:cubicBezTo>
                      <a:pt x="57" y="193"/>
                      <a:pt x="58" y="192"/>
                      <a:pt x="58" y="192"/>
                    </a:cubicBezTo>
                    <a:cubicBezTo>
                      <a:pt x="58" y="191"/>
                      <a:pt x="59" y="191"/>
                      <a:pt x="60" y="191"/>
                    </a:cubicBezTo>
                    <a:cubicBezTo>
                      <a:pt x="60" y="191"/>
                      <a:pt x="61" y="192"/>
                      <a:pt x="60" y="192"/>
                    </a:cubicBezTo>
                    <a:cubicBezTo>
                      <a:pt x="60" y="192"/>
                      <a:pt x="60" y="192"/>
                      <a:pt x="60" y="192"/>
                    </a:cubicBezTo>
                    <a:cubicBezTo>
                      <a:pt x="58" y="192"/>
                      <a:pt x="57" y="194"/>
                      <a:pt x="56" y="195"/>
                    </a:cubicBezTo>
                    <a:cubicBezTo>
                      <a:pt x="56" y="195"/>
                      <a:pt x="56" y="195"/>
                      <a:pt x="56" y="195"/>
                    </a:cubicBezTo>
                    <a:cubicBezTo>
                      <a:pt x="58" y="195"/>
                      <a:pt x="58" y="194"/>
                      <a:pt x="58" y="194"/>
                    </a:cubicBezTo>
                    <a:cubicBezTo>
                      <a:pt x="58" y="193"/>
                      <a:pt x="58" y="193"/>
                      <a:pt x="59" y="193"/>
                    </a:cubicBezTo>
                    <a:cubicBezTo>
                      <a:pt x="60" y="193"/>
                      <a:pt x="60" y="193"/>
                      <a:pt x="60" y="193"/>
                    </a:cubicBezTo>
                    <a:cubicBezTo>
                      <a:pt x="61" y="193"/>
                      <a:pt x="59" y="193"/>
                      <a:pt x="60" y="194"/>
                    </a:cubicBezTo>
                    <a:cubicBezTo>
                      <a:pt x="59" y="194"/>
                      <a:pt x="59" y="194"/>
                      <a:pt x="59" y="194"/>
                    </a:cubicBezTo>
                    <a:cubicBezTo>
                      <a:pt x="60" y="195"/>
                      <a:pt x="60" y="195"/>
                      <a:pt x="60" y="195"/>
                    </a:cubicBezTo>
                    <a:cubicBezTo>
                      <a:pt x="60" y="195"/>
                      <a:pt x="60" y="195"/>
                      <a:pt x="60" y="195"/>
                    </a:cubicBezTo>
                    <a:cubicBezTo>
                      <a:pt x="61" y="195"/>
                      <a:pt x="63" y="195"/>
                      <a:pt x="63" y="194"/>
                    </a:cubicBezTo>
                    <a:cubicBezTo>
                      <a:pt x="63" y="194"/>
                      <a:pt x="63" y="193"/>
                      <a:pt x="64" y="193"/>
                    </a:cubicBezTo>
                    <a:cubicBezTo>
                      <a:pt x="65" y="193"/>
                      <a:pt x="66" y="193"/>
                      <a:pt x="67" y="193"/>
                    </a:cubicBezTo>
                    <a:cubicBezTo>
                      <a:pt x="69" y="192"/>
                      <a:pt x="68" y="191"/>
                      <a:pt x="70" y="191"/>
                    </a:cubicBezTo>
                    <a:cubicBezTo>
                      <a:pt x="71" y="192"/>
                      <a:pt x="68" y="193"/>
                      <a:pt x="69" y="194"/>
                    </a:cubicBezTo>
                    <a:cubicBezTo>
                      <a:pt x="69" y="194"/>
                      <a:pt x="68" y="194"/>
                      <a:pt x="68" y="194"/>
                    </a:cubicBezTo>
                    <a:cubicBezTo>
                      <a:pt x="68" y="194"/>
                      <a:pt x="67" y="194"/>
                      <a:pt x="67" y="194"/>
                    </a:cubicBezTo>
                    <a:cubicBezTo>
                      <a:pt x="65" y="194"/>
                      <a:pt x="66" y="195"/>
                      <a:pt x="64" y="196"/>
                    </a:cubicBezTo>
                    <a:cubicBezTo>
                      <a:pt x="65" y="196"/>
                      <a:pt x="65" y="197"/>
                      <a:pt x="66" y="197"/>
                    </a:cubicBezTo>
                    <a:cubicBezTo>
                      <a:pt x="69" y="197"/>
                      <a:pt x="69" y="197"/>
                      <a:pt x="69" y="197"/>
                    </a:cubicBezTo>
                    <a:cubicBezTo>
                      <a:pt x="69" y="197"/>
                      <a:pt x="69" y="198"/>
                      <a:pt x="69" y="198"/>
                    </a:cubicBezTo>
                    <a:cubicBezTo>
                      <a:pt x="70" y="198"/>
                      <a:pt x="70" y="199"/>
                      <a:pt x="71" y="199"/>
                    </a:cubicBezTo>
                    <a:cubicBezTo>
                      <a:pt x="70" y="200"/>
                      <a:pt x="70" y="201"/>
                      <a:pt x="72" y="201"/>
                    </a:cubicBezTo>
                    <a:cubicBezTo>
                      <a:pt x="73" y="200"/>
                      <a:pt x="74" y="201"/>
                      <a:pt x="75" y="200"/>
                    </a:cubicBezTo>
                    <a:cubicBezTo>
                      <a:pt x="76" y="200"/>
                      <a:pt x="77" y="201"/>
                      <a:pt x="79" y="200"/>
                    </a:cubicBezTo>
                    <a:cubicBezTo>
                      <a:pt x="79" y="200"/>
                      <a:pt x="79" y="200"/>
                      <a:pt x="79" y="200"/>
                    </a:cubicBezTo>
                    <a:cubicBezTo>
                      <a:pt x="80" y="201"/>
                      <a:pt x="78" y="202"/>
                      <a:pt x="80" y="202"/>
                    </a:cubicBezTo>
                    <a:cubicBezTo>
                      <a:pt x="81" y="202"/>
                      <a:pt x="81" y="202"/>
                      <a:pt x="82" y="202"/>
                    </a:cubicBezTo>
                    <a:cubicBezTo>
                      <a:pt x="80" y="201"/>
                      <a:pt x="81" y="200"/>
                      <a:pt x="81" y="199"/>
                    </a:cubicBezTo>
                    <a:cubicBezTo>
                      <a:pt x="81" y="198"/>
                      <a:pt x="82" y="198"/>
                      <a:pt x="83" y="198"/>
                    </a:cubicBezTo>
                    <a:cubicBezTo>
                      <a:pt x="84" y="199"/>
                      <a:pt x="82" y="200"/>
                      <a:pt x="84" y="201"/>
                    </a:cubicBezTo>
                    <a:cubicBezTo>
                      <a:pt x="84" y="201"/>
                      <a:pt x="84" y="202"/>
                      <a:pt x="85" y="202"/>
                    </a:cubicBezTo>
                    <a:cubicBezTo>
                      <a:pt x="86" y="201"/>
                      <a:pt x="86" y="201"/>
                      <a:pt x="86" y="201"/>
                    </a:cubicBezTo>
                    <a:cubicBezTo>
                      <a:pt x="87" y="202"/>
                      <a:pt x="88" y="202"/>
                      <a:pt x="88" y="202"/>
                    </a:cubicBezTo>
                    <a:cubicBezTo>
                      <a:pt x="89" y="203"/>
                      <a:pt x="89" y="203"/>
                      <a:pt x="89" y="203"/>
                    </a:cubicBezTo>
                    <a:cubicBezTo>
                      <a:pt x="88" y="203"/>
                      <a:pt x="87" y="203"/>
                      <a:pt x="87" y="203"/>
                    </a:cubicBezTo>
                    <a:cubicBezTo>
                      <a:pt x="87" y="203"/>
                      <a:pt x="87" y="204"/>
                      <a:pt x="88" y="204"/>
                    </a:cubicBezTo>
                    <a:cubicBezTo>
                      <a:pt x="89" y="203"/>
                      <a:pt x="90" y="204"/>
                      <a:pt x="91" y="203"/>
                    </a:cubicBezTo>
                    <a:cubicBezTo>
                      <a:pt x="92" y="203"/>
                      <a:pt x="90" y="204"/>
                      <a:pt x="91" y="204"/>
                    </a:cubicBezTo>
                    <a:cubicBezTo>
                      <a:pt x="91" y="203"/>
                      <a:pt x="91" y="203"/>
                      <a:pt x="92" y="203"/>
                    </a:cubicBezTo>
                    <a:cubicBezTo>
                      <a:pt x="92" y="204"/>
                      <a:pt x="95" y="203"/>
                      <a:pt x="96" y="204"/>
                    </a:cubicBezTo>
                    <a:cubicBezTo>
                      <a:pt x="97" y="205"/>
                      <a:pt x="97" y="205"/>
                      <a:pt x="97" y="205"/>
                    </a:cubicBezTo>
                    <a:cubicBezTo>
                      <a:pt x="96" y="205"/>
                      <a:pt x="96" y="205"/>
                      <a:pt x="96" y="205"/>
                    </a:cubicBezTo>
                    <a:cubicBezTo>
                      <a:pt x="99" y="205"/>
                      <a:pt x="99" y="205"/>
                      <a:pt x="99" y="205"/>
                    </a:cubicBezTo>
                    <a:cubicBezTo>
                      <a:pt x="99" y="205"/>
                      <a:pt x="99" y="205"/>
                      <a:pt x="100" y="205"/>
                    </a:cubicBezTo>
                    <a:cubicBezTo>
                      <a:pt x="101" y="205"/>
                      <a:pt x="101" y="205"/>
                      <a:pt x="101" y="205"/>
                    </a:cubicBezTo>
                    <a:cubicBezTo>
                      <a:pt x="101" y="205"/>
                      <a:pt x="101" y="204"/>
                      <a:pt x="102" y="205"/>
                    </a:cubicBezTo>
                    <a:cubicBezTo>
                      <a:pt x="103" y="205"/>
                      <a:pt x="105" y="205"/>
                      <a:pt x="106" y="205"/>
                    </a:cubicBezTo>
                    <a:cubicBezTo>
                      <a:pt x="105" y="205"/>
                      <a:pt x="105" y="205"/>
                      <a:pt x="105" y="205"/>
                    </a:cubicBezTo>
                    <a:cubicBezTo>
                      <a:pt x="106" y="205"/>
                      <a:pt x="107" y="205"/>
                      <a:pt x="108" y="205"/>
                    </a:cubicBezTo>
                    <a:cubicBezTo>
                      <a:pt x="109" y="205"/>
                      <a:pt x="110" y="206"/>
                      <a:pt x="111" y="205"/>
                    </a:cubicBezTo>
                    <a:cubicBezTo>
                      <a:pt x="111" y="205"/>
                      <a:pt x="112" y="205"/>
                      <a:pt x="112" y="205"/>
                    </a:cubicBezTo>
                    <a:cubicBezTo>
                      <a:pt x="114" y="205"/>
                      <a:pt x="116" y="206"/>
                      <a:pt x="118" y="206"/>
                    </a:cubicBezTo>
                    <a:cubicBezTo>
                      <a:pt x="118" y="206"/>
                      <a:pt x="117" y="206"/>
                      <a:pt x="116" y="206"/>
                    </a:cubicBezTo>
                    <a:cubicBezTo>
                      <a:pt x="117" y="206"/>
                      <a:pt x="119" y="207"/>
                      <a:pt x="120" y="207"/>
                    </a:cubicBezTo>
                    <a:cubicBezTo>
                      <a:pt x="122" y="207"/>
                      <a:pt x="124" y="206"/>
                      <a:pt x="124" y="207"/>
                    </a:cubicBezTo>
                    <a:cubicBezTo>
                      <a:pt x="125" y="207"/>
                      <a:pt x="125" y="207"/>
                      <a:pt x="126" y="207"/>
                    </a:cubicBezTo>
                    <a:cubicBezTo>
                      <a:pt x="128" y="207"/>
                      <a:pt x="126" y="208"/>
                      <a:pt x="127" y="209"/>
                    </a:cubicBezTo>
                    <a:cubicBezTo>
                      <a:pt x="128" y="208"/>
                      <a:pt x="128" y="208"/>
                      <a:pt x="129" y="207"/>
                    </a:cubicBezTo>
                    <a:cubicBezTo>
                      <a:pt x="130" y="207"/>
                      <a:pt x="130" y="207"/>
                      <a:pt x="130" y="208"/>
                    </a:cubicBezTo>
                    <a:cubicBezTo>
                      <a:pt x="130" y="208"/>
                      <a:pt x="129" y="208"/>
                      <a:pt x="130" y="209"/>
                    </a:cubicBezTo>
                    <a:cubicBezTo>
                      <a:pt x="131" y="209"/>
                      <a:pt x="132" y="209"/>
                      <a:pt x="133" y="209"/>
                    </a:cubicBezTo>
                    <a:cubicBezTo>
                      <a:pt x="134" y="208"/>
                      <a:pt x="133" y="207"/>
                      <a:pt x="136" y="207"/>
                    </a:cubicBezTo>
                    <a:cubicBezTo>
                      <a:pt x="137" y="208"/>
                      <a:pt x="135" y="209"/>
                      <a:pt x="134" y="210"/>
                    </a:cubicBezTo>
                    <a:cubicBezTo>
                      <a:pt x="134" y="211"/>
                      <a:pt x="136" y="211"/>
                      <a:pt x="136" y="212"/>
                    </a:cubicBezTo>
                    <a:cubicBezTo>
                      <a:pt x="138" y="211"/>
                      <a:pt x="138" y="211"/>
                      <a:pt x="139" y="211"/>
                    </a:cubicBezTo>
                    <a:cubicBezTo>
                      <a:pt x="139" y="212"/>
                      <a:pt x="139" y="212"/>
                      <a:pt x="139" y="212"/>
                    </a:cubicBezTo>
                    <a:cubicBezTo>
                      <a:pt x="139" y="212"/>
                      <a:pt x="139" y="212"/>
                      <a:pt x="139" y="212"/>
                    </a:cubicBezTo>
                    <a:cubicBezTo>
                      <a:pt x="139" y="212"/>
                      <a:pt x="139" y="212"/>
                      <a:pt x="139" y="212"/>
                    </a:cubicBezTo>
                    <a:cubicBezTo>
                      <a:pt x="139" y="212"/>
                      <a:pt x="139" y="212"/>
                      <a:pt x="139" y="212"/>
                    </a:cubicBezTo>
                    <a:cubicBezTo>
                      <a:pt x="139" y="212"/>
                      <a:pt x="139" y="212"/>
                      <a:pt x="139" y="212"/>
                    </a:cubicBezTo>
                    <a:cubicBezTo>
                      <a:pt x="140" y="212"/>
                      <a:pt x="141" y="212"/>
                      <a:pt x="142" y="213"/>
                    </a:cubicBezTo>
                    <a:cubicBezTo>
                      <a:pt x="143" y="213"/>
                      <a:pt x="144" y="212"/>
                      <a:pt x="145" y="212"/>
                    </a:cubicBezTo>
                    <a:cubicBezTo>
                      <a:pt x="145" y="212"/>
                      <a:pt x="145" y="213"/>
                      <a:pt x="147" y="213"/>
                    </a:cubicBezTo>
                    <a:cubicBezTo>
                      <a:pt x="147" y="212"/>
                      <a:pt x="148" y="212"/>
                      <a:pt x="147" y="211"/>
                    </a:cubicBezTo>
                    <a:cubicBezTo>
                      <a:pt x="148" y="211"/>
                      <a:pt x="148" y="210"/>
                      <a:pt x="150" y="210"/>
                    </a:cubicBezTo>
                    <a:cubicBezTo>
                      <a:pt x="151" y="210"/>
                      <a:pt x="149" y="211"/>
                      <a:pt x="150" y="211"/>
                    </a:cubicBezTo>
                    <a:cubicBezTo>
                      <a:pt x="148" y="212"/>
                      <a:pt x="151" y="213"/>
                      <a:pt x="150" y="213"/>
                    </a:cubicBezTo>
                    <a:cubicBezTo>
                      <a:pt x="151" y="214"/>
                      <a:pt x="151" y="214"/>
                      <a:pt x="152" y="214"/>
                    </a:cubicBezTo>
                    <a:cubicBezTo>
                      <a:pt x="153" y="214"/>
                      <a:pt x="152" y="213"/>
                      <a:pt x="154" y="213"/>
                    </a:cubicBezTo>
                    <a:cubicBezTo>
                      <a:pt x="154" y="213"/>
                      <a:pt x="153" y="213"/>
                      <a:pt x="154" y="214"/>
                    </a:cubicBezTo>
                    <a:cubicBezTo>
                      <a:pt x="154" y="213"/>
                      <a:pt x="154" y="213"/>
                      <a:pt x="154" y="213"/>
                    </a:cubicBezTo>
                    <a:cubicBezTo>
                      <a:pt x="153" y="213"/>
                      <a:pt x="154" y="212"/>
                      <a:pt x="154" y="211"/>
                    </a:cubicBezTo>
                    <a:cubicBezTo>
                      <a:pt x="154" y="211"/>
                      <a:pt x="155" y="211"/>
                      <a:pt x="155" y="211"/>
                    </a:cubicBezTo>
                    <a:cubicBezTo>
                      <a:pt x="157" y="211"/>
                      <a:pt x="155" y="212"/>
                      <a:pt x="156" y="212"/>
                    </a:cubicBezTo>
                    <a:cubicBezTo>
                      <a:pt x="155" y="211"/>
                      <a:pt x="159" y="210"/>
                      <a:pt x="157" y="209"/>
                    </a:cubicBezTo>
                    <a:cubicBezTo>
                      <a:pt x="158" y="208"/>
                      <a:pt x="157" y="207"/>
                      <a:pt x="159" y="206"/>
                    </a:cubicBezTo>
                    <a:cubicBezTo>
                      <a:pt x="159" y="207"/>
                      <a:pt x="158" y="208"/>
                      <a:pt x="160" y="208"/>
                    </a:cubicBezTo>
                    <a:cubicBezTo>
                      <a:pt x="161" y="209"/>
                      <a:pt x="163" y="208"/>
                      <a:pt x="163" y="209"/>
                    </a:cubicBezTo>
                    <a:cubicBezTo>
                      <a:pt x="164" y="210"/>
                      <a:pt x="164" y="211"/>
                      <a:pt x="163" y="211"/>
                    </a:cubicBezTo>
                    <a:cubicBezTo>
                      <a:pt x="165" y="212"/>
                      <a:pt x="165" y="213"/>
                      <a:pt x="165" y="214"/>
                    </a:cubicBezTo>
                    <a:cubicBezTo>
                      <a:pt x="165" y="214"/>
                      <a:pt x="166" y="214"/>
                      <a:pt x="166" y="214"/>
                    </a:cubicBezTo>
                    <a:cubicBezTo>
                      <a:pt x="167" y="214"/>
                      <a:pt x="168" y="214"/>
                      <a:pt x="168" y="213"/>
                    </a:cubicBezTo>
                    <a:cubicBezTo>
                      <a:pt x="168" y="213"/>
                      <a:pt x="166" y="212"/>
                      <a:pt x="168" y="212"/>
                    </a:cubicBezTo>
                    <a:cubicBezTo>
                      <a:pt x="168" y="211"/>
                      <a:pt x="168" y="211"/>
                      <a:pt x="168" y="210"/>
                    </a:cubicBezTo>
                    <a:cubicBezTo>
                      <a:pt x="169" y="210"/>
                      <a:pt x="169" y="210"/>
                      <a:pt x="168" y="209"/>
                    </a:cubicBezTo>
                    <a:cubicBezTo>
                      <a:pt x="167" y="209"/>
                      <a:pt x="168" y="209"/>
                      <a:pt x="168" y="208"/>
                    </a:cubicBezTo>
                    <a:cubicBezTo>
                      <a:pt x="168" y="208"/>
                      <a:pt x="168" y="208"/>
                      <a:pt x="168" y="208"/>
                    </a:cubicBezTo>
                    <a:cubicBezTo>
                      <a:pt x="168" y="207"/>
                      <a:pt x="167" y="207"/>
                      <a:pt x="168" y="206"/>
                    </a:cubicBezTo>
                    <a:cubicBezTo>
                      <a:pt x="170" y="207"/>
                      <a:pt x="169" y="208"/>
                      <a:pt x="171" y="209"/>
                    </a:cubicBezTo>
                    <a:cubicBezTo>
                      <a:pt x="171" y="209"/>
                      <a:pt x="172" y="210"/>
                      <a:pt x="170" y="210"/>
                    </a:cubicBezTo>
                    <a:cubicBezTo>
                      <a:pt x="170" y="210"/>
                      <a:pt x="168" y="211"/>
                      <a:pt x="169" y="212"/>
                    </a:cubicBezTo>
                    <a:cubicBezTo>
                      <a:pt x="170" y="212"/>
                      <a:pt x="170" y="214"/>
                      <a:pt x="171" y="215"/>
                    </a:cubicBezTo>
                    <a:cubicBezTo>
                      <a:pt x="173" y="215"/>
                      <a:pt x="172" y="214"/>
                      <a:pt x="172" y="214"/>
                    </a:cubicBezTo>
                    <a:cubicBezTo>
                      <a:pt x="173" y="213"/>
                      <a:pt x="172" y="212"/>
                      <a:pt x="173" y="212"/>
                    </a:cubicBezTo>
                    <a:cubicBezTo>
                      <a:pt x="174" y="212"/>
                      <a:pt x="174" y="211"/>
                      <a:pt x="175" y="211"/>
                    </a:cubicBezTo>
                    <a:cubicBezTo>
                      <a:pt x="176" y="213"/>
                      <a:pt x="179" y="213"/>
                      <a:pt x="181" y="214"/>
                    </a:cubicBezTo>
                    <a:cubicBezTo>
                      <a:pt x="183" y="214"/>
                      <a:pt x="183" y="213"/>
                      <a:pt x="185" y="213"/>
                    </a:cubicBezTo>
                    <a:cubicBezTo>
                      <a:pt x="186" y="214"/>
                      <a:pt x="187" y="213"/>
                      <a:pt x="188" y="213"/>
                    </a:cubicBezTo>
                    <a:cubicBezTo>
                      <a:pt x="189" y="213"/>
                      <a:pt x="188" y="212"/>
                      <a:pt x="189" y="212"/>
                    </a:cubicBezTo>
                    <a:cubicBezTo>
                      <a:pt x="190" y="212"/>
                      <a:pt x="192" y="213"/>
                      <a:pt x="193" y="213"/>
                    </a:cubicBezTo>
                    <a:cubicBezTo>
                      <a:pt x="195" y="214"/>
                      <a:pt x="199" y="212"/>
                      <a:pt x="201" y="213"/>
                    </a:cubicBezTo>
                    <a:cubicBezTo>
                      <a:pt x="203" y="213"/>
                      <a:pt x="206" y="213"/>
                      <a:pt x="208" y="213"/>
                    </a:cubicBezTo>
                    <a:cubicBezTo>
                      <a:pt x="209" y="214"/>
                      <a:pt x="209" y="214"/>
                      <a:pt x="211" y="214"/>
                    </a:cubicBezTo>
                    <a:cubicBezTo>
                      <a:pt x="212" y="214"/>
                      <a:pt x="212" y="214"/>
                      <a:pt x="213" y="214"/>
                    </a:cubicBezTo>
                    <a:cubicBezTo>
                      <a:pt x="215" y="214"/>
                      <a:pt x="217" y="214"/>
                      <a:pt x="220" y="214"/>
                    </a:cubicBezTo>
                    <a:cubicBezTo>
                      <a:pt x="222" y="214"/>
                      <a:pt x="224" y="214"/>
                      <a:pt x="226" y="214"/>
                    </a:cubicBezTo>
                    <a:cubicBezTo>
                      <a:pt x="227" y="213"/>
                      <a:pt x="227" y="213"/>
                      <a:pt x="229" y="212"/>
                    </a:cubicBezTo>
                    <a:cubicBezTo>
                      <a:pt x="232" y="213"/>
                      <a:pt x="237" y="213"/>
                      <a:pt x="239" y="212"/>
                    </a:cubicBezTo>
                    <a:cubicBezTo>
                      <a:pt x="240" y="212"/>
                      <a:pt x="241" y="212"/>
                      <a:pt x="242" y="212"/>
                    </a:cubicBezTo>
                    <a:cubicBezTo>
                      <a:pt x="242" y="211"/>
                      <a:pt x="245" y="212"/>
                      <a:pt x="247" y="211"/>
                    </a:cubicBezTo>
                    <a:cubicBezTo>
                      <a:pt x="247" y="211"/>
                      <a:pt x="248" y="210"/>
                      <a:pt x="249" y="210"/>
                    </a:cubicBezTo>
                    <a:cubicBezTo>
                      <a:pt x="250" y="210"/>
                      <a:pt x="250" y="210"/>
                      <a:pt x="250" y="210"/>
                    </a:cubicBezTo>
                    <a:cubicBezTo>
                      <a:pt x="250" y="210"/>
                      <a:pt x="250" y="210"/>
                      <a:pt x="250" y="210"/>
                    </a:cubicBezTo>
                    <a:cubicBezTo>
                      <a:pt x="252" y="210"/>
                      <a:pt x="252" y="209"/>
                      <a:pt x="254" y="209"/>
                    </a:cubicBezTo>
                    <a:cubicBezTo>
                      <a:pt x="255" y="209"/>
                      <a:pt x="257" y="209"/>
                      <a:pt x="258" y="208"/>
                    </a:cubicBezTo>
                    <a:cubicBezTo>
                      <a:pt x="257" y="208"/>
                      <a:pt x="257" y="207"/>
                      <a:pt x="257" y="207"/>
                    </a:cubicBezTo>
                    <a:cubicBezTo>
                      <a:pt x="259" y="206"/>
                      <a:pt x="261" y="206"/>
                      <a:pt x="263" y="205"/>
                    </a:cubicBezTo>
                    <a:cubicBezTo>
                      <a:pt x="264" y="206"/>
                      <a:pt x="264" y="205"/>
                      <a:pt x="265" y="205"/>
                    </a:cubicBezTo>
                    <a:cubicBezTo>
                      <a:pt x="269" y="204"/>
                      <a:pt x="268" y="202"/>
                      <a:pt x="272" y="203"/>
                    </a:cubicBezTo>
                    <a:cubicBezTo>
                      <a:pt x="274" y="202"/>
                      <a:pt x="274" y="201"/>
                      <a:pt x="277" y="201"/>
                    </a:cubicBezTo>
                    <a:cubicBezTo>
                      <a:pt x="278" y="200"/>
                      <a:pt x="280" y="200"/>
                      <a:pt x="281" y="200"/>
                    </a:cubicBezTo>
                    <a:cubicBezTo>
                      <a:pt x="282" y="201"/>
                      <a:pt x="283" y="201"/>
                      <a:pt x="283" y="201"/>
                    </a:cubicBezTo>
                    <a:cubicBezTo>
                      <a:pt x="285" y="202"/>
                      <a:pt x="290" y="200"/>
                      <a:pt x="290" y="202"/>
                    </a:cubicBezTo>
                    <a:cubicBezTo>
                      <a:pt x="291" y="202"/>
                      <a:pt x="291" y="202"/>
                      <a:pt x="292" y="202"/>
                    </a:cubicBezTo>
                    <a:cubicBezTo>
                      <a:pt x="293" y="201"/>
                      <a:pt x="295" y="202"/>
                      <a:pt x="296" y="201"/>
                    </a:cubicBezTo>
                    <a:cubicBezTo>
                      <a:pt x="298" y="202"/>
                      <a:pt x="299" y="200"/>
                      <a:pt x="300" y="201"/>
                    </a:cubicBezTo>
                    <a:cubicBezTo>
                      <a:pt x="302" y="201"/>
                      <a:pt x="304" y="200"/>
                      <a:pt x="304" y="201"/>
                    </a:cubicBezTo>
                    <a:cubicBezTo>
                      <a:pt x="304" y="201"/>
                      <a:pt x="305" y="201"/>
                      <a:pt x="305" y="201"/>
                    </a:cubicBezTo>
                    <a:cubicBezTo>
                      <a:pt x="306" y="201"/>
                      <a:pt x="306" y="201"/>
                      <a:pt x="307" y="201"/>
                    </a:cubicBezTo>
                    <a:cubicBezTo>
                      <a:pt x="308" y="201"/>
                      <a:pt x="309" y="201"/>
                      <a:pt x="310" y="201"/>
                    </a:cubicBezTo>
                    <a:cubicBezTo>
                      <a:pt x="310" y="201"/>
                      <a:pt x="310" y="201"/>
                      <a:pt x="310" y="201"/>
                    </a:cubicBezTo>
                    <a:cubicBezTo>
                      <a:pt x="310" y="201"/>
                      <a:pt x="310" y="200"/>
                      <a:pt x="311" y="200"/>
                    </a:cubicBezTo>
                    <a:cubicBezTo>
                      <a:pt x="312" y="200"/>
                      <a:pt x="312" y="201"/>
                      <a:pt x="312" y="201"/>
                    </a:cubicBezTo>
                    <a:cubicBezTo>
                      <a:pt x="313" y="201"/>
                      <a:pt x="313" y="200"/>
                      <a:pt x="314" y="200"/>
                    </a:cubicBezTo>
                    <a:cubicBezTo>
                      <a:pt x="317" y="201"/>
                      <a:pt x="318" y="198"/>
                      <a:pt x="321" y="199"/>
                    </a:cubicBezTo>
                    <a:cubicBezTo>
                      <a:pt x="322" y="200"/>
                      <a:pt x="322" y="200"/>
                      <a:pt x="322" y="200"/>
                    </a:cubicBezTo>
                    <a:cubicBezTo>
                      <a:pt x="323" y="199"/>
                      <a:pt x="322" y="198"/>
                      <a:pt x="324" y="198"/>
                    </a:cubicBezTo>
                    <a:cubicBezTo>
                      <a:pt x="325" y="198"/>
                      <a:pt x="324" y="199"/>
                      <a:pt x="326" y="199"/>
                    </a:cubicBezTo>
                    <a:cubicBezTo>
                      <a:pt x="326" y="199"/>
                      <a:pt x="325" y="199"/>
                      <a:pt x="326" y="199"/>
                    </a:cubicBezTo>
                    <a:cubicBezTo>
                      <a:pt x="327" y="199"/>
                      <a:pt x="328" y="199"/>
                      <a:pt x="329" y="199"/>
                    </a:cubicBezTo>
                    <a:cubicBezTo>
                      <a:pt x="329" y="199"/>
                      <a:pt x="329" y="199"/>
                      <a:pt x="329" y="198"/>
                    </a:cubicBezTo>
                    <a:cubicBezTo>
                      <a:pt x="328" y="198"/>
                      <a:pt x="326" y="197"/>
                      <a:pt x="328" y="197"/>
                    </a:cubicBezTo>
                    <a:cubicBezTo>
                      <a:pt x="328" y="197"/>
                      <a:pt x="329" y="197"/>
                      <a:pt x="329" y="197"/>
                    </a:cubicBezTo>
                    <a:cubicBezTo>
                      <a:pt x="330" y="197"/>
                      <a:pt x="330" y="198"/>
                      <a:pt x="331" y="198"/>
                    </a:cubicBezTo>
                    <a:cubicBezTo>
                      <a:pt x="331" y="197"/>
                      <a:pt x="331" y="197"/>
                      <a:pt x="331" y="197"/>
                    </a:cubicBezTo>
                    <a:cubicBezTo>
                      <a:pt x="332" y="197"/>
                      <a:pt x="333" y="198"/>
                      <a:pt x="333" y="197"/>
                    </a:cubicBezTo>
                    <a:cubicBezTo>
                      <a:pt x="333" y="197"/>
                      <a:pt x="334" y="196"/>
                      <a:pt x="333" y="195"/>
                    </a:cubicBezTo>
                    <a:cubicBezTo>
                      <a:pt x="335" y="195"/>
                      <a:pt x="336" y="196"/>
                      <a:pt x="337" y="196"/>
                    </a:cubicBezTo>
                    <a:cubicBezTo>
                      <a:pt x="339" y="196"/>
                      <a:pt x="340" y="196"/>
                      <a:pt x="340" y="195"/>
                    </a:cubicBezTo>
                    <a:cubicBezTo>
                      <a:pt x="341" y="195"/>
                      <a:pt x="342" y="194"/>
                      <a:pt x="343" y="194"/>
                    </a:cubicBezTo>
                    <a:cubicBezTo>
                      <a:pt x="344" y="194"/>
                      <a:pt x="344" y="193"/>
                      <a:pt x="344" y="193"/>
                    </a:cubicBezTo>
                    <a:cubicBezTo>
                      <a:pt x="342" y="192"/>
                      <a:pt x="343" y="190"/>
                      <a:pt x="344" y="189"/>
                    </a:cubicBezTo>
                    <a:cubicBezTo>
                      <a:pt x="343" y="189"/>
                      <a:pt x="343" y="188"/>
                      <a:pt x="344" y="188"/>
                    </a:cubicBezTo>
                    <a:cubicBezTo>
                      <a:pt x="345" y="188"/>
                      <a:pt x="347" y="189"/>
                      <a:pt x="349" y="188"/>
                    </a:cubicBezTo>
                    <a:cubicBezTo>
                      <a:pt x="349" y="188"/>
                      <a:pt x="350" y="188"/>
                      <a:pt x="351" y="188"/>
                    </a:cubicBezTo>
                    <a:cubicBezTo>
                      <a:pt x="353" y="189"/>
                      <a:pt x="349" y="190"/>
                      <a:pt x="351" y="190"/>
                    </a:cubicBezTo>
                    <a:cubicBezTo>
                      <a:pt x="352" y="190"/>
                      <a:pt x="354" y="190"/>
                      <a:pt x="355" y="189"/>
                    </a:cubicBezTo>
                    <a:cubicBezTo>
                      <a:pt x="356" y="189"/>
                      <a:pt x="357" y="190"/>
                      <a:pt x="357" y="190"/>
                    </a:cubicBezTo>
                    <a:cubicBezTo>
                      <a:pt x="357" y="191"/>
                      <a:pt x="354" y="191"/>
                      <a:pt x="355" y="192"/>
                    </a:cubicBezTo>
                    <a:cubicBezTo>
                      <a:pt x="357" y="192"/>
                      <a:pt x="358" y="192"/>
                      <a:pt x="359" y="192"/>
                    </a:cubicBezTo>
                    <a:cubicBezTo>
                      <a:pt x="360" y="191"/>
                      <a:pt x="360" y="191"/>
                      <a:pt x="360" y="191"/>
                    </a:cubicBezTo>
                    <a:cubicBezTo>
                      <a:pt x="360" y="191"/>
                      <a:pt x="360" y="191"/>
                      <a:pt x="360" y="191"/>
                    </a:cubicBezTo>
                    <a:cubicBezTo>
                      <a:pt x="360" y="191"/>
                      <a:pt x="360" y="191"/>
                      <a:pt x="360" y="191"/>
                    </a:cubicBezTo>
                    <a:cubicBezTo>
                      <a:pt x="361" y="191"/>
                      <a:pt x="362" y="191"/>
                      <a:pt x="362" y="192"/>
                    </a:cubicBezTo>
                    <a:cubicBezTo>
                      <a:pt x="361" y="192"/>
                      <a:pt x="360" y="193"/>
                      <a:pt x="359" y="193"/>
                    </a:cubicBezTo>
                    <a:cubicBezTo>
                      <a:pt x="358" y="193"/>
                      <a:pt x="357" y="192"/>
                      <a:pt x="357" y="193"/>
                    </a:cubicBezTo>
                    <a:cubicBezTo>
                      <a:pt x="356" y="193"/>
                      <a:pt x="356" y="193"/>
                      <a:pt x="357" y="194"/>
                    </a:cubicBezTo>
                    <a:cubicBezTo>
                      <a:pt x="358" y="194"/>
                      <a:pt x="358" y="193"/>
                      <a:pt x="359" y="193"/>
                    </a:cubicBezTo>
                    <a:cubicBezTo>
                      <a:pt x="360" y="194"/>
                      <a:pt x="363" y="194"/>
                      <a:pt x="362" y="195"/>
                    </a:cubicBezTo>
                    <a:cubicBezTo>
                      <a:pt x="362" y="195"/>
                      <a:pt x="364" y="195"/>
                      <a:pt x="363" y="195"/>
                    </a:cubicBezTo>
                    <a:cubicBezTo>
                      <a:pt x="363" y="195"/>
                      <a:pt x="363" y="194"/>
                      <a:pt x="362" y="194"/>
                    </a:cubicBezTo>
                    <a:cubicBezTo>
                      <a:pt x="363" y="194"/>
                      <a:pt x="364" y="193"/>
                      <a:pt x="365" y="193"/>
                    </a:cubicBezTo>
                    <a:cubicBezTo>
                      <a:pt x="365" y="193"/>
                      <a:pt x="366" y="193"/>
                      <a:pt x="366" y="194"/>
                    </a:cubicBezTo>
                    <a:cubicBezTo>
                      <a:pt x="366" y="194"/>
                      <a:pt x="364" y="195"/>
                      <a:pt x="365" y="195"/>
                    </a:cubicBezTo>
                    <a:cubicBezTo>
                      <a:pt x="367" y="196"/>
                      <a:pt x="367" y="196"/>
                      <a:pt x="368" y="197"/>
                    </a:cubicBezTo>
                    <a:cubicBezTo>
                      <a:pt x="369" y="197"/>
                      <a:pt x="368" y="196"/>
                      <a:pt x="368" y="196"/>
                    </a:cubicBezTo>
                    <a:cubicBezTo>
                      <a:pt x="367" y="196"/>
                      <a:pt x="367" y="196"/>
                      <a:pt x="367" y="196"/>
                    </a:cubicBezTo>
                    <a:cubicBezTo>
                      <a:pt x="368" y="195"/>
                      <a:pt x="369" y="195"/>
                      <a:pt x="370" y="195"/>
                    </a:cubicBezTo>
                    <a:cubicBezTo>
                      <a:pt x="371" y="196"/>
                      <a:pt x="369" y="197"/>
                      <a:pt x="371" y="197"/>
                    </a:cubicBezTo>
                    <a:cubicBezTo>
                      <a:pt x="370" y="198"/>
                      <a:pt x="372" y="198"/>
                      <a:pt x="373" y="199"/>
                    </a:cubicBezTo>
                    <a:cubicBezTo>
                      <a:pt x="375" y="198"/>
                      <a:pt x="376" y="199"/>
                      <a:pt x="378" y="199"/>
                    </a:cubicBezTo>
                    <a:cubicBezTo>
                      <a:pt x="378" y="199"/>
                      <a:pt x="378" y="199"/>
                      <a:pt x="379" y="199"/>
                    </a:cubicBezTo>
                    <a:cubicBezTo>
                      <a:pt x="380" y="199"/>
                      <a:pt x="380" y="200"/>
                      <a:pt x="380" y="200"/>
                    </a:cubicBezTo>
                    <a:cubicBezTo>
                      <a:pt x="382" y="201"/>
                      <a:pt x="385" y="199"/>
                      <a:pt x="387" y="201"/>
                    </a:cubicBezTo>
                    <a:cubicBezTo>
                      <a:pt x="388" y="201"/>
                      <a:pt x="388" y="200"/>
                      <a:pt x="389" y="200"/>
                    </a:cubicBezTo>
                    <a:cubicBezTo>
                      <a:pt x="391" y="200"/>
                      <a:pt x="393" y="201"/>
                      <a:pt x="394" y="200"/>
                    </a:cubicBezTo>
                    <a:cubicBezTo>
                      <a:pt x="394" y="199"/>
                      <a:pt x="394" y="199"/>
                      <a:pt x="395" y="199"/>
                    </a:cubicBezTo>
                    <a:cubicBezTo>
                      <a:pt x="397" y="199"/>
                      <a:pt x="398" y="198"/>
                      <a:pt x="399" y="198"/>
                    </a:cubicBezTo>
                    <a:cubicBezTo>
                      <a:pt x="400" y="198"/>
                      <a:pt x="400" y="197"/>
                      <a:pt x="401" y="197"/>
                    </a:cubicBezTo>
                    <a:cubicBezTo>
                      <a:pt x="403" y="197"/>
                      <a:pt x="403" y="197"/>
                      <a:pt x="404" y="196"/>
                    </a:cubicBezTo>
                    <a:cubicBezTo>
                      <a:pt x="405" y="195"/>
                      <a:pt x="409" y="196"/>
                      <a:pt x="410" y="194"/>
                    </a:cubicBezTo>
                    <a:cubicBezTo>
                      <a:pt x="411" y="194"/>
                      <a:pt x="412" y="195"/>
                      <a:pt x="413" y="194"/>
                    </a:cubicBezTo>
                    <a:cubicBezTo>
                      <a:pt x="413" y="193"/>
                      <a:pt x="415" y="193"/>
                      <a:pt x="415" y="192"/>
                    </a:cubicBezTo>
                    <a:cubicBezTo>
                      <a:pt x="417" y="191"/>
                      <a:pt x="419" y="191"/>
                      <a:pt x="421" y="191"/>
                    </a:cubicBezTo>
                    <a:cubicBezTo>
                      <a:pt x="424" y="190"/>
                      <a:pt x="425" y="188"/>
                      <a:pt x="428" y="188"/>
                    </a:cubicBezTo>
                    <a:cubicBezTo>
                      <a:pt x="428" y="187"/>
                      <a:pt x="431" y="187"/>
                      <a:pt x="431" y="186"/>
                    </a:cubicBezTo>
                    <a:cubicBezTo>
                      <a:pt x="432" y="185"/>
                      <a:pt x="432" y="184"/>
                      <a:pt x="433" y="184"/>
                    </a:cubicBezTo>
                    <a:cubicBezTo>
                      <a:pt x="434" y="182"/>
                      <a:pt x="434" y="179"/>
                      <a:pt x="436" y="177"/>
                    </a:cubicBezTo>
                    <a:cubicBezTo>
                      <a:pt x="435" y="177"/>
                      <a:pt x="438" y="176"/>
                      <a:pt x="435" y="175"/>
                    </a:cubicBezTo>
                    <a:cubicBezTo>
                      <a:pt x="436" y="174"/>
                      <a:pt x="434" y="172"/>
                      <a:pt x="435" y="171"/>
                    </a:cubicBezTo>
                    <a:cubicBezTo>
                      <a:pt x="435" y="170"/>
                      <a:pt x="434" y="168"/>
                      <a:pt x="435" y="167"/>
                    </a:cubicBezTo>
                    <a:cubicBezTo>
                      <a:pt x="433" y="167"/>
                      <a:pt x="433" y="166"/>
                      <a:pt x="433" y="165"/>
                    </a:cubicBezTo>
                    <a:cubicBezTo>
                      <a:pt x="433" y="164"/>
                      <a:pt x="430" y="163"/>
                      <a:pt x="430" y="161"/>
                    </a:cubicBezTo>
                    <a:cubicBezTo>
                      <a:pt x="429" y="161"/>
                      <a:pt x="428" y="160"/>
                      <a:pt x="426" y="160"/>
                    </a:cubicBezTo>
                    <a:cubicBezTo>
                      <a:pt x="428" y="155"/>
                      <a:pt x="428" y="149"/>
                      <a:pt x="429" y="144"/>
                    </a:cubicBezTo>
                    <a:cubicBezTo>
                      <a:pt x="430" y="134"/>
                      <a:pt x="436" y="124"/>
                      <a:pt x="437" y="115"/>
                    </a:cubicBezTo>
                    <a:cubicBezTo>
                      <a:pt x="438" y="107"/>
                      <a:pt x="431" y="94"/>
                      <a:pt x="429" y="86"/>
                    </a:cubicBezTo>
                    <a:cubicBezTo>
                      <a:pt x="428" y="80"/>
                      <a:pt x="424" y="78"/>
                      <a:pt x="423" y="72"/>
                    </a:cubicBezTo>
                    <a:cubicBezTo>
                      <a:pt x="423" y="68"/>
                      <a:pt x="428" y="63"/>
                      <a:pt x="426" y="59"/>
                    </a:cubicBezTo>
                    <a:cubicBezTo>
                      <a:pt x="424" y="54"/>
                      <a:pt x="420" y="52"/>
                      <a:pt x="415" y="52"/>
                    </a:cubicBezTo>
                    <a:cubicBezTo>
                      <a:pt x="415" y="48"/>
                      <a:pt x="416" y="44"/>
                      <a:pt x="417" y="40"/>
                    </a:cubicBezTo>
                    <a:cubicBezTo>
                      <a:pt x="419" y="37"/>
                      <a:pt x="423" y="34"/>
                      <a:pt x="424" y="31"/>
                    </a:cubicBezTo>
                    <a:cubicBezTo>
                      <a:pt x="424" y="27"/>
                      <a:pt x="422" y="27"/>
                      <a:pt x="422" y="23"/>
                    </a:cubicBezTo>
                    <a:cubicBezTo>
                      <a:pt x="421" y="18"/>
                      <a:pt x="419" y="10"/>
                      <a:pt x="413" y="7"/>
                    </a:cubicBezTo>
                    <a:cubicBezTo>
                      <a:pt x="409" y="5"/>
                      <a:pt x="387" y="4"/>
                      <a:pt x="382" y="4"/>
                    </a:cubicBezTo>
                    <a:cubicBezTo>
                      <a:pt x="377" y="5"/>
                      <a:pt x="374" y="10"/>
                      <a:pt x="368" y="11"/>
                    </a:cubicBezTo>
                    <a:cubicBezTo>
                      <a:pt x="365" y="12"/>
                      <a:pt x="361" y="12"/>
                      <a:pt x="356" y="12"/>
                    </a:cubicBezTo>
                    <a:cubicBezTo>
                      <a:pt x="356" y="12"/>
                      <a:pt x="356" y="12"/>
                      <a:pt x="356" y="12"/>
                    </a:cubicBezTo>
                    <a:cubicBezTo>
                      <a:pt x="355" y="11"/>
                      <a:pt x="354" y="12"/>
                      <a:pt x="354" y="12"/>
                    </a:cubicBezTo>
                    <a:cubicBezTo>
                      <a:pt x="354" y="12"/>
                      <a:pt x="354" y="12"/>
                      <a:pt x="354" y="12"/>
                    </a:cubicBezTo>
                    <a:cubicBezTo>
                      <a:pt x="353" y="12"/>
                      <a:pt x="353" y="12"/>
                      <a:pt x="352" y="12"/>
                    </a:cubicBezTo>
                    <a:cubicBezTo>
                      <a:pt x="352" y="12"/>
                      <a:pt x="352" y="12"/>
                      <a:pt x="352" y="12"/>
                    </a:cubicBezTo>
                    <a:cubicBezTo>
                      <a:pt x="351" y="11"/>
                      <a:pt x="354" y="10"/>
                      <a:pt x="352" y="9"/>
                    </a:cubicBezTo>
                    <a:cubicBezTo>
                      <a:pt x="352" y="9"/>
                      <a:pt x="353" y="9"/>
                      <a:pt x="353" y="8"/>
                    </a:cubicBezTo>
                    <a:cubicBezTo>
                      <a:pt x="352" y="8"/>
                      <a:pt x="352" y="9"/>
                      <a:pt x="351" y="8"/>
                    </a:cubicBezTo>
                    <a:cubicBezTo>
                      <a:pt x="351" y="8"/>
                      <a:pt x="351" y="8"/>
                      <a:pt x="351" y="8"/>
                    </a:cubicBezTo>
                    <a:cubicBezTo>
                      <a:pt x="349" y="7"/>
                      <a:pt x="348" y="9"/>
                      <a:pt x="346" y="7"/>
                    </a:cubicBezTo>
                    <a:cubicBezTo>
                      <a:pt x="345" y="7"/>
                      <a:pt x="344" y="8"/>
                      <a:pt x="344" y="8"/>
                    </a:cubicBezTo>
                    <a:cubicBezTo>
                      <a:pt x="343" y="9"/>
                      <a:pt x="345" y="9"/>
                      <a:pt x="344" y="9"/>
                    </a:cubicBezTo>
                    <a:cubicBezTo>
                      <a:pt x="344" y="10"/>
                      <a:pt x="345" y="10"/>
                      <a:pt x="345" y="10"/>
                    </a:cubicBezTo>
                    <a:cubicBezTo>
                      <a:pt x="345" y="10"/>
                      <a:pt x="344" y="11"/>
                      <a:pt x="342" y="11"/>
                    </a:cubicBezTo>
                    <a:cubicBezTo>
                      <a:pt x="341" y="10"/>
                      <a:pt x="345" y="10"/>
                      <a:pt x="342" y="9"/>
                    </a:cubicBezTo>
                    <a:cubicBezTo>
                      <a:pt x="341" y="9"/>
                      <a:pt x="342" y="8"/>
                      <a:pt x="341" y="8"/>
                    </a:cubicBezTo>
                    <a:cubicBezTo>
                      <a:pt x="339" y="8"/>
                      <a:pt x="338" y="10"/>
                      <a:pt x="336" y="9"/>
                    </a:cubicBezTo>
                    <a:cubicBezTo>
                      <a:pt x="337" y="8"/>
                      <a:pt x="337" y="8"/>
                      <a:pt x="337" y="8"/>
                    </a:cubicBezTo>
                    <a:cubicBezTo>
                      <a:pt x="336" y="7"/>
                      <a:pt x="336" y="7"/>
                      <a:pt x="336" y="7"/>
                    </a:cubicBezTo>
                    <a:cubicBezTo>
                      <a:pt x="334" y="7"/>
                      <a:pt x="334" y="9"/>
                      <a:pt x="331" y="8"/>
                    </a:cubicBezTo>
                    <a:cubicBezTo>
                      <a:pt x="331" y="6"/>
                      <a:pt x="337" y="5"/>
                      <a:pt x="336" y="4"/>
                    </a:cubicBezTo>
                    <a:cubicBezTo>
                      <a:pt x="336" y="3"/>
                      <a:pt x="335" y="3"/>
                      <a:pt x="335" y="3"/>
                    </a:cubicBezTo>
                    <a:cubicBezTo>
                      <a:pt x="335" y="3"/>
                      <a:pt x="335" y="3"/>
                      <a:pt x="334" y="3"/>
                    </a:cubicBezTo>
                    <a:cubicBezTo>
                      <a:pt x="333" y="3"/>
                      <a:pt x="334" y="3"/>
                      <a:pt x="334" y="3"/>
                    </a:cubicBezTo>
                    <a:cubicBezTo>
                      <a:pt x="333" y="3"/>
                      <a:pt x="333" y="3"/>
                      <a:pt x="333" y="3"/>
                    </a:cubicBezTo>
                    <a:cubicBezTo>
                      <a:pt x="332" y="2"/>
                      <a:pt x="332" y="2"/>
                      <a:pt x="332" y="2"/>
                    </a:cubicBezTo>
                    <a:cubicBezTo>
                      <a:pt x="331" y="2"/>
                      <a:pt x="331" y="3"/>
                      <a:pt x="330" y="2"/>
                    </a:cubicBezTo>
                    <a:cubicBezTo>
                      <a:pt x="330" y="2"/>
                      <a:pt x="328" y="2"/>
                      <a:pt x="327" y="2"/>
                    </a:cubicBezTo>
                    <a:cubicBezTo>
                      <a:pt x="327" y="2"/>
                      <a:pt x="326" y="2"/>
                      <a:pt x="326" y="2"/>
                    </a:cubicBezTo>
                    <a:cubicBezTo>
                      <a:pt x="325" y="1"/>
                      <a:pt x="325" y="1"/>
                      <a:pt x="325" y="1"/>
                    </a:cubicBezTo>
                    <a:cubicBezTo>
                      <a:pt x="324" y="1"/>
                      <a:pt x="325" y="2"/>
                      <a:pt x="323" y="2"/>
                    </a:cubicBezTo>
                    <a:cubicBezTo>
                      <a:pt x="323" y="1"/>
                      <a:pt x="320" y="1"/>
                      <a:pt x="320" y="0"/>
                    </a:cubicBezTo>
                    <a:cubicBezTo>
                      <a:pt x="319" y="0"/>
                      <a:pt x="319" y="1"/>
                      <a:pt x="318" y="1"/>
                    </a:cubicBezTo>
                    <a:cubicBezTo>
                      <a:pt x="316" y="2"/>
                      <a:pt x="318" y="3"/>
                      <a:pt x="315" y="3"/>
                    </a:cubicBezTo>
                    <a:cubicBezTo>
                      <a:pt x="313" y="3"/>
                      <a:pt x="313" y="4"/>
                      <a:pt x="311" y="5"/>
                    </a:cubicBezTo>
                    <a:cubicBezTo>
                      <a:pt x="309" y="4"/>
                      <a:pt x="310" y="6"/>
                      <a:pt x="308" y="6"/>
                    </a:cubicBezTo>
                    <a:cubicBezTo>
                      <a:pt x="309" y="7"/>
                      <a:pt x="307" y="7"/>
                      <a:pt x="307" y="7"/>
                    </a:cubicBezTo>
                    <a:cubicBezTo>
                      <a:pt x="307" y="7"/>
                      <a:pt x="306" y="8"/>
                      <a:pt x="305" y="7"/>
                    </a:cubicBezTo>
                    <a:cubicBezTo>
                      <a:pt x="305" y="9"/>
                      <a:pt x="303" y="10"/>
                      <a:pt x="302" y="12"/>
                    </a:cubicBezTo>
                    <a:cubicBezTo>
                      <a:pt x="300" y="12"/>
                      <a:pt x="302" y="14"/>
                      <a:pt x="300" y="14"/>
                    </a:cubicBezTo>
                    <a:cubicBezTo>
                      <a:pt x="300" y="16"/>
                      <a:pt x="297" y="17"/>
                      <a:pt x="297" y="18"/>
                    </a:cubicBezTo>
                    <a:cubicBezTo>
                      <a:pt x="295" y="19"/>
                      <a:pt x="296" y="19"/>
                      <a:pt x="295" y="20"/>
                    </a:cubicBezTo>
                    <a:cubicBezTo>
                      <a:pt x="292" y="19"/>
                      <a:pt x="291" y="21"/>
                      <a:pt x="288" y="21"/>
                    </a:cubicBezTo>
                    <a:cubicBezTo>
                      <a:pt x="287" y="21"/>
                      <a:pt x="287" y="21"/>
                      <a:pt x="286" y="21"/>
                    </a:cubicBezTo>
                    <a:cubicBezTo>
                      <a:pt x="284" y="21"/>
                      <a:pt x="283" y="23"/>
                      <a:pt x="280" y="23"/>
                    </a:cubicBezTo>
                    <a:cubicBezTo>
                      <a:pt x="279" y="23"/>
                      <a:pt x="279" y="24"/>
                      <a:pt x="278" y="24"/>
                    </a:cubicBezTo>
                    <a:cubicBezTo>
                      <a:pt x="275" y="25"/>
                      <a:pt x="275" y="27"/>
                      <a:pt x="272" y="27"/>
                    </a:cubicBezTo>
                    <a:cubicBezTo>
                      <a:pt x="272" y="27"/>
                      <a:pt x="270" y="26"/>
                      <a:pt x="272" y="26"/>
                    </a:cubicBezTo>
                    <a:cubicBezTo>
                      <a:pt x="273" y="24"/>
                      <a:pt x="271" y="23"/>
                      <a:pt x="270" y="22"/>
                    </a:cubicBezTo>
                    <a:cubicBezTo>
                      <a:pt x="268" y="22"/>
                      <a:pt x="267" y="21"/>
                      <a:pt x="266" y="21"/>
                    </a:cubicBezTo>
                    <a:cubicBezTo>
                      <a:pt x="263" y="22"/>
                      <a:pt x="264" y="25"/>
                      <a:pt x="259" y="24"/>
                    </a:cubicBezTo>
                    <a:cubicBezTo>
                      <a:pt x="258" y="25"/>
                      <a:pt x="259" y="25"/>
                      <a:pt x="258" y="26"/>
                    </a:cubicBezTo>
                    <a:cubicBezTo>
                      <a:pt x="258" y="26"/>
                      <a:pt x="257" y="26"/>
                      <a:pt x="256" y="26"/>
                    </a:cubicBezTo>
                    <a:cubicBezTo>
                      <a:pt x="254" y="26"/>
                      <a:pt x="257" y="25"/>
                      <a:pt x="255" y="24"/>
                    </a:cubicBezTo>
                    <a:cubicBezTo>
                      <a:pt x="257" y="22"/>
                      <a:pt x="255" y="20"/>
                      <a:pt x="256" y="18"/>
                    </a:cubicBezTo>
                    <a:cubicBezTo>
                      <a:pt x="256" y="18"/>
                      <a:pt x="255" y="19"/>
                      <a:pt x="255" y="18"/>
                    </a:cubicBezTo>
                    <a:cubicBezTo>
                      <a:pt x="253" y="17"/>
                      <a:pt x="250" y="16"/>
                      <a:pt x="247" y="16"/>
                    </a:cubicBezTo>
                    <a:cubicBezTo>
                      <a:pt x="246" y="15"/>
                      <a:pt x="245" y="16"/>
                      <a:pt x="243" y="15"/>
                    </a:cubicBezTo>
                    <a:cubicBezTo>
                      <a:pt x="243" y="16"/>
                      <a:pt x="243" y="16"/>
                      <a:pt x="243" y="16"/>
                    </a:cubicBezTo>
                    <a:cubicBezTo>
                      <a:pt x="242" y="16"/>
                      <a:pt x="242" y="16"/>
                      <a:pt x="242" y="16"/>
                    </a:cubicBezTo>
                    <a:cubicBezTo>
                      <a:pt x="242" y="15"/>
                      <a:pt x="241" y="15"/>
                      <a:pt x="240" y="15"/>
                    </a:cubicBezTo>
                    <a:cubicBezTo>
                      <a:pt x="237" y="15"/>
                      <a:pt x="233" y="14"/>
                      <a:pt x="229" y="14"/>
                    </a:cubicBezTo>
                    <a:cubicBezTo>
                      <a:pt x="228" y="14"/>
                      <a:pt x="226" y="15"/>
                      <a:pt x="227" y="16"/>
                    </a:cubicBezTo>
                    <a:cubicBezTo>
                      <a:pt x="228" y="16"/>
                      <a:pt x="228" y="16"/>
                      <a:pt x="228" y="17"/>
                    </a:cubicBezTo>
                    <a:cubicBezTo>
                      <a:pt x="227" y="17"/>
                      <a:pt x="227" y="17"/>
                      <a:pt x="227" y="17"/>
                    </a:cubicBezTo>
                    <a:cubicBezTo>
                      <a:pt x="227" y="17"/>
                      <a:pt x="227" y="16"/>
                      <a:pt x="225" y="16"/>
                    </a:cubicBezTo>
                    <a:cubicBezTo>
                      <a:pt x="223" y="17"/>
                      <a:pt x="224" y="19"/>
                      <a:pt x="221" y="20"/>
                    </a:cubicBezTo>
                    <a:cubicBezTo>
                      <a:pt x="214" y="19"/>
                      <a:pt x="209" y="16"/>
                      <a:pt x="201" y="16"/>
                    </a:cubicBezTo>
                    <a:cubicBezTo>
                      <a:pt x="198" y="14"/>
                      <a:pt x="193" y="14"/>
                      <a:pt x="190" y="13"/>
                    </a:cubicBezTo>
                    <a:cubicBezTo>
                      <a:pt x="187" y="12"/>
                      <a:pt x="184" y="11"/>
                      <a:pt x="181" y="11"/>
                    </a:cubicBezTo>
                    <a:cubicBezTo>
                      <a:pt x="180" y="11"/>
                      <a:pt x="178" y="11"/>
                      <a:pt x="177" y="11"/>
                    </a:cubicBezTo>
                    <a:cubicBezTo>
                      <a:pt x="176" y="11"/>
                      <a:pt x="174" y="11"/>
                      <a:pt x="174" y="12"/>
                    </a:cubicBezTo>
                    <a:cubicBezTo>
                      <a:pt x="175" y="13"/>
                      <a:pt x="173" y="14"/>
                      <a:pt x="173" y="15"/>
                    </a:cubicBezTo>
                    <a:cubicBezTo>
                      <a:pt x="172" y="15"/>
                      <a:pt x="172" y="16"/>
                      <a:pt x="171" y="16"/>
                    </a:cubicBezTo>
                    <a:cubicBezTo>
                      <a:pt x="170" y="15"/>
                      <a:pt x="169" y="15"/>
                      <a:pt x="168" y="14"/>
                    </a:cubicBezTo>
                    <a:cubicBezTo>
                      <a:pt x="167" y="14"/>
                      <a:pt x="166" y="15"/>
                      <a:pt x="165" y="15"/>
                    </a:cubicBezTo>
                    <a:cubicBezTo>
                      <a:pt x="164" y="14"/>
                      <a:pt x="163" y="12"/>
                      <a:pt x="160" y="12"/>
                    </a:cubicBezTo>
                    <a:cubicBezTo>
                      <a:pt x="159" y="11"/>
                      <a:pt x="160" y="10"/>
                      <a:pt x="158" y="10"/>
                    </a:cubicBezTo>
                    <a:cubicBezTo>
                      <a:pt x="154" y="10"/>
                      <a:pt x="154" y="10"/>
                      <a:pt x="154" y="10"/>
                    </a:cubicBezTo>
                    <a:cubicBezTo>
                      <a:pt x="150" y="11"/>
                      <a:pt x="148" y="12"/>
                      <a:pt x="145" y="14"/>
                    </a:cubicBezTo>
                    <a:cubicBezTo>
                      <a:pt x="142" y="14"/>
                      <a:pt x="139" y="14"/>
                      <a:pt x="135" y="14"/>
                    </a:cubicBezTo>
                    <a:cubicBezTo>
                      <a:pt x="135" y="14"/>
                      <a:pt x="134" y="14"/>
                      <a:pt x="133" y="14"/>
                    </a:cubicBezTo>
                    <a:cubicBezTo>
                      <a:pt x="133" y="14"/>
                      <a:pt x="133" y="14"/>
                      <a:pt x="133" y="14"/>
                    </a:cubicBezTo>
                    <a:cubicBezTo>
                      <a:pt x="131" y="15"/>
                      <a:pt x="127" y="15"/>
                      <a:pt x="124" y="16"/>
                    </a:cubicBezTo>
                    <a:cubicBezTo>
                      <a:pt x="122" y="16"/>
                      <a:pt x="119" y="16"/>
                      <a:pt x="118" y="17"/>
                    </a:cubicBezTo>
                    <a:cubicBezTo>
                      <a:pt x="117" y="18"/>
                      <a:pt x="115" y="19"/>
                      <a:pt x="114" y="19"/>
                    </a:cubicBezTo>
                    <a:cubicBezTo>
                      <a:pt x="111" y="21"/>
                      <a:pt x="111" y="21"/>
                      <a:pt x="111" y="21"/>
                    </a:cubicBezTo>
                    <a:cubicBezTo>
                      <a:pt x="105" y="20"/>
                      <a:pt x="100" y="18"/>
                      <a:pt x="94" y="17"/>
                    </a:cubicBezTo>
                    <a:cubicBezTo>
                      <a:pt x="90" y="15"/>
                      <a:pt x="85" y="16"/>
                      <a:pt x="81" y="14"/>
                    </a:cubicBezTo>
                    <a:cubicBezTo>
                      <a:pt x="79" y="14"/>
                      <a:pt x="78" y="13"/>
                      <a:pt x="75" y="13"/>
                    </a:cubicBezTo>
                    <a:cubicBezTo>
                      <a:pt x="72" y="12"/>
                      <a:pt x="70" y="14"/>
                      <a:pt x="67" y="13"/>
                    </a:cubicBezTo>
                    <a:cubicBezTo>
                      <a:pt x="65" y="13"/>
                      <a:pt x="63" y="12"/>
                      <a:pt x="61" y="13"/>
                    </a:cubicBezTo>
                    <a:cubicBezTo>
                      <a:pt x="61" y="13"/>
                      <a:pt x="60" y="12"/>
                      <a:pt x="61" y="12"/>
                    </a:cubicBezTo>
                    <a:cubicBezTo>
                      <a:pt x="59" y="12"/>
                      <a:pt x="57" y="12"/>
                      <a:pt x="55" y="13"/>
                    </a:cubicBezTo>
                    <a:cubicBezTo>
                      <a:pt x="52" y="12"/>
                      <a:pt x="51" y="13"/>
                      <a:pt x="49" y="13"/>
                    </a:cubicBezTo>
                    <a:cubicBezTo>
                      <a:pt x="47" y="13"/>
                      <a:pt x="47" y="14"/>
                      <a:pt x="46" y="14"/>
                    </a:cubicBezTo>
                    <a:cubicBezTo>
                      <a:pt x="46" y="15"/>
                      <a:pt x="46" y="15"/>
                      <a:pt x="46" y="15"/>
                    </a:cubicBezTo>
                    <a:cubicBezTo>
                      <a:pt x="44" y="15"/>
                      <a:pt x="42" y="16"/>
                      <a:pt x="42" y="17"/>
                    </a:cubicBezTo>
                    <a:cubicBezTo>
                      <a:pt x="41" y="17"/>
                      <a:pt x="38" y="17"/>
                      <a:pt x="39" y="18"/>
                    </a:cubicBezTo>
                    <a:cubicBezTo>
                      <a:pt x="38" y="19"/>
                      <a:pt x="36" y="19"/>
                      <a:pt x="34" y="20"/>
                    </a:cubicBezTo>
                    <a:cubicBezTo>
                      <a:pt x="35" y="20"/>
                      <a:pt x="33" y="21"/>
                      <a:pt x="34" y="21"/>
                    </a:cubicBezTo>
                    <a:cubicBezTo>
                      <a:pt x="33" y="22"/>
                      <a:pt x="32" y="21"/>
                      <a:pt x="32" y="21"/>
                    </a:cubicBezTo>
                    <a:cubicBezTo>
                      <a:pt x="31" y="23"/>
                      <a:pt x="27" y="22"/>
                      <a:pt x="27" y="24"/>
                    </a:cubicBezTo>
                    <a:cubicBezTo>
                      <a:pt x="24" y="25"/>
                      <a:pt x="22" y="26"/>
                      <a:pt x="23" y="28"/>
                    </a:cubicBezTo>
                    <a:cubicBezTo>
                      <a:pt x="22" y="29"/>
                      <a:pt x="22" y="30"/>
                      <a:pt x="20" y="31"/>
                    </a:cubicBezTo>
                    <a:cubicBezTo>
                      <a:pt x="21" y="32"/>
                      <a:pt x="18" y="32"/>
                      <a:pt x="19" y="34"/>
                    </a:cubicBezTo>
                    <a:cubicBezTo>
                      <a:pt x="16" y="35"/>
                      <a:pt x="21" y="37"/>
                      <a:pt x="20" y="39"/>
                    </a:cubicBezTo>
                    <a:cubicBezTo>
                      <a:pt x="20" y="39"/>
                      <a:pt x="20" y="39"/>
                      <a:pt x="20" y="40"/>
                    </a:cubicBezTo>
                    <a:cubicBezTo>
                      <a:pt x="18" y="39"/>
                      <a:pt x="18" y="40"/>
                      <a:pt x="17" y="41"/>
                    </a:cubicBezTo>
                    <a:cubicBezTo>
                      <a:pt x="19" y="41"/>
                      <a:pt x="19" y="42"/>
                      <a:pt x="20" y="42"/>
                    </a:cubicBezTo>
                    <a:cubicBezTo>
                      <a:pt x="21" y="43"/>
                      <a:pt x="21" y="43"/>
                      <a:pt x="21" y="44"/>
                    </a:cubicBezTo>
                    <a:cubicBezTo>
                      <a:pt x="19" y="44"/>
                      <a:pt x="20" y="45"/>
                      <a:pt x="19" y="45"/>
                    </a:cubicBezTo>
                    <a:cubicBezTo>
                      <a:pt x="19" y="46"/>
                      <a:pt x="19" y="47"/>
                      <a:pt x="21" y="47"/>
                    </a:cubicBezTo>
                    <a:cubicBezTo>
                      <a:pt x="20" y="48"/>
                      <a:pt x="22" y="47"/>
                      <a:pt x="22" y="48"/>
                    </a:cubicBezTo>
                    <a:cubicBezTo>
                      <a:pt x="20" y="48"/>
                      <a:pt x="20" y="48"/>
                      <a:pt x="20" y="48"/>
                    </a:cubicBezTo>
                    <a:cubicBezTo>
                      <a:pt x="20" y="49"/>
                      <a:pt x="22" y="48"/>
                      <a:pt x="22" y="49"/>
                    </a:cubicBezTo>
                    <a:cubicBezTo>
                      <a:pt x="22" y="49"/>
                      <a:pt x="20" y="49"/>
                      <a:pt x="19" y="50"/>
                    </a:cubicBezTo>
                    <a:cubicBezTo>
                      <a:pt x="20" y="50"/>
                      <a:pt x="20" y="50"/>
                      <a:pt x="21" y="50"/>
                    </a:cubicBezTo>
                    <a:cubicBezTo>
                      <a:pt x="22" y="50"/>
                      <a:pt x="24" y="51"/>
                      <a:pt x="24" y="52"/>
                    </a:cubicBezTo>
                    <a:cubicBezTo>
                      <a:pt x="23" y="52"/>
                      <a:pt x="22" y="53"/>
                      <a:pt x="23" y="53"/>
                    </a:cubicBezTo>
                    <a:cubicBezTo>
                      <a:pt x="23" y="54"/>
                      <a:pt x="23" y="54"/>
                      <a:pt x="23" y="54"/>
                    </a:cubicBezTo>
                    <a:cubicBezTo>
                      <a:pt x="24" y="54"/>
                      <a:pt x="24" y="54"/>
                      <a:pt x="24" y="54"/>
                    </a:cubicBezTo>
                    <a:cubicBezTo>
                      <a:pt x="24" y="55"/>
                      <a:pt x="24" y="56"/>
                      <a:pt x="23" y="57"/>
                    </a:cubicBezTo>
                    <a:cubicBezTo>
                      <a:pt x="23" y="60"/>
                      <a:pt x="20" y="64"/>
                      <a:pt x="21" y="67"/>
                    </a:cubicBezTo>
                    <a:cubicBezTo>
                      <a:pt x="21" y="71"/>
                      <a:pt x="25" y="74"/>
                      <a:pt x="26" y="78"/>
                    </a:cubicBezTo>
                    <a:cubicBezTo>
                      <a:pt x="29" y="87"/>
                      <a:pt x="24" y="96"/>
                      <a:pt x="21" y="105"/>
                    </a:cubicBezTo>
                    <a:cubicBezTo>
                      <a:pt x="21" y="105"/>
                      <a:pt x="21" y="106"/>
                      <a:pt x="20" y="106"/>
                    </a:cubicBezTo>
                    <a:cubicBezTo>
                      <a:pt x="20" y="106"/>
                      <a:pt x="20" y="106"/>
                      <a:pt x="20" y="106"/>
                    </a:cubicBezTo>
                    <a:cubicBezTo>
                      <a:pt x="21" y="107"/>
                      <a:pt x="21" y="107"/>
                      <a:pt x="21" y="107"/>
                    </a:cubicBezTo>
                    <a:cubicBezTo>
                      <a:pt x="21" y="107"/>
                      <a:pt x="21" y="107"/>
                      <a:pt x="21" y="107"/>
                    </a:cubicBezTo>
                    <a:cubicBezTo>
                      <a:pt x="21" y="107"/>
                      <a:pt x="21" y="107"/>
                      <a:pt x="21" y="107"/>
                    </a:cubicBezTo>
                    <a:cubicBezTo>
                      <a:pt x="21" y="108"/>
                      <a:pt x="20" y="109"/>
                      <a:pt x="20" y="109"/>
                    </a:cubicBezTo>
                    <a:cubicBezTo>
                      <a:pt x="20" y="110"/>
                      <a:pt x="20" y="110"/>
                      <a:pt x="20" y="110"/>
                    </a:cubicBezTo>
                    <a:cubicBezTo>
                      <a:pt x="19" y="110"/>
                      <a:pt x="19" y="111"/>
                      <a:pt x="20" y="111"/>
                    </a:cubicBezTo>
                    <a:cubicBezTo>
                      <a:pt x="19" y="113"/>
                      <a:pt x="19" y="114"/>
                      <a:pt x="19" y="116"/>
                    </a:cubicBezTo>
                    <a:cubicBezTo>
                      <a:pt x="19" y="118"/>
                      <a:pt x="18" y="121"/>
                      <a:pt x="18" y="123"/>
                    </a:cubicBezTo>
                    <a:cubicBezTo>
                      <a:pt x="17" y="123"/>
                      <a:pt x="17" y="123"/>
                      <a:pt x="17" y="123"/>
                    </a:cubicBezTo>
                    <a:cubicBezTo>
                      <a:pt x="16" y="123"/>
                      <a:pt x="16" y="123"/>
                      <a:pt x="15" y="123"/>
                    </a:cubicBezTo>
                    <a:cubicBezTo>
                      <a:pt x="15" y="124"/>
                      <a:pt x="16" y="124"/>
                      <a:pt x="16" y="124"/>
                    </a:cubicBezTo>
                    <a:cubicBezTo>
                      <a:pt x="17" y="124"/>
                      <a:pt x="17" y="124"/>
                      <a:pt x="18" y="124"/>
                    </a:cubicBezTo>
                    <a:cubicBezTo>
                      <a:pt x="18" y="124"/>
                      <a:pt x="18" y="125"/>
                      <a:pt x="17" y="126"/>
                    </a:cubicBezTo>
                    <a:cubicBezTo>
                      <a:pt x="16" y="125"/>
                      <a:pt x="16" y="125"/>
                      <a:pt x="16" y="125"/>
                    </a:cubicBezTo>
                    <a:cubicBezTo>
                      <a:pt x="15" y="125"/>
                      <a:pt x="14" y="125"/>
                      <a:pt x="13" y="124"/>
                    </a:cubicBezTo>
                    <a:cubicBezTo>
                      <a:pt x="13" y="123"/>
                      <a:pt x="11" y="122"/>
                      <a:pt x="14" y="121"/>
                    </a:cubicBezTo>
                    <a:cubicBezTo>
                      <a:pt x="14" y="121"/>
                      <a:pt x="13" y="121"/>
                      <a:pt x="12" y="120"/>
                    </a:cubicBezTo>
                    <a:cubicBezTo>
                      <a:pt x="13" y="120"/>
                      <a:pt x="12" y="120"/>
                      <a:pt x="13" y="119"/>
                    </a:cubicBezTo>
                    <a:cubicBezTo>
                      <a:pt x="12" y="119"/>
                      <a:pt x="13" y="119"/>
                      <a:pt x="12" y="118"/>
                    </a:cubicBezTo>
                    <a:cubicBezTo>
                      <a:pt x="14" y="118"/>
                      <a:pt x="13" y="117"/>
                      <a:pt x="13" y="117"/>
                    </a:cubicBezTo>
                    <a:cubicBezTo>
                      <a:pt x="13" y="117"/>
                      <a:pt x="11" y="117"/>
                      <a:pt x="12" y="116"/>
                    </a:cubicBezTo>
                    <a:cubicBezTo>
                      <a:pt x="13" y="116"/>
                      <a:pt x="11" y="115"/>
                      <a:pt x="12" y="114"/>
                    </a:cubicBezTo>
                    <a:cubicBezTo>
                      <a:pt x="11" y="114"/>
                      <a:pt x="13" y="113"/>
                      <a:pt x="10" y="113"/>
                    </a:cubicBezTo>
                    <a:cubicBezTo>
                      <a:pt x="9" y="113"/>
                      <a:pt x="8" y="114"/>
                      <a:pt x="7" y="113"/>
                    </a:cubicBezTo>
                    <a:cubicBezTo>
                      <a:pt x="6" y="114"/>
                      <a:pt x="8" y="115"/>
                      <a:pt x="6" y="116"/>
                    </a:cubicBezTo>
                    <a:cubicBezTo>
                      <a:pt x="7" y="116"/>
                      <a:pt x="6" y="118"/>
                      <a:pt x="8" y="118"/>
                    </a:cubicBezTo>
                    <a:cubicBezTo>
                      <a:pt x="9" y="118"/>
                      <a:pt x="10" y="118"/>
                      <a:pt x="11" y="119"/>
                    </a:cubicBezTo>
                    <a:cubicBezTo>
                      <a:pt x="9" y="119"/>
                      <a:pt x="12" y="121"/>
                      <a:pt x="9" y="121"/>
                    </a:cubicBezTo>
                    <a:cubicBezTo>
                      <a:pt x="9" y="122"/>
                      <a:pt x="12" y="122"/>
                      <a:pt x="10" y="123"/>
                    </a:cubicBezTo>
                    <a:cubicBezTo>
                      <a:pt x="11" y="124"/>
                      <a:pt x="11" y="124"/>
                      <a:pt x="10" y="125"/>
                    </a:cubicBezTo>
                    <a:cubicBezTo>
                      <a:pt x="10" y="125"/>
                      <a:pt x="10" y="125"/>
                      <a:pt x="10" y="125"/>
                    </a:cubicBezTo>
                    <a:cubicBezTo>
                      <a:pt x="10" y="126"/>
                      <a:pt x="11" y="126"/>
                      <a:pt x="12" y="127"/>
                    </a:cubicBezTo>
                    <a:cubicBezTo>
                      <a:pt x="14" y="127"/>
                      <a:pt x="14" y="127"/>
                      <a:pt x="14" y="128"/>
                    </a:cubicBezTo>
                    <a:cubicBezTo>
                      <a:pt x="15" y="128"/>
                      <a:pt x="16" y="128"/>
                      <a:pt x="16" y="129"/>
                    </a:cubicBezTo>
                    <a:cubicBezTo>
                      <a:pt x="15" y="129"/>
                      <a:pt x="16" y="130"/>
                      <a:pt x="16" y="130"/>
                    </a:cubicBezTo>
                    <a:cubicBezTo>
                      <a:pt x="15" y="131"/>
                      <a:pt x="12" y="131"/>
                      <a:pt x="13" y="132"/>
                    </a:cubicBezTo>
                    <a:cubicBezTo>
                      <a:pt x="12" y="133"/>
                      <a:pt x="12" y="133"/>
                      <a:pt x="12" y="133"/>
                    </a:cubicBezTo>
                    <a:cubicBezTo>
                      <a:pt x="11" y="132"/>
                      <a:pt x="11" y="132"/>
                      <a:pt x="11" y="132"/>
                    </a:cubicBezTo>
                    <a:cubicBezTo>
                      <a:pt x="10" y="133"/>
                      <a:pt x="8" y="134"/>
                      <a:pt x="8" y="135"/>
                    </a:cubicBezTo>
                    <a:cubicBezTo>
                      <a:pt x="7" y="135"/>
                      <a:pt x="5" y="134"/>
                      <a:pt x="5" y="135"/>
                    </a:cubicBezTo>
                    <a:cubicBezTo>
                      <a:pt x="5" y="136"/>
                      <a:pt x="4" y="136"/>
                      <a:pt x="5" y="136"/>
                    </a:cubicBezTo>
                    <a:cubicBezTo>
                      <a:pt x="4" y="137"/>
                      <a:pt x="3" y="136"/>
                      <a:pt x="2" y="136"/>
                    </a:cubicBezTo>
                    <a:cubicBezTo>
                      <a:pt x="2" y="136"/>
                      <a:pt x="2" y="136"/>
                      <a:pt x="1" y="136"/>
                    </a:cubicBezTo>
                    <a:cubicBezTo>
                      <a:pt x="1" y="136"/>
                      <a:pt x="1" y="136"/>
                      <a:pt x="0" y="137"/>
                    </a:cubicBezTo>
                    <a:cubicBezTo>
                      <a:pt x="1" y="137"/>
                      <a:pt x="3" y="137"/>
                      <a:pt x="4" y="137"/>
                    </a:cubicBezTo>
                    <a:cubicBezTo>
                      <a:pt x="4" y="137"/>
                      <a:pt x="5" y="137"/>
                      <a:pt x="6" y="137"/>
                    </a:cubicBezTo>
                    <a:cubicBezTo>
                      <a:pt x="7" y="138"/>
                      <a:pt x="7" y="138"/>
                      <a:pt x="7" y="138"/>
                    </a:cubicBezTo>
                    <a:cubicBezTo>
                      <a:pt x="9" y="137"/>
                      <a:pt x="11" y="138"/>
                      <a:pt x="13" y="138"/>
                    </a:cubicBezTo>
                    <a:cubicBezTo>
                      <a:pt x="14" y="138"/>
                      <a:pt x="15" y="138"/>
                      <a:pt x="16" y="138"/>
                    </a:cubicBezTo>
                    <a:cubicBezTo>
                      <a:pt x="15" y="139"/>
                      <a:pt x="13" y="139"/>
                      <a:pt x="13" y="139"/>
                    </a:cubicBezTo>
                    <a:cubicBezTo>
                      <a:pt x="11" y="139"/>
                      <a:pt x="9" y="140"/>
                      <a:pt x="8" y="139"/>
                    </a:cubicBezTo>
                    <a:cubicBezTo>
                      <a:pt x="6" y="139"/>
                      <a:pt x="5" y="139"/>
                      <a:pt x="4" y="139"/>
                    </a:cubicBezTo>
                    <a:close/>
                    <a:moveTo>
                      <a:pt x="14" y="134"/>
                    </a:moveTo>
                    <a:cubicBezTo>
                      <a:pt x="13" y="134"/>
                      <a:pt x="13" y="135"/>
                      <a:pt x="13" y="136"/>
                    </a:cubicBezTo>
                    <a:cubicBezTo>
                      <a:pt x="13" y="136"/>
                      <a:pt x="13" y="136"/>
                      <a:pt x="13" y="136"/>
                    </a:cubicBezTo>
                    <a:cubicBezTo>
                      <a:pt x="12" y="135"/>
                      <a:pt x="11" y="135"/>
                      <a:pt x="11" y="135"/>
                    </a:cubicBezTo>
                    <a:cubicBezTo>
                      <a:pt x="12" y="134"/>
                      <a:pt x="13" y="134"/>
                      <a:pt x="14" y="134"/>
                    </a:cubicBezTo>
                    <a:close/>
                    <a:moveTo>
                      <a:pt x="14" y="133"/>
                    </a:moveTo>
                    <a:cubicBezTo>
                      <a:pt x="14" y="132"/>
                      <a:pt x="14" y="132"/>
                      <a:pt x="14" y="132"/>
                    </a:cubicBezTo>
                    <a:cubicBezTo>
                      <a:pt x="14" y="132"/>
                      <a:pt x="14" y="132"/>
                      <a:pt x="14" y="132"/>
                    </a:cubicBezTo>
                    <a:cubicBezTo>
                      <a:pt x="15" y="132"/>
                      <a:pt x="14" y="133"/>
                      <a:pt x="14" y="133"/>
                    </a:cubicBezTo>
                    <a:close/>
                    <a:moveTo>
                      <a:pt x="9" y="117"/>
                    </a:moveTo>
                    <a:cubicBezTo>
                      <a:pt x="9" y="117"/>
                      <a:pt x="9" y="117"/>
                      <a:pt x="9" y="117"/>
                    </a:cubicBezTo>
                    <a:cubicBezTo>
                      <a:pt x="9" y="117"/>
                      <a:pt x="9" y="117"/>
                      <a:pt x="9" y="117"/>
                    </a:cubicBezTo>
                    <a:cubicBezTo>
                      <a:pt x="9" y="117"/>
                      <a:pt x="9" y="117"/>
                      <a:pt x="9" y="117"/>
                    </a:cubicBezTo>
                    <a:close/>
                    <a:moveTo>
                      <a:pt x="15" y="127"/>
                    </a:moveTo>
                    <a:cubicBezTo>
                      <a:pt x="14" y="126"/>
                      <a:pt x="14" y="126"/>
                      <a:pt x="14" y="126"/>
                    </a:cubicBezTo>
                    <a:cubicBezTo>
                      <a:pt x="13" y="126"/>
                      <a:pt x="14" y="125"/>
                      <a:pt x="15" y="126"/>
                    </a:cubicBezTo>
                    <a:cubicBezTo>
                      <a:pt x="16" y="126"/>
                      <a:pt x="15" y="126"/>
                      <a:pt x="15" y="127"/>
                    </a:cubicBezTo>
                    <a:close/>
                    <a:moveTo>
                      <a:pt x="317" y="6"/>
                    </a:moveTo>
                    <a:cubicBezTo>
                      <a:pt x="317" y="6"/>
                      <a:pt x="317" y="6"/>
                      <a:pt x="317" y="6"/>
                    </a:cubicBezTo>
                    <a:cubicBezTo>
                      <a:pt x="316" y="6"/>
                      <a:pt x="316" y="6"/>
                      <a:pt x="316" y="6"/>
                    </a:cubicBezTo>
                    <a:lnTo>
                      <a:pt x="317" y="6"/>
                    </a:lnTo>
                    <a:close/>
                    <a:moveTo>
                      <a:pt x="330" y="3"/>
                    </a:moveTo>
                    <a:cubicBezTo>
                      <a:pt x="329" y="4"/>
                      <a:pt x="330" y="4"/>
                      <a:pt x="329" y="4"/>
                    </a:cubicBezTo>
                    <a:cubicBezTo>
                      <a:pt x="328" y="3"/>
                      <a:pt x="328" y="3"/>
                      <a:pt x="328" y="3"/>
                    </a:cubicBezTo>
                    <a:cubicBezTo>
                      <a:pt x="328" y="3"/>
                      <a:pt x="329" y="3"/>
                      <a:pt x="330" y="3"/>
                    </a:cubicBezTo>
                    <a:close/>
                    <a:moveTo>
                      <a:pt x="330" y="4"/>
                    </a:moveTo>
                    <a:cubicBezTo>
                      <a:pt x="330" y="5"/>
                      <a:pt x="330" y="5"/>
                      <a:pt x="329" y="5"/>
                    </a:cubicBezTo>
                    <a:cubicBezTo>
                      <a:pt x="327" y="5"/>
                      <a:pt x="327" y="5"/>
                      <a:pt x="327" y="5"/>
                    </a:cubicBezTo>
                    <a:cubicBezTo>
                      <a:pt x="327" y="5"/>
                      <a:pt x="328" y="5"/>
                      <a:pt x="328" y="5"/>
                    </a:cubicBezTo>
                    <a:cubicBezTo>
                      <a:pt x="328" y="4"/>
                      <a:pt x="328" y="4"/>
                      <a:pt x="328" y="4"/>
                    </a:cubicBezTo>
                    <a:lnTo>
                      <a:pt x="330" y="4"/>
                    </a:lnTo>
                    <a:close/>
                    <a:moveTo>
                      <a:pt x="375" y="197"/>
                    </a:moveTo>
                    <a:cubicBezTo>
                      <a:pt x="375" y="197"/>
                      <a:pt x="375" y="197"/>
                      <a:pt x="375" y="197"/>
                    </a:cubicBezTo>
                    <a:cubicBezTo>
                      <a:pt x="375" y="197"/>
                      <a:pt x="375" y="197"/>
                      <a:pt x="375" y="197"/>
                    </a:cubicBezTo>
                    <a:close/>
                    <a:moveTo>
                      <a:pt x="365" y="190"/>
                    </a:moveTo>
                    <a:cubicBezTo>
                      <a:pt x="365" y="190"/>
                      <a:pt x="365" y="190"/>
                      <a:pt x="365" y="190"/>
                    </a:cubicBezTo>
                    <a:cubicBezTo>
                      <a:pt x="365" y="190"/>
                      <a:pt x="365" y="190"/>
                      <a:pt x="365" y="190"/>
                    </a:cubicBezTo>
                    <a:cubicBezTo>
                      <a:pt x="365" y="190"/>
                      <a:pt x="365" y="190"/>
                      <a:pt x="365" y="190"/>
                    </a:cubicBezTo>
                    <a:close/>
                    <a:moveTo>
                      <a:pt x="340" y="189"/>
                    </a:moveTo>
                    <a:cubicBezTo>
                      <a:pt x="340" y="189"/>
                      <a:pt x="340" y="189"/>
                      <a:pt x="340" y="189"/>
                    </a:cubicBezTo>
                    <a:cubicBezTo>
                      <a:pt x="341" y="189"/>
                      <a:pt x="341" y="189"/>
                      <a:pt x="341" y="189"/>
                    </a:cubicBezTo>
                    <a:lnTo>
                      <a:pt x="340" y="189"/>
                    </a:lnTo>
                    <a:close/>
                    <a:moveTo>
                      <a:pt x="338" y="190"/>
                    </a:moveTo>
                    <a:cubicBezTo>
                      <a:pt x="339" y="190"/>
                      <a:pt x="339" y="190"/>
                      <a:pt x="339" y="190"/>
                    </a:cubicBezTo>
                    <a:lnTo>
                      <a:pt x="338" y="190"/>
                    </a:lnTo>
                    <a:close/>
                    <a:moveTo>
                      <a:pt x="335" y="189"/>
                    </a:moveTo>
                    <a:cubicBezTo>
                      <a:pt x="335" y="189"/>
                      <a:pt x="335" y="189"/>
                      <a:pt x="335" y="189"/>
                    </a:cubicBezTo>
                    <a:cubicBezTo>
                      <a:pt x="335" y="189"/>
                      <a:pt x="335" y="189"/>
                      <a:pt x="335" y="189"/>
                    </a:cubicBezTo>
                    <a:cubicBezTo>
                      <a:pt x="335" y="189"/>
                      <a:pt x="335" y="189"/>
                      <a:pt x="335" y="189"/>
                    </a:cubicBezTo>
                    <a:close/>
                    <a:moveTo>
                      <a:pt x="334" y="187"/>
                    </a:moveTo>
                    <a:cubicBezTo>
                      <a:pt x="335" y="187"/>
                      <a:pt x="335" y="187"/>
                      <a:pt x="336" y="187"/>
                    </a:cubicBezTo>
                    <a:cubicBezTo>
                      <a:pt x="337" y="187"/>
                      <a:pt x="337" y="187"/>
                      <a:pt x="337" y="187"/>
                    </a:cubicBezTo>
                    <a:cubicBezTo>
                      <a:pt x="336" y="187"/>
                      <a:pt x="335" y="187"/>
                      <a:pt x="335" y="188"/>
                    </a:cubicBezTo>
                    <a:lnTo>
                      <a:pt x="334" y="187"/>
                    </a:lnTo>
                    <a:close/>
                    <a:moveTo>
                      <a:pt x="260" y="27"/>
                    </a:moveTo>
                    <a:cubicBezTo>
                      <a:pt x="262" y="27"/>
                      <a:pt x="262" y="26"/>
                      <a:pt x="262" y="26"/>
                    </a:cubicBezTo>
                    <a:cubicBezTo>
                      <a:pt x="263" y="26"/>
                      <a:pt x="262" y="27"/>
                      <a:pt x="264" y="27"/>
                    </a:cubicBezTo>
                    <a:cubicBezTo>
                      <a:pt x="264" y="27"/>
                      <a:pt x="264" y="28"/>
                      <a:pt x="264" y="28"/>
                    </a:cubicBezTo>
                    <a:cubicBezTo>
                      <a:pt x="263" y="28"/>
                      <a:pt x="261" y="28"/>
                      <a:pt x="260" y="27"/>
                    </a:cubicBezTo>
                    <a:close/>
                    <a:moveTo>
                      <a:pt x="138" y="208"/>
                    </a:moveTo>
                    <a:cubicBezTo>
                      <a:pt x="138" y="207"/>
                      <a:pt x="138" y="207"/>
                      <a:pt x="139" y="207"/>
                    </a:cubicBezTo>
                    <a:cubicBezTo>
                      <a:pt x="140" y="208"/>
                      <a:pt x="140" y="208"/>
                      <a:pt x="140" y="208"/>
                    </a:cubicBezTo>
                    <a:cubicBezTo>
                      <a:pt x="140" y="208"/>
                      <a:pt x="139" y="208"/>
                      <a:pt x="138" y="208"/>
                    </a:cubicBezTo>
                    <a:cubicBezTo>
                      <a:pt x="138" y="208"/>
                      <a:pt x="137" y="208"/>
                      <a:pt x="138" y="208"/>
                    </a:cubicBezTo>
                    <a:close/>
                    <a:moveTo>
                      <a:pt x="118" y="206"/>
                    </a:moveTo>
                    <a:cubicBezTo>
                      <a:pt x="119" y="206"/>
                      <a:pt x="119" y="206"/>
                      <a:pt x="119" y="206"/>
                    </a:cubicBezTo>
                    <a:cubicBezTo>
                      <a:pt x="119" y="206"/>
                      <a:pt x="119" y="206"/>
                      <a:pt x="119" y="206"/>
                    </a:cubicBezTo>
                    <a:cubicBezTo>
                      <a:pt x="118" y="206"/>
                      <a:pt x="118" y="206"/>
                      <a:pt x="118" y="206"/>
                    </a:cubicBezTo>
                    <a:close/>
                    <a:moveTo>
                      <a:pt x="112" y="204"/>
                    </a:moveTo>
                    <a:cubicBezTo>
                      <a:pt x="112" y="203"/>
                      <a:pt x="111" y="203"/>
                      <a:pt x="111" y="203"/>
                    </a:cubicBezTo>
                    <a:cubicBezTo>
                      <a:pt x="113" y="203"/>
                      <a:pt x="112" y="204"/>
                      <a:pt x="113" y="204"/>
                    </a:cubicBezTo>
                    <a:lnTo>
                      <a:pt x="112" y="204"/>
                    </a:lnTo>
                    <a:close/>
                    <a:moveTo>
                      <a:pt x="111" y="205"/>
                    </a:moveTo>
                    <a:cubicBezTo>
                      <a:pt x="112" y="205"/>
                      <a:pt x="112" y="205"/>
                      <a:pt x="112" y="205"/>
                    </a:cubicBezTo>
                    <a:lnTo>
                      <a:pt x="111" y="205"/>
                    </a:lnTo>
                    <a:close/>
                    <a:moveTo>
                      <a:pt x="110" y="205"/>
                    </a:moveTo>
                    <a:cubicBezTo>
                      <a:pt x="111" y="205"/>
                      <a:pt x="111" y="205"/>
                      <a:pt x="111" y="205"/>
                    </a:cubicBezTo>
                    <a:cubicBezTo>
                      <a:pt x="111" y="205"/>
                      <a:pt x="110" y="205"/>
                      <a:pt x="110" y="205"/>
                    </a:cubicBezTo>
                    <a:close/>
                    <a:moveTo>
                      <a:pt x="102" y="204"/>
                    </a:moveTo>
                    <a:cubicBezTo>
                      <a:pt x="104" y="203"/>
                      <a:pt x="107" y="205"/>
                      <a:pt x="109" y="203"/>
                    </a:cubicBezTo>
                    <a:cubicBezTo>
                      <a:pt x="109" y="203"/>
                      <a:pt x="109" y="203"/>
                      <a:pt x="109" y="202"/>
                    </a:cubicBezTo>
                    <a:cubicBezTo>
                      <a:pt x="111" y="202"/>
                      <a:pt x="110" y="203"/>
                      <a:pt x="111" y="204"/>
                    </a:cubicBezTo>
                    <a:cubicBezTo>
                      <a:pt x="109" y="204"/>
                      <a:pt x="107" y="204"/>
                      <a:pt x="106" y="204"/>
                    </a:cubicBezTo>
                    <a:cubicBezTo>
                      <a:pt x="105" y="205"/>
                      <a:pt x="104" y="204"/>
                      <a:pt x="103" y="204"/>
                    </a:cubicBezTo>
                    <a:lnTo>
                      <a:pt x="102" y="204"/>
                    </a:lnTo>
                    <a:close/>
                    <a:moveTo>
                      <a:pt x="101" y="203"/>
                    </a:moveTo>
                    <a:cubicBezTo>
                      <a:pt x="101" y="203"/>
                      <a:pt x="101" y="203"/>
                      <a:pt x="101" y="203"/>
                    </a:cubicBezTo>
                    <a:cubicBezTo>
                      <a:pt x="101" y="203"/>
                      <a:pt x="101" y="203"/>
                      <a:pt x="101" y="203"/>
                    </a:cubicBezTo>
                    <a:close/>
                    <a:moveTo>
                      <a:pt x="99" y="205"/>
                    </a:moveTo>
                    <a:cubicBezTo>
                      <a:pt x="99" y="204"/>
                      <a:pt x="100" y="204"/>
                      <a:pt x="101" y="204"/>
                    </a:cubicBezTo>
                    <a:cubicBezTo>
                      <a:pt x="100" y="205"/>
                      <a:pt x="99" y="205"/>
                      <a:pt x="99" y="205"/>
                    </a:cubicBezTo>
                    <a:close/>
                    <a:moveTo>
                      <a:pt x="97" y="204"/>
                    </a:moveTo>
                    <a:cubicBezTo>
                      <a:pt x="98" y="204"/>
                      <a:pt x="98" y="204"/>
                      <a:pt x="98" y="204"/>
                    </a:cubicBezTo>
                    <a:cubicBezTo>
                      <a:pt x="98" y="204"/>
                      <a:pt x="98" y="204"/>
                      <a:pt x="98" y="204"/>
                    </a:cubicBezTo>
                    <a:cubicBezTo>
                      <a:pt x="98" y="204"/>
                      <a:pt x="97" y="204"/>
                      <a:pt x="97" y="204"/>
                    </a:cubicBezTo>
                    <a:close/>
                    <a:moveTo>
                      <a:pt x="94" y="203"/>
                    </a:moveTo>
                    <a:cubicBezTo>
                      <a:pt x="94" y="203"/>
                      <a:pt x="94" y="203"/>
                      <a:pt x="95" y="203"/>
                    </a:cubicBezTo>
                    <a:cubicBezTo>
                      <a:pt x="95" y="203"/>
                      <a:pt x="95" y="203"/>
                      <a:pt x="95" y="203"/>
                    </a:cubicBezTo>
                    <a:lnTo>
                      <a:pt x="94" y="203"/>
                    </a:lnTo>
                    <a:close/>
                    <a:moveTo>
                      <a:pt x="93" y="201"/>
                    </a:moveTo>
                    <a:cubicBezTo>
                      <a:pt x="93" y="201"/>
                      <a:pt x="94" y="201"/>
                      <a:pt x="94" y="201"/>
                    </a:cubicBezTo>
                    <a:cubicBezTo>
                      <a:pt x="93" y="201"/>
                      <a:pt x="93" y="201"/>
                      <a:pt x="93" y="201"/>
                    </a:cubicBezTo>
                    <a:close/>
                    <a:moveTo>
                      <a:pt x="53" y="175"/>
                    </a:moveTo>
                    <a:cubicBezTo>
                      <a:pt x="53" y="175"/>
                      <a:pt x="53" y="175"/>
                      <a:pt x="53" y="175"/>
                    </a:cubicBezTo>
                    <a:cubicBezTo>
                      <a:pt x="52" y="175"/>
                      <a:pt x="52" y="175"/>
                      <a:pt x="52" y="175"/>
                    </a:cubicBezTo>
                    <a:lnTo>
                      <a:pt x="53" y="175"/>
                    </a:lnTo>
                    <a:close/>
                    <a:moveTo>
                      <a:pt x="18" y="130"/>
                    </a:moveTo>
                    <a:cubicBezTo>
                      <a:pt x="17" y="130"/>
                      <a:pt x="17" y="130"/>
                      <a:pt x="17" y="130"/>
                    </a:cubicBezTo>
                    <a:cubicBezTo>
                      <a:pt x="17" y="130"/>
                      <a:pt x="17" y="130"/>
                      <a:pt x="17" y="130"/>
                    </a:cubicBezTo>
                    <a:lnTo>
                      <a:pt x="18" y="130"/>
                    </a:lnTo>
                    <a:close/>
                    <a:moveTo>
                      <a:pt x="23" y="144"/>
                    </a:moveTo>
                    <a:cubicBezTo>
                      <a:pt x="23" y="144"/>
                      <a:pt x="24" y="143"/>
                      <a:pt x="24" y="143"/>
                    </a:cubicBezTo>
                    <a:cubicBezTo>
                      <a:pt x="24" y="144"/>
                      <a:pt x="24" y="144"/>
                      <a:pt x="23" y="144"/>
                    </a:cubicBezTo>
                    <a:close/>
                    <a:moveTo>
                      <a:pt x="27" y="141"/>
                    </a:moveTo>
                    <a:cubicBezTo>
                      <a:pt x="26" y="142"/>
                      <a:pt x="26" y="142"/>
                      <a:pt x="26" y="142"/>
                    </a:cubicBezTo>
                    <a:cubicBezTo>
                      <a:pt x="26" y="141"/>
                      <a:pt x="26" y="141"/>
                      <a:pt x="26" y="141"/>
                    </a:cubicBezTo>
                    <a:lnTo>
                      <a:pt x="27" y="141"/>
                    </a:lnTo>
                    <a:close/>
                    <a:moveTo>
                      <a:pt x="64" y="176"/>
                    </a:moveTo>
                    <a:cubicBezTo>
                      <a:pt x="64" y="176"/>
                      <a:pt x="64" y="177"/>
                      <a:pt x="63" y="177"/>
                    </a:cubicBezTo>
                    <a:cubicBezTo>
                      <a:pt x="63" y="177"/>
                      <a:pt x="63" y="177"/>
                      <a:pt x="63" y="177"/>
                    </a:cubicBezTo>
                    <a:cubicBezTo>
                      <a:pt x="63" y="176"/>
                      <a:pt x="63" y="176"/>
                      <a:pt x="64" y="176"/>
                    </a:cubicBezTo>
                    <a:close/>
                    <a:moveTo>
                      <a:pt x="79" y="189"/>
                    </a:moveTo>
                    <a:cubicBezTo>
                      <a:pt x="78" y="188"/>
                      <a:pt x="79" y="189"/>
                      <a:pt x="80" y="189"/>
                    </a:cubicBezTo>
                    <a:cubicBezTo>
                      <a:pt x="80" y="189"/>
                      <a:pt x="80" y="189"/>
                      <a:pt x="79" y="189"/>
                    </a:cubicBezTo>
                    <a:cubicBezTo>
                      <a:pt x="78" y="189"/>
                      <a:pt x="79" y="189"/>
                      <a:pt x="79" y="189"/>
                    </a:cubicBezTo>
                    <a:close/>
                    <a:moveTo>
                      <a:pt x="90" y="202"/>
                    </a:moveTo>
                    <a:cubicBezTo>
                      <a:pt x="90" y="203"/>
                      <a:pt x="90" y="203"/>
                      <a:pt x="90" y="203"/>
                    </a:cubicBezTo>
                    <a:cubicBezTo>
                      <a:pt x="89" y="203"/>
                      <a:pt x="89" y="203"/>
                      <a:pt x="89" y="203"/>
                    </a:cubicBezTo>
                    <a:cubicBezTo>
                      <a:pt x="89" y="202"/>
                      <a:pt x="90" y="202"/>
                      <a:pt x="90" y="202"/>
                    </a:cubicBezTo>
                    <a:close/>
                    <a:moveTo>
                      <a:pt x="87" y="197"/>
                    </a:moveTo>
                    <a:cubicBezTo>
                      <a:pt x="88" y="197"/>
                      <a:pt x="88" y="196"/>
                      <a:pt x="90" y="196"/>
                    </a:cubicBezTo>
                    <a:cubicBezTo>
                      <a:pt x="89" y="197"/>
                      <a:pt x="89" y="197"/>
                      <a:pt x="90" y="197"/>
                    </a:cubicBezTo>
                    <a:cubicBezTo>
                      <a:pt x="89" y="197"/>
                      <a:pt x="89" y="198"/>
                      <a:pt x="88" y="198"/>
                    </a:cubicBezTo>
                    <a:cubicBezTo>
                      <a:pt x="87" y="198"/>
                      <a:pt x="87" y="197"/>
                      <a:pt x="87" y="197"/>
                    </a:cubicBezTo>
                    <a:close/>
                    <a:moveTo>
                      <a:pt x="78" y="199"/>
                    </a:moveTo>
                    <a:cubicBezTo>
                      <a:pt x="79" y="199"/>
                      <a:pt x="79" y="199"/>
                      <a:pt x="79" y="199"/>
                    </a:cubicBezTo>
                    <a:cubicBezTo>
                      <a:pt x="80" y="199"/>
                      <a:pt x="80" y="199"/>
                      <a:pt x="80" y="199"/>
                    </a:cubicBezTo>
                    <a:cubicBezTo>
                      <a:pt x="80" y="199"/>
                      <a:pt x="79" y="200"/>
                      <a:pt x="79" y="199"/>
                    </a:cubicBezTo>
                    <a:cubicBezTo>
                      <a:pt x="78" y="199"/>
                      <a:pt x="78" y="199"/>
                      <a:pt x="78" y="199"/>
                    </a:cubicBezTo>
                    <a:close/>
                    <a:moveTo>
                      <a:pt x="77" y="190"/>
                    </a:moveTo>
                    <a:cubicBezTo>
                      <a:pt x="76" y="190"/>
                      <a:pt x="76" y="192"/>
                      <a:pt x="74" y="191"/>
                    </a:cubicBezTo>
                    <a:cubicBezTo>
                      <a:pt x="74" y="190"/>
                      <a:pt x="74" y="190"/>
                      <a:pt x="74" y="190"/>
                    </a:cubicBezTo>
                    <a:cubicBezTo>
                      <a:pt x="74" y="189"/>
                      <a:pt x="77" y="189"/>
                      <a:pt x="77" y="190"/>
                    </a:cubicBezTo>
                    <a:close/>
                    <a:moveTo>
                      <a:pt x="77" y="193"/>
                    </a:moveTo>
                    <a:cubicBezTo>
                      <a:pt x="76" y="194"/>
                      <a:pt x="75" y="194"/>
                      <a:pt x="74" y="195"/>
                    </a:cubicBezTo>
                    <a:cubicBezTo>
                      <a:pt x="72" y="195"/>
                      <a:pt x="74" y="194"/>
                      <a:pt x="73" y="194"/>
                    </a:cubicBezTo>
                    <a:cubicBezTo>
                      <a:pt x="74" y="193"/>
                      <a:pt x="75" y="193"/>
                      <a:pt x="77" y="193"/>
                    </a:cubicBezTo>
                    <a:close/>
                    <a:moveTo>
                      <a:pt x="73" y="197"/>
                    </a:moveTo>
                    <a:cubicBezTo>
                      <a:pt x="73" y="197"/>
                      <a:pt x="74" y="197"/>
                      <a:pt x="74" y="197"/>
                    </a:cubicBezTo>
                    <a:cubicBezTo>
                      <a:pt x="75" y="197"/>
                      <a:pt x="76" y="197"/>
                      <a:pt x="76" y="197"/>
                    </a:cubicBezTo>
                    <a:cubicBezTo>
                      <a:pt x="75" y="198"/>
                      <a:pt x="75" y="198"/>
                      <a:pt x="74" y="198"/>
                    </a:cubicBezTo>
                    <a:cubicBezTo>
                      <a:pt x="74" y="198"/>
                      <a:pt x="73" y="198"/>
                      <a:pt x="73" y="197"/>
                    </a:cubicBezTo>
                    <a:close/>
                    <a:moveTo>
                      <a:pt x="64" y="187"/>
                    </a:moveTo>
                    <a:cubicBezTo>
                      <a:pt x="65" y="187"/>
                      <a:pt x="65" y="186"/>
                      <a:pt x="67" y="186"/>
                    </a:cubicBezTo>
                    <a:cubicBezTo>
                      <a:pt x="66" y="186"/>
                      <a:pt x="66" y="186"/>
                      <a:pt x="66" y="186"/>
                    </a:cubicBezTo>
                    <a:cubicBezTo>
                      <a:pt x="68" y="185"/>
                      <a:pt x="68" y="185"/>
                      <a:pt x="68" y="185"/>
                    </a:cubicBezTo>
                    <a:cubicBezTo>
                      <a:pt x="69" y="185"/>
                      <a:pt x="70" y="186"/>
                      <a:pt x="71" y="186"/>
                    </a:cubicBezTo>
                    <a:cubicBezTo>
                      <a:pt x="70" y="187"/>
                      <a:pt x="69" y="187"/>
                      <a:pt x="69" y="187"/>
                    </a:cubicBezTo>
                    <a:cubicBezTo>
                      <a:pt x="67" y="187"/>
                      <a:pt x="65" y="188"/>
                      <a:pt x="64" y="188"/>
                    </a:cubicBezTo>
                    <a:lnTo>
                      <a:pt x="64" y="187"/>
                    </a:lnTo>
                    <a:close/>
                    <a:moveTo>
                      <a:pt x="54" y="189"/>
                    </a:moveTo>
                    <a:cubicBezTo>
                      <a:pt x="55" y="190"/>
                      <a:pt x="55" y="190"/>
                      <a:pt x="55" y="190"/>
                    </a:cubicBezTo>
                    <a:cubicBezTo>
                      <a:pt x="54" y="190"/>
                      <a:pt x="54" y="190"/>
                      <a:pt x="53" y="190"/>
                    </a:cubicBezTo>
                    <a:cubicBezTo>
                      <a:pt x="53" y="190"/>
                      <a:pt x="54" y="190"/>
                      <a:pt x="54" y="189"/>
                    </a:cubicBezTo>
                    <a:close/>
                    <a:moveTo>
                      <a:pt x="54" y="189"/>
                    </a:moveTo>
                    <a:cubicBezTo>
                      <a:pt x="55" y="188"/>
                      <a:pt x="55" y="188"/>
                      <a:pt x="55" y="188"/>
                    </a:cubicBezTo>
                    <a:cubicBezTo>
                      <a:pt x="55" y="189"/>
                      <a:pt x="55" y="189"/>
                      <a:pt x="55" y="189"/>
                    </a:cubicBezTo>
                    <a:lnTo>
                      <a:pt x="54" y="189"/>
                    </a:lnTo>
                    <a:close/>
                    <a:moveTo>
                      <a:pt x="64" y="183"/>
                    </a:moveTo>
                    <a:cubicBezTo>
                      <a:pt x="65" y="183"/>
                      <a:pt x="65" y="183"/>
                      <a:pt x="65" y="183"/>
                    </a:cubicBezTo>
                    <a:cubicBezTo>
                      <a:pt x="66" y="183"/>
                      <a:pt x="66" y="183"/>
                      <a:pt x="66" y="183"/>
                    </a:cubicBezTo>
                    <a:cubicBezTo>
                      <a:pt x="67" y="183"/>
                      <a:pt x="67" y="183"/>
                      <a:pt x="67" y="183"/>
                    </a:cubicBezTo>
                    <a:cubicBezTo>
                      <a:pt x="67" y="183"/>
                      <a:pt x="68" y="182"/>
                      <a:pt x="68" y="182"/>
                    </a:cubicBezTo>
                    <a:cubicBezTo>
                      <a:pt x="69" y="181"/>
                      <a:pt x="71" y="181"/>
                      <a:pt x="71" y="182"/>
                    </a:cubicBezTo>
                    <a:cubicBezTo>
                      <a:pt x="69" y="183"/>
                      <a:pt x="68" y="184"/>
                      <a:pt x="66" y="184"/>
                    </a:cubicBezTo>
                    <a:cubicBezTo>
                      <a:pt x="64" y="185"/>
                      <a:pt x="64" y="187"/>
                      <a:pt x="61" y="186"/>
                    </a:cubicBezTo>
                    <a:cubicBezTo>
                      <a:pt x="60" y="186"/>
                      <a:pt x="59" y="187"/>
                      <a:pt x="59" y="187"/>
                    </a:cubicBezTo>
                    <a:cubicBezTo>
                      <a:pt x="57" y="187"/>
                      <a:pt x="57" y="188"/>
                      <a:pt x="55" y="188"/>
                    </a:cubicBezTo>
                    <a:cubicBezTo>
                      <a:pt x="55" y="188"/>
                      <a:pt x="55" y="188"/>
                      <a:pt x="55" y="188"/>
                    </a:cubicBezTo>
                    <a:cubicBezTo>
                      <a:pt x="55" y="188"/>
                      <a:pt x="56" y="188"/>
                      <a:pt x="56" y="188"/>
                    </a:cubicBezTo>
                    <a:cubicBezTo>
                      <a:pt x="58" y="187"/>
                      <a:pt x="59" y="186"/>
                      <a:pt x="60" y="185"/>
                    </a:cubicBezTo>
                    <a:cubicBezTo>
                      <a:pt x="61" y="185"/>
                      <a:pt x="61" y="185"/>
                      <a:pt x="61" y="185"/>
                    </a:cubicBezTo>
                    <a:cubicBezTo>
                      <a:pt x="62" y="185"/>
                      <a:pt x="64" y="184"/>
                      <a:pt x="64" y="183"/>
                    </a:cubicBezTo>
                    <a:close/>
                    <a:moveTo>
                      <a:pt x="62" y="180"/>
                    </a:moveTo>
                    <a:cubicBezTo>
                      <a:pt x="62" y="180"/>
                      <a:pt x="64" y="180"/>
                      <a:pt x="64" y="179"/>
                    </a:cubicBezTo>
                    <a:cubicBezTo>
                      <a:pt x="65" y="179"/>
                      <a:pt x="65" y="179"/>
                      <a:pt x="65" y="179"/>
                    </a:cubicBezTo>
                    <a:cubicBezTo>
                      <a:pt x="65" y="180"/>
                      <a:pt x="66" y="180"/>
                      <a:pt x="65" y="180"/>
                    </a:cubicBezTo>
                    <a:cubicBezTo>
                      <a:pt x="64" y="180"/>
                      <a:pt x="63" y="181"/>
                      <a:pt x="62" y="180"/>
                    </a:cubicBezTo>
                    <a:close/>
                    <a:moveTo>
                      <a:pt x="50" y="171"/>
                    </a:moveTo>
                    <a:cubicBezTo>
                      <a:pt x="51" y="170"/>
                      <a:pt x="52" y="170"/>
                      <a:pt x="53" y="170"/>
                    </a:cubicBezTo>
                    <a:cubicBezTo>
                      <a:pt x="53" y="170"/>
                      <a:pt x="53" y="170"/>
                      <a:pt x="53" y="170"/>
                    </a:cubicBezTo>
                    <a:cubicBezTo>
                      <a:pt x="53" y="171"/>
                      <a:pt x="51" y="171"/>
                      <a:pt x="50" y="171"/>
                    </a:cubicBezTo>
                    <a:close/>
                    <a:moveTo>
                      <a:pt x="49" y="171"/>
                    </a:moveTo>
                    <a:cubicBezTo>
                      <a:pt x="48" y="171"/>
                      <a:pt x="49" y="171"/>
                      <a:pt x="50" y="171"/>
                    </a:cubicBezTo>
                    <a:cubicBezTo>
                      <a:pt x="49" y="171"/>
                      <a:pt x="49" y="171"/>
                      <a:pt x="49" y="171"/>
                    </a:cubicBezTo>
                    <a:cubicBezTo>
                      <a:pt x="50" y="172"/>
                      <a:pt x="50" y="172"/>
                      <a:pt x="50" y="172"/>
                    </a:cubicBezTo>
                    <a:cubicBezTo>
                      <a:pt x="50" y="172"/>
                      <a:pt x="50" y="172"/>
                      <a:pt x="49" y="172"/>
                    </a:cubicBezTo>
                    <a:lnTo>
                      <a:pt x="49" y="171"/>
                    </a:lnTo>
                    <a:close/>
                    <a:moveTo>
                      <a:pt x="36" y="165"/>
                    </a:moveTo>
                    <a:cubicBezTo>
                      <a:pt x="37" y="165"/>
                      <a:pt x="37" y="165"/>
                      <a:pt x="37" y="165"/>
                    </a:cubicBezTo>
                    <a:cubicBezTo>
                      <a:pt x="37" y="165"/>
                      <a:pt x="37" y="165"/>
                      <a:pt x="37" y="165"/>
                    </a:cubicBezTo>
                    <a:lnTo>
                      <a:pt x="36" y="165"/>
                    </a:lnTo>
                    <a:close/>
                    <a:moveTo>
                      <a:pt x="33" y="175"/>
                    </a:moveTo>
                    <a:cubicBezTo>
                      <a:pt x="33" y="175"/>
                      <a:pt x="33" y="175"/>
                      <a:pt x="33" y="175"/>
                    </a:cubicBezTo>
                    <a:cubicBezTo>
                      <a:pt x="33" y="175"/>
                      <a:pt x="33" y="175"/>
                      <a:pt x="33" y="175"/>
                    </a:cubicBezTo>
                    <a:close/>
                    <a:moveTo>
                      <a:pt x="33" y="170"/>
                    </a:moveTo>
                    <a:cubicBezTo>
                      <a:pt x="32" y="169"/>
                      <a:pt x="32" y="169"/>
                      <a:pt x="32" y="169"/>
                    </a:cubicBezTo>
                    <a:cubicBezTo>
                      <a:pt x="33" y="169"/>
                      <a:pt x="33" y="169"/>
                      <a:pt x="33" y="169"/>
                    </a:cubicBezTo>
                    <a:lnTo>
                      <a:pt x="33" y="170"/>
                    </a:lnTo>
                    <a:close/>
                    <a:moveTo>
                      <a:pt x="35" y="173"/>
                    </a:moveTo>
                    <a:cubicBezTo>
                      <a:pt x="35" y="173"/>
                      <a:pt x="34" y="174"/>
                      <a:pt x="33" y="174"/>
                    </a:cubicBezTo>
                    <a:cubicBezTo>
                      <a:pt x="32" y="174"/>
                      <a:pt x="31" y="173"/>
                      <a:pt x="31" y="173"/>
                    </a:cubicBezTo>
                    <a:cubicBezTo>
                      <a:pt x="31" y="172"/>
                      <a:pt x="34" y="173"/>
                      <a:pt x="35" y="173"/>
                    </a:cubicBezTo>
                    <a:close/>
                    <a:moveTo>
                      <a:pt x="36" y="172"/>
                    </a:moveTo>
                    <a:cubicBezTo>
                      <a:pt x="35" y="172"/>
                      <a:pt x="34" y="172"/>
                      <a:pt x="34" y="172"/>
                    </a:cubicBezTo>
                    <a:cubicBezTo>
                      <a:pt x="34" y="171"/>
                      <a:pt x="35" y="171"/>
                      <a:pt x="35" y="171"/>
                    </a:cubicBezTo>
                    <a:cubicBezTo>
                      <a:pt x="36" y="171"/>
                      <a:pt x="36" y="172"/>
                      <a:pt x="36" y="172"/>
                    </a:cubicBezTo>
                    <a:close/>
                    <a:moveTo>
                      <a:pt x="28" y="160"/>
                    </a:moveTo>
                    <a:cubicBezTo>
                      <a:pt x="29" y="160"/>
                      <a:pt x="29" y="160"/>
                      <a:pt x="29" y="160"/>
                    </a:cubicBezTo>
                    <a:cubicBezTo>
                      <a:pt x="29" y="160"/>
                      <a:pt x="29" y="160"/>
                      <a:pt x="29" y="160"/>
                    </a:cubicBezTo>
                    <a:lnTo>
                      <a:pt x="28" y="160"/>
                    </a:lnTo>
                    <a:close/>
                    <a:moveTo>
                      <a:pt x="25" y="146"/>
                    </a:moveTo>
                    <a:cubicBezTo>
                      <a:pt x="25" y="145"/>
                      <a:pt x="25" y="145"/>
                      <a:pt x="25" y="145"/>
                    </a:cubicBezTo>
                    <a:cubicBezTo>
                      <a:pt x="26" y="145"/>
                      <a:pt x="27" y="145"/>
                      <a:pt x="28" y="145"/>
                    </a:cubicBezTo>
                    <a:cubicBezTo>
                      <a:pt x="28" y="145"/>
                      <a:pt x="28" y="145"/>
                      <a:pt x="28" y="145"/>
                    </a:cubicBezTo>
                    <a:cubicBezTo>
                      <a:pt x="26" y="145"/>
                      <a:pt x="26" y="146"/>
                      <a:pt x="25" y="146"/>
                    </a:cubicBezTo>
                    <a:close/>
                    <a:moveTo>
                      <a:pt x="22" y="150"/>
                    </a:moveTo>
                    <a:cubicBezTo>
                      <a:pt x="23" y="150"/>
                      <a:pt x="24" y="149"/>
                      <a:pt x="25" y="149"/>
                    </a:cubicBezTo>
                    <a:cubicBezTo>
                      <a:pt x="25" y="149"/>
                      <a:pt x="24" y="149"/>
                      <a:pt x="25" y="150"/>
                    </a:cubicBezTo>
                    <a:cubicBezTo>
                      <a:pt x="24" y="150"/>
                      <a:pt x="24" y="151"/>
                      <a:pt x="23" y="151"/>
                    </a:cubicBezTo>
                    <a:lnTo>
                      <a:pt x="22" y="150"/>
                    </a:lnTo>
                    <a:close/>
                    <a:moveTo>
                      <a:pt x="16" y="134"/>
                    </a:moveTo>
                    <a:cubicBezTo>
                      <a:pt x="17" y="134"/>
                      <a:pt x="17" y="134"/>
                      <a:pt x="17" y="134"/>
                    </a:cubicBezTo>
                    <a:cubicBezTo>
                      <a:pt x="17" y="133"/>
                      <a:pt x="18" y="133"/>
                      <a:pt x="17" y="132"/>
                    </a:cubicBezTo>
                    <a:cubicBezTo>
                      <a:pt x="19" y="132"/>
                      <a:pt x="19" y="132"/>
                      <a:pt x="19" y="132"/>
                    </a:cubicBezTo>
                    <a:cubicBezTo>
                      <a:pt x="19" y="132"/>
                      <a:pt x="20" y="133"/>
                      <a:pt x="20" y="133"/>
                    </a:cubicBezTo>
                    <a:cubicBezTo>
                      <a:pt x="19" y="133"/>
                      <a:pt x="19" y="133"/>
                      <a:pt x="20" y="134"/>
                    </a:cubicBezTo>
                    <a:cubicBezTo>
                      <a:pt x="19" y="134"/>
                      <a:pt x="19" y="135"/>
                      <a:pt x="17" y="135"/>
                    </a:cubicBezTo>
                    <a:cubicBezTo>
                      <a:pt x="17" y="135"/>
                      <a:pt x="16" y="134"/>
                      <a:pt x="16"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1019">
                <a:extLst>
                  <a:ext uri="{FF2B5EF4-FFF2-40B4-BE49-F238E27FC236}">
                    <a16:creationId xmlns:a16="http://schemas.microsoft.com/office/drawing/2014/main" id="{25FDA98A-19C4-41D5-AAF8-13F0A93E8B71}"/>
                  </a:ext>
                </a:extLst>
              </p:cNvPr>
              <p:cNvSpPr>
                <a:spLocks/>
              </p:cNvSpPr>
              <p:nvPr/>
            </p:nvSpPr>
            <p:spPr bwMode="auto">
              <a:xfrm>
                <a:off x="7032626" y="3106739"/>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1020">
                <a:extLst>
                  <a:ext uri="{FF2B5EF4-FFF2-40B4-BE49-F238E27FC236}">
                    <a16:creationId xmlns:a16="http://schemas.microsoft.com/office/drawing/2014/main" id="{5029264A-3EF0-4915-9DF6-1381CE4C17BC}"/>
                  </a:ext>
                </a:extLst>
              </p:cNvPr>
              <p:cNvSpPr>
                <a:spLocks/>
              </p:cNvSpPr>
              <p:nvPr/>
            </p:nvSpPr>
            <p:spPr bwMode="auto">
              <a:xfrm>
                <a:off x="7067551" y="3108326"/>
                <a:ext cx="3175" cy="0"/>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2" y="0"/>
                      <a:pt x="2" y="0"/>
                      <a:pt x="2" y="0"/>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1021">
                <a:extLst>
                  <a:ext uri="{FF2B5EF4-FFF2-40B4-BE49-F238E27FC236}">
                    <a16:creationId xmlns:a16="http://schemas.microsoft.com/office/drawing/2014/main" id="{5A6559B3-33FF-4661-9A34-1F0038931FFD}"/>
                  </a:ext>
                </a:extLst>
              </p:cNvPr>
              <p:cNvSpPr>
                <a:spLocks/>
              </p:cNvSpPr>
              <p:nvPr/>
            </p:nvSpPr>
            <p:spPr bwMode="auto">
              <a:xfrm>
                <a:off x="7032626" y="3108326"/>
                <a:ext cx="1588" cy="1588"/>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1022">
                <a:extLst>
                  <a:ext uri="{FF2B5EF4-FFF2-40B4-BE49-F238E27FC236}">
                    <a16:creationId xmlns:a16="http://schemas.microsoft.com/office/drawing/2014/main" id="{5C58E459-4F1B-4CC1-B50B-D10030C7238D}"/>
                  </a:ext>
                </a:extLst>
              </p:cNvPr>
              <p:cNvSpPr>
                <a:spLocks/>
              </p:cNvSpPr>
              <p:nvPr/>
            </p:nvSpPr>
            <p:spPr bwMode="auto">
              <a:xfrm>
                <a:off x="7061201" y="3113089"/>
                <a:ext cx="1588" cy="1588"/>
              </a:xfrm>
              <a:custGeom>
                <a:avLst/>
                <a:gdLst>
                  <a:gd name="T0" fmla="*/ 1 w 2"/>
                  <a:gd name="T1" fmla="*/ 0 h 1"/>
                  <a:gd name="T2" fmla="*/ 2 w 2"/>
                  <a:gd name="T3" fmla="*/ 1 h 1"/>
                  <a:gd name="T4" fmla="*/ 0 w 2"/>
                  <a:gd name="T5" fmla="*/ 1 h 1"/>
                  <a:gd name="T6" fmla="*/ 0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2" y="0"/>
                      <a:pt x="2" y="0"/>
                      <a:pt x="2" y="1"/>
                    </a:cubicBezTo>
                    <a:cubicBezTo>
                      <a:pt x="1" y="1"/>
                      <a:pt x="0" y="1"/>
                      <a:pt x="0" y="1"/>
                    </a:cubicBezTo>
                    <a:cubicBezTo>
                      <a:pt x="0" y="1"/>
                      <a:pt x="0"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1023">
                <a:extLst>
                  <a:ext uri="{FF2B5EF4-FFF2-40B4-BE49-F238E27FC236}">
                    <a16:creationId xmlns:a16="http://schemas.microsoft.com/office/drawing/2014/main" id="{58D96D97-2441-4CC0-95F4-B90B7F06F737}"/>
                  </a:ext>
                </a:extLst>
              </p:cNvPr>
              <p:cNvSpPr>
                <a:spLocks/>
              </p:cNvSpPr>
              <p:nvPr/>
            </p:nvSpPr>
            <p:spPr bwMode="auto">
              <a:xfrm>
                <a:off x="7048501" y="3119439"/>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1024">
                <a:extLst>
                  <a:ext uri="{FF2B5EF4-FFF2-40B4-BE49-F238E27FC236}">
                    <a16:creationId xmlns:a16="http://schemas.microsoft.com/office/drawing/2014/main" id="{72FCB94A-32E3-41F0-B959-FBCCB27EDB9A}"/>
                  </a:ext>
                </a:extLst>
              </p:cNvPr>
              <p:cNvSpPr>
                <a:spLocks/>
              </p:cNvSpPr>
              <p:nvPr/>
            </p:nvSpPr>
            <p:spPr bwMode="auto">
              <a:xfrm>
                <a:off x="7486651" y="3124201"/>
                <a:ext cx="1588" cy="1588"/>
              </a:xfrm>
              <a:custGeom>
                <a:avLst/>
                <a:gdLst>
                  <a:gd name="T0" fmla="*/ 1 w 2"/>
                  <a:gd name="T1" fmla="*/ 0 h 1"/>
                  <a:gd name="T2" fmla="*/ 1 w 2"/>
                  <a:gd name="T3" fmla="*/ 1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1" y="1"/>
                      <a:pt x="1" y="1"/>
                    </a:cubicBezTo>
                    <a:cubicBezTo>
                      <a:pt x="0" y="1"/>
                      <a:pt x="0" y="1"/>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1025">
                <a:extLst>
                  <a:ext uri="{FF2B5EF4-FFF2-40B4-BE49-F238E27FC236}">
                    <a16:creationId xmlns:a16="http://schemas.microsoft.com/office/drawing/2014/main" id="{DEB3A56C-D1FF-455B-8C43-47156BFDA496}"/>
                  </a:ext>
                </a:extLst>
              </p:cNvPr>
              <p:cNvSpPr>
                <a:spLocks/>
              </p:cNvSpPr>
              <p:nvPr/>
            </p:nvSpPr>
            <p:spPr bwMode="auto">
              <a:xfrm>
                <a:off x="7493001" y="3127376"/>
                <a:ext cx="1588" cy="1588"/>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0" y="1"/>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1026">
                <a:extLst>
                  <a:ext uri="{FF2B5EF4-FFF2-40B4-BE49-F238E27FC236}">
                    <a16:creationId xmlns:a16="http://schemas.microsoft.com/office/drawing/2014/main" id="{75ACA6F2-7CB6-48FF-958A-39FBFF9CAE3C}"/>
                  </a:ext>
                </a:extLst>
              </p:cNvPr>
              <p:cNvSpPr>
                <a:spLocks/>
              </p:cNvSpPr>
              <p:nvPr/>
            </p:nvSpPr>
            <p:spPr bwMode="auto">
              <a:xfrm>
                <a:off x="7167564" y="3151189"/>
                <a:ext cx="1588" cy="1588"/>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0"/>
                      <a:pt x="0" y="0"/>
                      <a:pt x="0"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1027">
                <a:extLst>
                  <a:ext uri="{FF2B5EF4-FFF2-40B4-BE49-F238E27FC236}">
                    <a16:creationId xmlns:a16="http://schemas.microsoft.com/office/drawing/2014/main" id="{E31F3168-140F-4AD3-994C-7C3BDC2680FA}"/>
                  </a:ext>
                </a:extLst>
              </p:cNvPr>
              <p:cNvSpPr>
                <a:spLocks/>
              </p:cNvSpPr>
              <p:nvPr/>
            </p:nvSpPr>
            <p:spPr bwMode="auto">
              <a:xfrm>
                <a:off x="7219951" y="3155951"/>
                <a:ext cx="4763" cy="1588"/>
              </a:xfrm>
              <a:custGeom>
                <a:avLst/>
                <a:gdLst>
                  <a:gd name="T0" fmla="*/ 2 w 3"/>
                  <a:gd name="T1" fmla="*/ 0 h 1"/>
                  <a:gd name="T2" fmla="*/ 2 w 3"/>
                  <a:gd name="T3" fmla="*/ 1 h 1"/>
                  <a:gd name="T4" fmla="*/ 1 w 3"/>
                  <a:gd name="T5" fmla="*/ 0 h 1"/>
                  <a:gd name="T6" fmla="*/ 2 w 3"/>
                  <a:gd name="T7" fmla="*/ 0 h 1"/>
                </a:gdLst>
                <a:ahLst/>
                <a:cxnLst>
                  <a:cxn ang="0">
                    <a:pos x="T0" y="T1"/>
                  </a:cxn>
                  <a:cxn ang="0">
                    <a:pos x="T2" y="T3"/>
                  </a:cxn>
                  <a:cxn ang="0">
                    <a:pos x="T4" y="T5"/>
                  </a:cxn>
                  <a:cxn ang="0">
                    <a:pos x="T6" y="T7"/>
                  </a:cxn>
                </a:cxnLst>
                <a:rect l="0" t="0" r="r" b="b"/>
                <a:pathLst>
                  <a:path w="3" h="1">
                    <a:moveTo>
                      <a:pt x="2" y="0"/>
                    </a:moveTo>
                    <a:cubicBezTo>
                      <a:pt x="3" y="0"/>
                      <a:pt x="1" y="1"/>
                      <a:pt x="2" y="1"/>
                    </a:cubicBezTo>
                    <a:cubicBezTo>
                      <a:pt x="1" y="1"/>
                      <a:pt x="0" y="0"/>
                      <a:pt x="1"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1028">
                <a:extLst>
                  <a:ext uri="{FF2B5EF4-FFF2-40B4-BE49-F238E27FC236}">
                    <a16:creationId xmlns:a16="http://schemas.microsoft.com/office/drawing/2014/main" id="{680DB60E-F906-4A21-9EDE-D21C05AA68BC}"/>
                  </a:ext>
                </a:extLst>
              </p:cNvPr>
              <p:cNvSpPr>
                <a:spLocks/>
              </p:cNvSpPr>
              <p:nvPr/>
            </p:nvSpPr>
            <p:spPr bwMode="auto">
              <a:xfrm>
                <a:off x="7224714" y="3157539"/>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7" name="Freeform 1029">
                <a:extLst>
                  <a:ext uri="{FF2B5EF4-FFF2-40B4-BE49-F238E27FC236}">
                    <a16:creationId xmlns:a16="http://schemas.microsoft.com/office/drawing/2014/main" id="{8B4CD469-E566-4F5D-A9DB-F11DC80D12B3}"/>
                  </a:ext>
                </a:extLst>
              </p:cNvPr>
              <p:cNvSpPr>
                <a:spLocks/>
              </p:cNvSpPr>
              <p:nvPr/>
            </p:nvSpPr>
            <p:spPr bwMode="auto">
              <a:xfrm>
                <a:off x="7221539" y="3159126"/>
                <a:ext cx="3175" cy="0"/>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0" y="0"/>
                      <a:pt x="1"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62" name="文本框 61">
              <a:extLst>
                <a:ext uri="{FF2B5EF4-FFF2-40B4-BE49-F238E27FC236}">
                  <a16:creationId xmlns:a16="http://schemas.microsoft.com/office/drawing/2014/main" id="{CC200ABF-50AC-407F-88D8-40631EDE6E44}"/>
                </a:ext>
              </a:extLst>
            </p:cNvPr>
            <p:cNvSpPr txBox="1"/>
            <p:nvPr/>
          </p:nvSpPr>
          <p:spPr>
            <a:xfrm>
              <a:off x="-574085" y="3028705"/>
              <a:ext cx="13340170" cy="1015663"/>
            </a:xfrm>
            <a:prstGeom prst="rect">
              <a:avLst/>
            </a:prstGeom>
            <a:noFill/>
          </p:spPr>
          <p:txBody>
            <a:bodyPr wrap="square" rtlCol="0">
              <a:spAutoFit/>
            </a:bodyPr>
            <a:lstStyle/>
            <a:p>
              <a:pPr algn="ctr"/>
              <a:r>
                <a:rPr lang="zh-CN" altLang="en-US" sz="6000" dirty="0">
                  <a:solidFill>
                    <a:schemeClr val="bg1"/>
                  </a:solidFill>
                  <a:latin typeface="汉仪尚巍手书W" panose="00020600040101010101" pitchFamily="18" charset="-122"/>
                  <a:ea typeface="汉仪尚巍手书W" panose="00020600040101010101" pitchFamily="18" charset="-122"/>
                </a:rPr>
                <a:t>中国开始沦为半殖民半封建社会</a:t>
              </a:r>
            </a:p>
          </p:txBody>
        </p:sp>
        <p:sp>
          <p:nvSpPr>
            <p:cNvPr id="63" name="文本框 62">
              <a:extLst>
                <a:ext uri="{FF2B5EF4-FFF2-40B4-BE49-F238E27FC236}">
                  <a16:creationId xmlns:a16="http://schemas.microsoft.com/office/drawing/2014/main" id="{7EFF7118-6028-4E58-98FB-1D6EF7E19F6C}"/>
                </a:ext>
              </a:extLst>
            </p:cNvPr>
            <p:cNvSpPr txBox="1"/>
            <p:nvPr/>
          </p:nvSpPr>
          <p:spPr>
            <a:xfrm>
              <a:off x="764315" y="1978223"/>
              <a:ext cx="3657600" cy="646331"/>
            </a:xfrm>
            <a:prstGeom prst="rect">
              <a:avLst/>
            </a:prstGeom>
            <a:noFill/>
          </p:spPr>
          <p:txBody>
            <a:bodyPr wrap="square" rtlCol="0">
              <a:spAutoFit/>
            </a:bodyPr>
            <a:lstStyle/>
            <a:p>
              <a:pPr marL="571500" indent="-571500">
                <a:buFont typeface="Wingdings" panose="05000000000000000000" pitchFamily="2" charset="2"/>
                <a:buChar char="Ø"/>
                <a:defRPr/>
              </a:pPr>
              <a:r>
                <a:rPr lang="zh-CN" altLang="en-US" sz="3600" dirty="0">
                  <a:solidFill>
                    <a:schemeClr val="bg1"/>
                  </a:solidFill>
                  <a:latin typeface="汉仪尚巍手书W" panose="00020600040101010101" pitchFamily="18" charset="-122"/>
                  <a:ea typeface="汉仪尚巍手书W" panose="00020600040101010101" pitchFamily="18" charset="-122"/>
                </a:rPr>
                <a:t>社会性质</a:t>
              </a:r>
            </a:p>
          </p:txBody>
        </p:sp>
        <p:cxnSp>
          <p:nvCxnSpPr>
            <p:cNvPr id="64" name="直接连接符 63">
              <a:extLst>
                <a:ext uri="{FF2B5EF4-FFF2-40B4-BE49-F238E27FC236}">
                  <a16:creationId xmlns:a16="http://schemas.microsoft.com/office/drawing/2014/main" id="{A533CD2E-36C4-4EE5-9399-2A310A729A4F}"/>
                </a:ext>
              </a:extLst>
            </p:cNvPr>
            <p:cNvCxnSpPr>
              <a:cxnSpLocks/>
            </p:cNvCxnSpPr>
            <p:nvPr/>
          </p:nvCxnSpPr>
          <p:spPr>
            <a:xfrm>
              <a:off x="764315" y="2682858"/>
              <a:ext cx="24056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4B3BCBF3-218E-451B-8333-B934869AF4B2}"/>
                </a:ext>
              </a:extLst>
            </p:cNvPr>
            <p:cNvSpPr/>
            <p:nvPr/>
          </p:nvSpPr>
          <p:spPr>
            <a:xfrm>
              <a:off x="764314" y="2686274"/>
              <a:ext cx="117116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77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A3BAE6C-250D-4823-B07C-B948857E8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818" y="0"/>
            <a:ext cx="10922162" cy="7281441"/>
          </a:xfrm>
          <a:prstGeom prst="rect">
            <a:avLst/>
          </a:prstGeom>
        </p:spPr>
      </p:pic>
      <p:sp>
        <p:nvSpPr>
          <p:cNvPr id="6" name="矩形 5">
            <a:extLst>
              <a:ext uri="{FF2B5EF4-FFF2-40B4-BE49-F238E27FC236}">
                <a16:creationId xmlns:a16="http://schemas.microsoft.com/office/drawing/2014/main" id="{68C21509-7415-4237-B85D-FB7F57D88735}"/>
              </a:ext>
            </a:extLst>
          </p:cNvPr>
          <p:cNvSpPr/>
          <p:nvPr/>
        </p:nvSpPr>
        <p:spPr>
          <a:xfrm>
            <a:off x="4627978" y="1630323"/>
            <a:ext cx="6954422" cy="2797048"/>
          </a:xfrm>
          <a:prstGeom prst="rect">
            <a:avLst/>
          </a:prstGeom>
        </p:spPr>
        <p:txBody>
          <a:bodyPr wrap="square">
            <a:spAutoFit/>
          </a:bodyPr>
          <a:lstStyle/>
          <a:p>
            <a:pPr lvl="0" fontAlgn="base">
              <a:lnSpc>
                <a:spcPct val="150000"/>
              </a:lnSpc>
              <a:spcBef>
                <a:spcPct val="0"/>
              </a:spcBef>
              <a:spcAft>
                <a:spcPct val="0"/>
              </a:spcAft>
            </a:pPr>
            <a:r>
              <a:rPr lang="zh-CN" altLang="en-US" sz="2400" dirty="0">
                <a:latin typeface="微软雅黑" panose="020B0503020204020204" pitchFamily="34" charset="-122"/>
                <a:ea typeface="微软雅黑" panose="020B0503020204020204" pitchFamily="34" charset="-122"/>
              </a:rPr>
              <a:t>鸦片战争后，对于协定关税一款，清政府反而沾沾自喜。匙英曾向道光帝报称，此次与英夷头目协定的税则，通盘核算，于国课有赢无拙，作为国家主权的关税自主权已遭外国削夺，而腐败的清政府却陶醉于暂时的关税增赢的无知经济满足之中。</a:t>
            </a:r>
          </a:p>
        </p:txBody>
      </p:sp>
      <p:sp>
        <p:nvSpPr>
          <p:cNvPr id="75" name="任意多边形: 形状 74">
            <a:extLst>
              <a:ext uri="{FF2B5EF4-FFF2-40B4-BE49-F238E27FC236}">
                <a16:creationId xmlns:a16="http://schemas.microsoft.com/office/drawing/2014/main" id="{4320D230-BD6A-425A-9E0B-DA51D3FBE263}"/>
              </a:ext>
            </a:extLst>
          </p:cNvPr>
          <p:cNvSpPr/>
          <p:nvPr/>
        </p:nvSpPr>
        <p:spPr>
          <a:xfrm>
            <a:off x="4191000" y="1417320"/>
            <a:ext cx="4343400" cy="1295400"/>
          </a:xfrm>
          <a:custGeom>
            <a:avLst/>
            <a:gdLst>
              <a:gd name="connsiteX0" fmla="*/ 0 w 4343400"/>
              <a:gd name="connsiteY0" fmla="*/ 1295400 h 1295400"/>
              <a:gd name="connsiteX1" fmla="*/ 0 w 4343400"/>
              <a:gd name="connsiteY1" fmla="*/ 0 h 1295400"/>
              <a:gd name="connsiteX2" fmla="*/ 4343400 w 4343400"/>
              <a:gd name="connsiteY2" fmla="*/ 0 h 1295400"/>
            </a:gdLst>
            <a:ahLst/>
            <a:cxnLst>
              <a:cxn ang="0">
                <a:pos x="connsiteX0" y="connsiteY0"/>
              </a:cxn>
              <a:cxn ang="0">
                <a:pos x="connsiteX1" y="connsiteY1"/>
              </a:cxn>
              <a:cxn ang="0">
                <a:pos x="connsiteX2" y="connsiteY2"/>
              </a:cxn>
            </a:cxnLst>
            <a:rect l="l" t="t" r="r" b="b"/>
            <a:pathLst>
              <a:path w="4343400" h="1295400">
                <a:moveTo>
                  <a:pt x="0" y="1295400"/>
                </a:moveTo>
                <a:lnTo>
                  <a:pt x="0" y="0"/>
                </a:lnTo>
                <a:lnTo>
                  <a:pt x="43434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任意多边形: 形状 75">
            <a:extLst>
              <a:ext uri="{FF2B5EF4-FFF2-40B4-BE49-F238E27FC236}">
                <a16:creationId xmlns:a16="http://schemas.microsoft.com/office/drawing/2014/main" id="{FC64BC49-3552-4A64-BB5F-8F090DEACA99}"/>
              </a:ext>
            </a:extLst>
          </p:cNvPr>
          <p:cNvSpPr/>
          <p:nvPr/>
        </p:nvSpPr>
        <p:spPr>
          <a:xfrm rot="10800000">
            <a:off x="7396432" y="3508800"/>
            <a:ext cx="4343400" cy="1295400"/>
          </a:xfrm>
          <a:custGeom>
            <a:avLst/>
            <a:gdLst>
              <a:gd name="connsiteX0" fmla="*/ 0 w 4343400"/>
              <a:gd name="connsiteY0" fmla="*/ 1295400 h 1295400"/>
              <a:gd name="connsiteX1" fmla="*/ 0 w 4343400"/>
              <a:gd name="connsiteY1" fmla="*/ 0 h 1295400"/>
              <a:gd name="connsiteX2" fmla="*/ 4343400 w 4343400"/>
              <a:gd name="connsiteY2" fmla="*/ 0 h 1295400"/>
            </a:gdLst>
            <a:ahLst/>
            <a:cxnLst>
              <a:cxn ang="0">
                <a:pos x="connsiteX0" y="connsiteY0"/>
              </a:cxn>
              <a:cxn ang="0">
                <a:pos x="connsiteX1" y="connsiteY1"/>
              </a:cxn>
              <a:cxn ang="0">
                <a:pos x="connsiteX2" y="connsiteY2"/>
              </a:cxn>
            </a:cxnLst>
            <a:rect l="l" t="t" r="r" b="b"/>
            <a:pathLst>
              <a:path w="4343400" h="1295400">
                <a:moveTo>
                  <a:pt x="0" y="1295400"/>
                </a:moveTo>
                <a:lnTo>
                  <a:pt x="0" y="0"/>
                </a:lnTo>
                <a:lnTo>
                  <a:pt x="434340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34027785"/>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CECABEC5-7DF1-4BDA-9C21-0B16E6BCA9B7}"/>
              </a:ext>
            </a:extLst>
          </p:cNvPr>
          <p:cNvSpPr/>
          <p:nvPr/>
        </p:nvSpPr>
        <p:spPr>
          <a:xfrm>
            <a:off x="548640" y="977762"/>
            <a:ext cx="7391400" cy="3683188"/>
          </a:xfrm>
          <a:prstGeom prst="rect">
            <a:avLst/>
          </a:prstGeom>
        </p:spPr>
        <p:txBody>
          <a:bodyPr wrap="square">
            <a:spAutoFit/>
          </a:bodyPr>
          <a:lstStyle/>
          <a:p>
            <a:pPr>
              <a:lnSpc>
                <a:spcPct val="200000"/>
              </a:lnSpc>
            </a:pPr>
            <a:r>
              <a:rPr lang="en-US" altLang="zh-CN" sz="2400" dirty="0">
                <a:solidFill>
                  <a:srgbClr val="4F1D1C"/>
                </a:solidFill>
                <a:latin typeface="微软雅黑" panose="020B0503020204020204" pitchFamily="34" charset="-122"/>
                <a:ea typeface="微软雅黑" panose="020B0503020204020204" pitchFamily="34" charset="-122"/>
              </a:rPr>
              <a:t> </a:t>
            </a:r>
            <a:r>
              <a:rPr lang="zh-CN" altLang="en-US" sz="2400" dirty="0">
                <a:solidFill>
                  <a:srgbClr val="4F1D1C"/>
                </a:solidFill>
                <a:latin typeface="微软雅黑" panose="020B0503020204020204" pitchFamily="34" charset="-122"/>
                <a:ea typeface="微软雅黑" panose="020B0503020204020204" pitchFamily="34" charset="-122"/>
              </a:rPr>
              <a:t>英国人本以为“倾全国工厂的生产，也不够供应中国一省的衣料”，而现实却是“和中国开放贸易十年后”，“其消费能力竟不及荷兰的一半”，“甚至落在巴西和土耳其之后。”</a:t>
            </a:r>
          </a:p>
          <a:p>
            <a:pPr algn="r">
              <a:lnSpc>
                <a:spcPct val="200000"/>
              </a:lnSpc>
            </a:pPr>
            <a:r>
              <a:rPr lang="zh-CN" altLang="en-US" sz="2000" dirty="0">
                <a:solidFill>
                  <a:srgbClr val="4F1D1C"/>
                </a:solidFill>
                <a:latin typeface="微软雅黑" panose="020B0503020204020204" pitchFamily="34" charset="-122"/>
                <a:ea typeface="微软雅黑" panose="020B0503020204020204" pitchFamily="34" charset="-122"/>
              </a:rPr>
              <a:t>                   </a:t>
            </a:r>
            <a:r>
              <a:rPr lang="en-US" altLang="zh-CN" sz="2000" dirty="0">
                <a:solidFill>
                  <a:srgbClr val="4F1D1C"/>
                </a:solidFill>
                <a:latin typeface="微软雅黑" panose="020B0503020204020204" pitchFamily="34" charset="-122"/>
                <a:ea typeface="微软雅黑" panose="020B0503020204020204" pitchFamily="34" charset="-122"/>
              </a:rPr>
              <a:t>——1852</a:t>
            </a:r>
            <a:r>
              <a:rPr lang="zh-CN" altLang="en-US" sz="2000" dirty="0">
                <a:solidFill>
                  <a:srgbClr val="4F1D1C"/>
                </a:solidFill>
                <a:latin typeface="微软雅黑" panose="020B0503020204020204" pitchFamily="34" charset="-122"/>
                <a:ea typeface="微软雅黑" panose="020B0503020204020204" pitchFamily="34" charset="-122"/>
              </a:rPr>
              <a:t>年</a:t>
            </a:r>
            <a:r>
              <a:rPr lang="en-US" altLang="zh-CN" sz="2000" dirty="0">
                <a:solidFill>
                  <a:srgbClr val="4F1D1C"/>
                </a:solidFill>
                <a:latin typeface="微软雅黑" panose="020B0503020204020204" pitchFamily="34" charset="-122"/>
                <a:ea typeface="微软雅黑" panose="020B0503020204020204" pitchFamily="34" charset="-122"/>
              </a:rPr>
              <a:t>3</a:t>
            </a:r>
            <a:r>
              <a:rPr lang="zh-CN" altLang="en-US" sz="2000" dirty="0">
                <a:solidFill>
                  <a:srgbClr val="4F1D1C"/>
                </a:solidFill>
                <a:latin typeface="微软雅黑" panose="020B0503020204020204" pitchFamily="34" charset="-122"/>
                <a:ea typeface="微软雅黑" panose="020B0503020204020204" pitchFamily="34" charset="-122"/>
              </a:rPr>
              <a:t>月</a:t>
            </a:r>
            <a:r>
              <a:rPr lang="en-US" altLang="zh-CN" sz="2000" dirty="0">
                <a:solidFill>
                  <a:srgbClr val="4F1D1C"/>
                </a:solidFill>
                <a:latin typeface="微软雅黑" panose="020B0503020204020204" pitchFamily="34" charset="-122"/>
                <a:ea typeface="微软雅黑" panose="020B0503020204020204" pitchFamily="34" charset="-122"/>
              </a:rPr>
              <a:t>《</a:t>
            </a:r>
            <a:r>
              <a:rPr lang="zh-CN" altLang="en-US" sz="2000" dirty="0">
                <a:solidFill>
                  <a:srgbClr val="4F1D1C"/>
                </a:solidFill>
                <a:latin typeface="微软雅黑" panose="020B0503020204020204" pitchFamily="34" charset="-122"/>
                <a:ea typeface="微软雅黑" panose="020B0503020204020204" pitchFamily="34" charset="-122"/>
              </a:rPr>
              <a:t>密切尔报告书</a:t>
            </a:r>
            <a:r>
              <a:rPr lang="en-US" altLang="zh-CN" sz="2000" dirty="0">
                <a:solidFill>
                  <a:srgbClr val="4F1D1C"/>
                </a:solidFill>
                <a:latin typeface="微软雅黑" panose="020B0503020204020204" pitchFamily="34" charset="-122"/>
                <a:ea typeface="微软雅黑" panose="020B0503020204020204" pitchFamily="34" charset="-122"/>
              </a:rPr>
              <a:t>》</a:t>
            </a:r>
          </a:p>
        </p:txBody>
      </p:sp>
      <p:pic>
        <p:nvPicPr>
          <p:cNvPr id="8" name="图片 7">
            <a:extLst>
              <a:ext uri="{FF2B5EF4-FFF2-40B4-BE49-F238E27FC236}">
                <a16:creationId xmlns:a16="http://schemas.microsoft.com/office/drawing/2014/main" id="{1FEFD136-5584-4EBC-9B44-B568A5A94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4340" y="2028005"/>
            <a:ext cx="12192000" cy="5265891"/>
          </a:xfrm>
          <a:prstGeom prst="rect">
            <a:avLst/>
          </a:prstGeom>
        </p:spPr>
      </p:pic>
      <p:cxnSp>
        <p:nvCxnSpPr>
          <p:cNvPr id="10" name="直接连接符 9">
            <a:extLst>
              <a:ext uri="{FF2B5EF4-FFF2-40B4-BE49-F238E27FC236}">
                <a16:creationId xmlns:a16="http://schemas.microsoft.com/office/drawing/2014/main" id="{4C5025D7-BDCA-421F-8B08-C1DD570F6987}"/>
              </a:ext>
            </a:extLst>
          </p:cNvPr>
          <p:cNvCxnSpPr>
            <a:cxnSpLocks/>
          </p:cNvCxnSpPr>
          <p:nvPr/>
        </p:nvCxnSpPr>
        <p:spPr>
          <a:xfrm>
            <a:off x="1424940" y="822960"/>
            <a:ext cx="5638800" cy="0"/>
          </a:xfrm>
          <a:prstGeom prst="line">
            <a:avLst/>
          </a:prstGeom>
          <a:ln w="12700">
            <a:gradFill flip="none" rotWithShape="1">
              <a:gsLst>
                <a:gs pos="0">
                  <a:srgbClr val="4F1D1C">
                    <a:lumMod val="100000"/>
                    <a:alpha val="0"/>
                  </a:srgbClr>
                </a:gs>
                <a:gs pos="50000">
                  <a:srgbClr val="4F1D1C"/>
                </a:gs>
                <a:gs pos="100000">
                  <a:srgbClr val="4F1D1C">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F7084C4B-1CA2-4B46-858F-D974271C791C}"/>
              </a:ext>
            </a:extLst>
          </p:cNvPr>
          <p:cNvCxnSpPr>
            <a:cxnSpLocks/>
          </p:cNvCxnSpPr>
          <p:nvPr/>
        </p:nvCxnSpPr>
        <p:spPr>
          <a:xfrm>
            <a:off x="1424940" y="4907280"/>
            <a:ext cx="5638800" cy="0"/>
          </a:xfrm>
          <a:prstGeom prst="line">
            <a:avLst/>
          </a:prstGeom>
          <a:ln w="12700">
            <a:gradFill flip="none" rotWithShape="1">
              <a:gsLst>
                <a:gs pos="0">
                  <a:srgbClr val="4F1D1C">
                    <a:lumMod val="100000"/>
                    <a:alpha val="0"/>
                  </a:srgbClr>
                </a:gs>
                <a:gs pos="50000">
                  <a:srgbClr val="4F1D1C"/>
                </a:gs>
                <a:gs pos="100000">
                  <a:srgbClr val="4F1D1C">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034768"/>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FCB2531-B0AE-48DD-8505-680BF43D7F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4901"/>
            <a:ext cx="12192000" cy="3743302"/>
          </a:xfrm>
          <a:prstGeom prst="rect">
            <a:avLst/>
          </a:prstGeom>
        </p:spPr>
      </p:pic>
      <p:sp>
        <p:nvSpPr>
          <p:cNvPr id="3" name="文本框 2">
            <a:extLst>
              <a:ext uri="{FF2B5EF4-FFF2-40B4-BE49-F238E27FC236}">
                <a16:creationId xmlns:a16="http://schemas.microsoft.com/office/drawing/2014/main" id="{C4ABAAA8-00A1-4A12-817D-8788C3B4F31C}"/>
              </a:ext>
            </a:extLst>
          </p:cNvPr>
          <p:cNvSpPr txBox="1"/>
          <p:nvPr/>
        </p:nvSpPr>
        <p:spPr>
          <a:xfrm>
            <a:off x="2862806" y="2371779"/>
            <a:ext cx="6466388" cy="1323439"/>
          </a:xfrm>
          <a:prstGeom prst="rect">
            <a:avLst/>
          </a:prstGeom>
          <a:noFill/>
        </p:spPr>
        <p:txBody>
          <a:bodyPr wrap="square" rtlCol="0">
            <a:spAutoFit/>
          </a:bodyPr>
          <a:lstStyle/>
          <a:p>
            <a:pPr algn="dist"/>
            <a:r>
              <a:rPr lang="zh-CN" altLang="en-US" sz="8000" dirty="0">
                <a:solidFill>
                  <a:schemeClr val="tx1">
                    <a:lumMod val="85000"/>
                    <a:lumOff val="15000"/>
                  </a:schemeClr>
                </a:solidFill>
                <a:latin typeface="汉仪尚巍手书W" panose="00020600040101010101" pitchFamily="18" charset="-122"/>
                <a:ea typeface="汉仪尚巍手书W" panose="00020600040101010101" pitchFamily="18" charset="-122"/>
              </a:rPr>
              <a:t>鸦片战争</a:t>
            </a:r>
          </a:p>
        </p:txBody>
      </p:sp>
      <p:sp>
        <p:nvSpPr>
          <p:cNvPr id="4" name="文本框 3">
            <a:extLst>
              <a:ext uri="{FF2B5EF4-FFF2-40B4-BE49-F238E27FC236}">
                <a16:creationId xmlns:a16="http://schemas.microsoft.com/office/drawing/2014/main" id="{351DE8B3-3522-417D-850E-D6B593FD0A53}"/>
              </a:ext>
            </a:extLst>
          </p:cNvPr>
          <p:cNvSpPr txBox="1"/>
          <p:nvPr/>
        </p:nvSpPr>
        <p:spPr>
          <a:xfrm>
            <a:off x="4714754" y="1490388"/>
            <a:ext cx="2762492" cy="523220"/>
          </a:xfrm>
          <a:prstGeom prst="rect">
            <a:avLst/>
          </a:prstGeom>
          <a:noFill/>
        </p:spPr>
        <p:txBody>
          <a:bodyPr wrap="square" rtlCol="0">
            <a:spAutoFit/>
          </a:bodyPr>
          <a:lstStyle/>
          <a:p>
            <a:pPr algn="dist"/>
            <a:r>
              <a:rPr lang="zh-CN" altLang="en-US" sz="2800" dirty="0">
                <a:latin typeface="汉仪尚巍手书W" panose="00020600040101010101" pitchFamily="18" charset="-122"/>
                <a:ea typeface="汉仪尚巍手书W" panose="00020600040101010101" pitchFamily="18" charset="-122"/>
              </a:rPr>
              <a:t>第</a:t>
            </a:r>
            <a:r>
              <a:rPr lang="en-US" altLang="zh-CN" sz="2800" dirty="0">
                <a:latin typeface="汉仪尚巍手书W" panose="00020600040101010101" pitchFamily="18" charset="-122"/>
                <a:ea typeface="汉仪尚巍手书W" panose="00020600040101010101" pitchFamily="18" charset="-122"/>
              </a:rPr>
              <a:t>12</a:t>
            </a:r>
            <a:r>
              <a:rPr lang="zh-CN" altLang="en-US" sz="2800" dirty="0">
                <a:latin typeface="汉仪尚巍手书W" panose="00020600040101010101" pitchFamily="18" charset="-122"/>
                <a:ea typeface="汉仪尚巍手书W" panose="00020600040101010101" pitchFamily="18" charset="-122"/>
              </a:rPr>
              <a:t>课</a:t>
            </a:r>
          </a:p>
        </p:txBody>
      </p:sp>
    </p:spTree>
    <p:extLst>
      <p:ext uri="{BB962C8B-B14F-4D97-AF65-F5344CB8AC3E}">
        <p14:creationId xmlns:p14="http://schemas.microsoft.com/office/powerpoint/2010/main" val="18135082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图片 178">
            <a:extLst>
              <a:ext uri="{FF2B5EF4-FFF2-40B4-BE49-F238E27FC236}">
                <a16:creationId xmlns:a16="http://schemas.microsoft.com/office/drawing/2014/main" id="{3D2925B8-F13F-44C5-AFD8-8AD3F6417074}"/>
              </a:ext>
            </a:extLst>
          </p:cNvPr>
          <p:cNvPicPr>
            <a:picLocks noChangeAspect="1"/>
          </p:cNvPicPr>
          <p:nvPr/>
        </p:nvPicPr>
        <p:blipFill>
          <a:blip r:embed="rId3"/>
          <a:stretch>
            <a:fillRect/>
          </a:stretch>
        </p:blipFill>
        <p:spPr>
          <a:xfrm>
            <a:off x="6609678" y="640079"/>
            <a:ext cx="5388684" cy="5531027"/>
          </a:xfrm>
          <a:prstGeom prst="rect">
            <a:avLst/>
          </a:prstGeom>
        </p:spPr>
      </p:pic>
      <p:sp>
        <p:nvSpPr>
          <p:cNvPr id="180" name="文本框 179">
            <a:extLst>
              <a:ext uri="{FF2B5EF4-FFF2-40B4-BE49-F238E27FC236}">
                <a16:creationId xmlns:a16="http://schemas.microsoft.com/office/drawing/2014/main" id="{BE586D9E-4C05-4262-A3CD-743F1696CB8B}"/>
              </a:ext>
            </a:extLst>
          </p:cNvPr>
          <p:cNvSpPr txBox="1"/>
          <p:nvPr/>
        </p:nvSpPr>
        <p:spPr>
          <a:xfrm>
            <a:off x="248322" y="2662534"/>
            <a:ext cx="6065520" cy="923330"/>
          </a:xfrm>
          <a:prstGeom prst="rect">
            <a:avLst/>
          </a:prstGeom>
          <a:noFill/>
        </p:spPr>
        <p:txBody>
          <a:bodyPr wrap="square" rtlCol="0">
            <a:spAutoFit/>
          </a:bodyPr>
          <a:lstStyle/>
          <a:p>
            <a:pPr algn="dist"/>
            <a:r>
              <a:rPr lang="zh-CN" altLang="en-US" sz="5400" dirty="0">
                <a:solidFill>
                  <a:srgbClr val="4F1D1C"/>
                </a:solidFill>
                <a:latin typeface="文鼎霹雳体" panose="020B0602010101010101" pitchFamily="33" charset="-122"/>
                <a:ea typeface="文鼎霹雳体" panose="020B0602010101010101" pitchFamily="33" charset="-122"/>
              </a:rPr>
              <a:t>第二次鸦片战争</a:t>
            </a:r>
          </a:p>
        </p:txBody>
      </p:sp>
      <p:sp>
        <p:nvSpPr>
          <p:cNvPr id="181" name="任意多边形: 形状 180">
            <a:extLst>
              <a:ext uri="{FF2B5EF4-FFF2-40B4-BE49-F238E27FC236}">
                <a16:creationId xmlns:a16="http://schemas.microsoft.com/office/drawing/2014/main" id="{AF6BFA2C-99E7-4CDF-81C4-C0569978F1A9}"/>
              </a:ext>
            </a:extLst>
          </p:cNvPr>
          <p:cNvSpPr/>
          <p:nvPr/>
        </p:nvSpPr>
        <p:spPr>
          <a:xfrm>
            <a:off x="4789842" y="1920240"/>
            <a:ext cx="1691640" cy="2788920"/>
          </a:xfrm>
          <a:custGeom>
            <a:avLst/>
            <a:gdLst>
              <a:gd name="connsiteX0" fmla="*/ 0 w 1691640"/>
              <a:gd name="connsiteY0" fmla="*/ 838200 h 2788920"/>
              <a:gd name="connsiteX1" fmla="*/ 0 w 1691640"/>
              <a:gd name="connsiteY1" fmla="*/ 0 h 2788920"/>
              <a:gd name="connsiteX2" fmla="*/ 1691640 w 1691640"/>
              <a:gd name="connsiteY2" fmla="*/ 0 h 2788920"/>
              <a:gd name="connsiteX3" fmla="*/ 1691640 w 1691640"/>
              <a:gd name="connsiteY3" fmla="*/ 2788920 h 2788920"/>
              <a:gd name="connsiteX4" fmla="*/ 716280 w 1691640"/>
              <a:gd name="connsiteY4" fmla="*/ 2788920 h 2788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2788920">
                <a:moveTo>
                  <a:pt x="0" y="838200"/>
                </a:moveTo>
                <a:lnTo>
                  <a:pt x="0" y="0"/>
                </a:lnTo>
                <a:lnTo>
                  <a:pt x="1691640" y="0"/>
                </a:lnTo>
                <a:lnTo>
                  <a:pt x="1691640" y="2788920"/>
                </a:lnTo>
                <a:lnTo>
                  <a:pt x="716280" y="2788920"/>
                </a:lnTo>
              </a:path>
            </a:pathLst>
          </a:custGeom>
          <a:noFill/>
          <a:ln w="19050">
            <a:solidFill>
              <a:srgbClr val="722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文本框 181">
            <a:extLst>
              <a:ext uri="{FF2B5EF4-FFF2-40B4-BE49-F238E27FC236}">
                <a16:creationId xmlns:a16="http://schemas.microsoft.com/office/drawing/2014/main" id="{D2BAA875-8D00-4B32-9371-042473AE9139}"/>
              </a:ext>
            </a:extLst>
          </p:cNvPr>
          <p:cNvSpPr txBox="1"/>
          <p:nvPr/>
        </p:nvSpPr>
        <p:spPr>
          <a:xfrm>
            <a:off x="385482" y="4204305"/>
            <a:ext cx="4404360" cy="400110"/>
          </a:xfrm>
          <a:prstGeom prst="rect">
            <a:avLst/>
          </a:prstGeom>
          <a:noFill/>
        </p:spPr>
        <p:txBody>
          <a:bodyPr wrap="square" rtlCol="0">
            <a:spAutoFit/>
          </a:bodyPr>
          <a:lstStyle/>
          <a:p>
            <a:pPr algn="dist"/>
            <a:r>
              <a:rPr lang="zh-CN" altLang="en-US" sz="2000" b="1" dirty="0">
                <a:solidFill>
                  <a:srgbClr val="4F1D1C"/>
                </a:solidFill>
                <a:latin typeface="微软雅黑" panose="020B0503020204020204" pitchFamily="34" charset="-122"/>
                <a:ea typeface="微软雅黑" panose="020B0503020204020204" pitchFamily="34" charset="-122"/>
              </a:rPr>
              <a:t>性质：鸦片战争的继续与扩大</a:t>
            </a:r>
          </a:p>
        </p:txBody>
      </p:sp>
      <p:sp>
        <p:nvSpPr>
          <p:cNvPr id="183" name="文本框 182">
            <a:extLst>
              <a:ext uri="{FF2B5EF4-FFF2-40B4-BE49-F238E27FC236}">
                <a16:creationId xmlns:a16="http://schemas.microsoft.com/office/drawing/2014/main" id="{EA6A9C47-B44C-498F-84BB-D2C206195F86}"/>
              </a:ext>
            </a:extLst>
          </p:cNvPr>
          <p:cNvSpPr txBox="1"/>
          <p:nvPr/>
        </p:nvSpPr>
        <p:spPr>
          <a:xfrm>
            <a:off x="385482" y="3745020"/>
            <a:ext cx="5928360" cy="400110"/>
          </a:xfrm>
          <a:prstGeom prst="rect">
            <a:avLst/>
          </a:prstGeom>
          <a:noFill/>
        </p:spPr>
        <p:txBody>
          <a:bodyPr wrap="square" rtlCol="0">
            <a:spAutoFit/>
          </a:bodyPr>
          <a:lstStyle/>
          <a:p>
            <a:pPr algn="dist"/>
            <a:r>
              <a:rPr lang="zh-CN" altLang="en-US" sz="2000" b="1" dirty="0">
                <a:solidFill>
                  <a:srgbClr val="4F1D1C"/>
                </a:solidFill>
                <a:latin typeface="微软雅黑" panose="020B0503020204020204" pitchFamily="34" charset="-122"/>
                <a:ea typeface="微软雅黑" panose="020B0503020204020204" pitchFamily="34" charset="-122"/>
              </a:rPr>
              <a:t>时间：</a:t>
            </a:r>
            <a:r>
              <a:rPr lang="en-US" altLang="zh-CN" sz="2000" b="1" dirty="0">
                <a:solidFill>
                  <a:srgbClr val="4F1D1C"/>
                </a:solidFill>
                <a:latin typeface="微软雅黑" panose="020B0503020204020204" pitchFamily="34" charset="-122"/>
                <a:ea typeface="微软雅黑" panose="020B0503020204020204" pitchFamily="34" charset="-122"/>
              </a:rPr>
              <a:t>1856</a:t>
            </a:r>
            <a:r>
              <a:rPr lang="zh-CN" altLang="en-US" sz="2000" b="1" dirty="0">
                <a:solidFill>
                  <a:srgbClr val="4F1D1C"/>
                </a:solidFill>
                <a:latin typeface="微软雅黑" panose="020B0503020204020204" pitchFamily="34" charset="-122"/>
                <a:ea typeface="微软雅黑" panose="020B0503020204020204" pitchFamily="34" charset="-122"/>
              </a:rPr>
              <a:t>年</a:t>
            </a:r>
            <a:r>
              <a:rPr lang="en-US" altLang="zh-CN" sz="2000" b="1" dirty="0">
                <a:solidFill>
                  <a:srgbClr val="4F1D1C"/>
                </a:solidFill>
                <a:latin typeface="微软雅黑" panose="020B0503020204020204" pitchFamily="34" charset="-122"/>
                <a:ea typeface="微软雅黑" panose="020B0503020204020204" pitchFamily="34" charset="-122"/>
              </a:rPr>
              <a:t>-1860</a:t>
            </a:r>
            <a:r>
              <a:rPr lang="zh-CN" altLang="en-US" sz="2000" b="1" dirty="0">
                <a:solidFill>
                  <a:srgbClr val="4F1D1C"/>
                </a:solidFill>
                <a:latin typeface="微软雅黑" panose="020B0503020204020204" pitchFamily="34" charset="-122"/>
                <a:ea typeface="微软雅黑" panose="020B0503020204020204" pitchFamily="34" charset="-122"/>
              </a:rPr>
              <a:t>年</a:t>
            </a:r>
          </a:p>
        </p:txBody>
      </p:sp>
    </p:spTree>
    <p:extLst>
      <p:ext uri="{BB962C8B-B14F-4D97-AF65-F5344CB8AC3E}">
        <p14:creationId xmlns:p14="http://schemas.microsoft.com/office/powerpoint/2010/main" val="24876520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FCD25FF-0C0C-42EC-ABA3-38C5D8F712EC}"/>
              </a:ext>
            </a:extLst>
          </p:cNvPr>
          <p:cNvSpPr/>
          <p:nvPr/>
        </p:nvSpPr>
        <p:spPr>
          <a:xfrm>
            <a:off x="0" y="0"/>
            <a:ext cx="12192000"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a:extLst>
              <a:ext uri="{FF2B5EF4-FFF2-40B4-BE49-F238E27FC236}">
                <a16:creationId xmlns:a16="http://schemas.microsoft.com/office/drawing/2014/main" id="{5D648753-1AB2-498E-9CB0-6894C029784A}"/>
              </a:ext>
            </a:extLst>
          </p:cNvPr>
          <p:cNvGrpSpPr/>
          <p:nvPr/>
        </p:nvGrpSpPr>
        <p:grpSpPr>
          <a:xfrm>
            <a:off x="426720" y="186959"/>
            <a:ext cx="8915400" cy="949245"/>
            <a:chOff x="532435" y="430756"/>
            <a:chExt cx="8915400" cy="949245"/>
          </a:xfrm>
        </p:grpSpPr>
        <p:sp>
          <p:nvSpPr>
            <p:cNvPr id="4" name="文本框 3">
              <a:extLst>
                <a:ext uri="{FF2B5EF4-FFF2-40B4-BE49-F238E27FC236}">
                  <a16:creationId xmlns:a16="http://schemas.microsoft.com/office/drawing/2014/main" id="{3038BEB2-EBDD-438D-9FEE-884AF8585D9D}"/>
                </a:ext>
              </a:extLst>
            </p:cNvPr>
            <p:cNvSpPr txBox="1"/>
            <p:nvPr/>
          </p:nvSpPr>
          <p:spPr>
            <a:xfrm>
              <a:off x="532435" y="430756"/>
              <a:ext cx="8915400" cy="707886"/>
            </a:xfrm>
            <a:prstGeom prst="rect">
              <a:avLst/>
            </a:prstGeom>
            <a:noFill/>
          </p:spPr>
          <p:txBody>
            <a:bodyPr wrap="square" rtlCol="0">
              <a:spAutoFit/>
            </a:bodyPr>
            <a:lstStyle/>
            <a:p>
              <a:pPr algn="dist"/>
              <a:r>
                <a:rPr lang="zh-CN" altLang="en-US" sz="4000" dirty="0">
                  <a:solidFill>
                    <a:schemeClr val="bg1"/>
                  </a:solidFill>
                  <a:latin typeface="汉仪尚巍手书W" panose="00020600040101010101" pitchFamily="18" charset="-122"/>
                  <a:ea typeface="汉仪尚巍手书W" panose="00020600040101010101" pitchFamily="18" charset="-122"/>
                </a:rPr>
                <a:t>为什么说第二次鸦片战争是继续与扩大</a:t>
              </a:r>
            </a:p>
          </p:txBody>
        </p:sp>
        <p:sp>
          <p:nvSpPr>
            <p:cNvPr id="5" name="矩形 4">
              <a:extLst>
                <a:ext uri="{FF2B5EF4-FFF2-40B4-BE49-F238E27FC236}">
                  <a16:creationId xmlns:a16="http://schemas.microsoft.com/office/drawing/2014/main" id="{AEFE23C4-AABD-48F4-86E3-4AF8214CF3DC}"/>
                </a:ext>
              </a:extLst>
            </p:cNvPr>
            <p:cNvSpPr/>
            <p:nvPr/>
          </p:nvSpPr>
          <p:spPr>
            <a:xfrm>
              <a:off x="532435" y="484174"/>
              <a:ext cx="92598" cy="83099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C000"/>
                </a:solidFill>
              </a:endParaRPr>
            </a:p>
          </p:txBody>
        </p:sp>
        <p:sp>
          <p:nvSpPr>
            <p:cNvPr id="6" name="文本框 5">
              <a:extLst>
                <a:ext uri="{FF2B5EF4-FFF2-40B4-BE49-F238E27FC236}">
                  <a16:creationId xmlns:a16="http://schemas.microsoft.com/office/drawing/2014/main" id="{D94E4C19-CACB-454F-9FAF-55A51BE6FAF8}"/>
                </a:ext>
              </a:extLst>
            </p:cNvPr>
            <p:cNvSpPr txBox="1"/>
            <p:nvPr/>
          </p:nvSpPr>
          <p:spPr>
            <a:xfrm>
              <a:off x="717629" y="1041446"/>
              <a:ext cx="8730206" cy="338555"/>
            </a:xfrm>
            <a:prstGeom prst="rect">
              <a:avLst/>
            </a:prstGeom>
            <a:noFill/>
          </p:spPr>
          <p:txBody>
            <a:bodyPr wrap="square" rtlCol="0">
              <a:spAutoFit/>
            </a:bodyPr>
            <a:lstStyle/>
            <a:p>
              <a:pPr algn="dist"/>
              <a:r>
                <a:rPr lang="en-US" altLang="zh-CN" sz="1600" dirty="0">
                  <a:solidFill>
                    <a:schemeClr val="bg1"/>
                  </a:solidFill>
                  <a:latin typeface="微软雅黑 Light" panose="020B0502040204020203" pitchFamily="34" charset="-122"/>
                  <a:ea typeface="微软雅黑 Light" panose="020B0502040204020203" pitchFamily="34" charset="-122"/>
                </a:rPr>
                <a:t>1858</a:t>
              </a:r>
              <a:r>
                <a:rPr lang="zh-CN" altLang="en-US" sz="1600" dirty="0">
                  <a:solidFill>
                    <a:schemeClr val="bg1"/>
                  </a:solidFill>
                  <a:latin typeface="微软雅黑 Light" panose="020B0502040204020203" pitchFamily="34" charset="-122"/>
                  <a:ea typeface="微软雅黑 Light" panose="020B0502040204020203" pitchFamily="34" charset="-122"/>
                </a:rPr>
                <a:t>年</a:t>
              </a:r>
              <a:r>
                <a:rPr lang="en-US" altLang="zh-CN" sz="1600" dirty="0">
                  <a:solidFill>
                    <a:schemeClr val="bg1"/>
                  </a:solidFill>
                  <a:latin typeface="微软雅黑 Light" panose="020B0502040204020203" pitchFamily="34" charset="-122"/>
                  <a:ea typeface="微软雅黑 Light" panose="020B0502040204020203" pitchFamily="34" charset="-122"/>
                </a:rPr>
                <a:t>《</a:t>
              </a:r>
              <a:r>
                <a:rPr lang="zh-CN" altLang="en-US" sz="1600" dirty="0">
                  <a:solidFill>
                    <a:schemeClr val="bg1"/>
                  </a:solidFill>
                  <a:latin typeface="微软雅黑 Light" panose="020B0502040204020203" pitchFamily="34" charset="-122"/>
                  <a:ea typeface="微软雅黑 Light" panose="020B0502040204020203" pitchFamily="34" charset="-122"/>
                </a:rPr>
                <a:t>天津条约</a:t>
              </a:r>
              <a:r>
                <a:rPr lang="en-US" altLang="zh-CN" sz="1600" dirty="0">
                  <a:solidFill>
                    <a:schemeClr val="bg1"/>
                  </a:solidFill>
                  <a:latin typeface="微软雅黑 Light" panose="020B0502040204020203" pitchFamily="34" charset="-122"/>
                  <a:ea typeface="微软雅黑 Light" panose="020B0502040204020203" pitchFamily="34" charset="-122"/>
                </a:rPr>
                <a:t>》 1860</a:t>
              </a:r>
              <a:r>
                <a:rPr lang="zh-CN" altLang="en-US" sz="1600" dirty="0">
                  <a:solidFill>
                    <a:schemeClr val="bg1"/>
                  </a:solidFill>
                  <a:latin typeface="微软雅黑 Light" panose="020B0502040204020203" pitchFamily="34" charset="-122"/>
                  <a:ea typeface="微软雅黑 Light" panose="020B0502040204020203" pitchFamily="34" charset="-122"/>
                </a:rPr>
                <a:t>年</a:t>
              </a:r>
              <a:r>
                <a:rPr lang="en-US" altLang="zh-CN" sz="1600" dirty="0">
                  <a:solidFill>
                    <a:schemeClr val="bg1"/>
                  </a:solidFill>
                  <a:latin typeface="微软雅黑 Light" panose="020B0502040204020203" pitchFamily="34" charset="-122"/>
                  <a:ea typeface="微软雅黑 Light" panose="020B0502040204020203" pitchFamily="34" charset="-122"/>
                </a:rPr>
                <a:t>《</a:t>
              </a:r>
              <a:r>
                <a:rPr lang="zh-CN" altLang="en-US" sz="1600" dirty="0">
                  <a:solidFill>
                    <a:schemeClr val="bg1"/>
                  </a:solidFill>
                  <a:latin typeface="微软雅黑 Light" panose="020B0502040204020203" pitchFamily="34" charset="-122"/>
                  <a:ea typeface="微软雅黑 Light" panose="020B0502040204020203" pitchFamily="34" charset="-122"/>
                </a:rPr>
                <a:t>北京条约</a:t>
              </a:r>
              <a:r>
                <a:rPr lang="en-US" altLang="zh-CN" sz="1600" dirty="0">
                  <a:solidFill>
                    <a:schemeClr val="bg1"/>
                  </a:solidFill>
                  <a:latin typeface="微软雅黑 Light" panose="020B0502040204020203" pitchFamily="34" charset="-122"/>
                  <a:ea typeface="微软雅黑 Light" panose="020B0502040204020203" pitchFamily="34" charset="-122"/>
                </a:rPr>
                <a:t>》</a:t>
              </a:r>
              <a:endParaRPr lang="zh-CN" altLang="en-US" sz="1600" dirty="0">
                <a:solidFill>
                  <a:schemeClr val="bg1"/>
                </a:solidFill>
                <a:latin typeface="微软雅黑 Light" panose="020B0502040204020203" pitchFamily="34" charset="-122"/>
                <a:ea typeface="微软雅黑 Light" panose="020B0502040204020203" pitchFamily="34" charset="-122"/>
              </a:endParaRPr>
            </a:p>
          </p:txBody>
        </p:sp>
      </p:grpSp>
      <p:graphicFrame>
        <p:nvGraphicFramePr>
          <p:cNvPr id="14" name="表格 13">
            <a:extLst>
              <a:ext uri="{FF2B5EF4-FFF2-40B4-BE49-F238E27FC236}">
                <a16:creationId xmlns:a16="http://schemas.microsoft.com/office/drawing/2014/main" id="{E5EC25F6-230C-4B07-84AB-C8E62A1C56EB}"/>
              </a:ext>
            </a:extLst>
          </p:cNvPr>
          <p:cNvGraphicFramePr>
            <a:graphicFrameLocks noGrp="1"/>
          </p:cNvGraphicFramePr>
          <p:nvPr>
            <p:extLst>
              <p:ext uri="{D42A27DB-BD31-4B8C-83A1-F6EECF244321}">
                <p14:modId xmlns:p14="http://schemas.microsoft.com/office/powerpoint/2010/main" val="1630594627"/>
              </p:ext>
            </p:extLst>
          </p:nvPr>
        </p:nvGraphicFramePr>
        <p:xfrm>
          <a:off x="757096" y="1716590"/>
          <a:ext cx="10677807" cy="4335468"/>
        </p:xfrm>
        <a:graphic>
          <a:graphicData uri="http://schemas.openxmlformats.org/drawingml/2006/table">
            <a:tbl>
              <a:tblPr firstRow="1" bandRow="1">
                <a:tableStyleId>{5C22544A-7EE6-4342-B048-85BDC9FD1C3A}</a:tableStyleId>
              </a:tblPr>
              <a:tblGrid>
                <a:gridCol w="2471356">
                  <a:extLst>
                    <a:ext uri="{9D8B030D-6E8A-4147-A177-3AD203B41FA5}">
                      <a16:colId xmlns:a16="http://schemas.microsoft.com/office/drawing/2014/main" val="1510750902"/>
                    </a:ext>
                  </a:extLst>
                </a:gridCol>
                <a:gridCol w="3322819">
                  <a:extLst>
                    <a:ext uri="{9D8B030D-6E8A-4147-A177-3AD203B41FA5}">
                      <a16:colId xmlns:a16="http://schemas.microsoft.com/office/drawing/2014/main" val="3717049279"/>
                    </a:ext>
                  </a:extLst>
                </a:gridCol>
                <a:gridCol w="4883632">
                  <a:extLst>
                    <a:ext uri="{9D8B030D-6E8A-4147-A177-3AD203B41FA5}">
                      <a16:colId xmlns:a16="http://schemas.microsoft.com/office/drawing/2014/main" val="2962460241"/>
                    </a:ext>
                  </a:extLst>
                </a:gridCol>
              </a:tblGrid>
              <a:tr h="644873">
                <a:tc rowSpan="2">
                  <a:txBody>
                    <a:bodyPr/>
                    <a:lstStyle/>
                    <a:p>
                      <a:pPr algn="ctr"/>
                      <a:r>
                        <a:rPr lang="zh-CN" altLang="en-US" sz="3600" b="1" dirty="0">
                          <a:solidFill>
                            <a:srgbClr val="FFC000"/>
                          </a:solidFill>
                          <a:latin typeface="微软雅黑" panose="020B0503020204020204" pitchFamily="34" charset="-122"/>
                          <a:ea typeface="微软雅黑" panose="020B0503020204020204" pitchFamily="34" charset="-122"/>
                        </a:rPr>
                        <a:t>继续</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根本原因</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5817152"/>
                  </a:ext>
                </a:extLst>
              </a:tr>
              <a:tr h="714988">
                <a:tc vMerge="1">
                  <a:txBody>
                    <a:bodyPr/>
                    <a:lstStyle/>
                    <a:p>
                      <a:endParaRPr lang="zh-CN" altLang="en-US" dirty="0"/>
                    </a:p>
                  </a:txBody>
                  <a:tcPr/>
                </a:tc>
                <a:tc>
                  <a:txBody>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战争性质</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0808414"/>
                  </a:ext>
                </a:extLst>
              </a:tr>
              <a:tr h="676684">
                <a:tc rowSpan="4">
                  <a:txBody>
                    <a:bodyPr/>
                    <a:lstStyle/>
                    <a:p>
                      <a:pPr marL="0" algn="ctr" defTabSz="914400" rtl="0" eaLnBrk="1" latinLnBrk="0" hangingPunct="1"/>
                      <a:r>
                        <a:rPr lang="zh-CN" altLang="en-US" sz="3600" b="1" kern="1200" dirty="0">
                          <a:solidFill>
                            <a:srgbClr val="FFC000"/>
                          </a:solidFill>
                          <a:latin typeface="微软雅黑" panose="020B0503020204020204" pitchFamily="34" charset="-122"/>
                          <a:ea typeface="微软雅黑" panose="020B0503020204020204" pitchFamily="34" charset="-122"/>
                          <a:cs typeface="+mn-cs"/>
                        </a:rPr>
                        <a:t>扩大</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侵略国家</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9455433"/>
                  </a:ext>
                </a:extLst>
              </a:tr>
              <a:tr h="714987">
                <a:tc vMerge="1">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侵略时间</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3346291"/>
                  </a:ext>
                </a:extLst>
              </a:tr>
              <a:tr h="676684">
                <a:tc vMerge="1">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侵略区域</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368269"/>
                  </a:ext>
                </a:extLst>
              </a:tr>
              <a:tr h="907252">
                <a:tc vMerge="1">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zh-CN" altLang="en-US" sz="2400" b="1" dirty="0">
                          <a:solidFill>
                            <a:srgbClr val="FFC000"/>
                          </a:solidFill>
                          <a:latin typeface="微软雅黑" panose="020B0503020204020204" pitchFamily="34" charset="-122"/>
                          <a:ea typeface="微软雅黑" panose="020B0503020204020204" pitchFamily="34" charset="-122"/>
                        </a:rPr>
                        <a:t>危害和影响</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zh-CN" altLang="en-US" sz="2800" b="0" dirty="0">
                        <a:solidFill>
                          <a:schemeClr val="bg1"/>
                        </a:solidFill>
                        <a:latin typeface="微软雅黑" panose="020B0503020204020204" pitchFamily="34" charset="-122"/>
                        <a:ea typeface="微软雅黑" panose="020B0503020204020204" pitchFamily="34" charset="-122"/>
                      </a:endParaRP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0811789"/>
                  </a:ext>
                </a:extLst>
              </a:tr>
            </a:tbl>
          </a:graphicData>
        </a:graphic>
      </p:graphicFrame>
      <p:sp>
        <p:nvSpPr>
          <p:cNvPr id="15" name="文本框 14">
            <a:extLst>
              <a:ext uri="{FF2B5EF4-FFF2-40B4-BE49-F238E27FC236}">
                <a16:creationId xmlns:a16="http://schemas.microsoft.com/office/drawing/2014/main" id="{96ACB036-4BB0-44A1-8F42-DCDE1F7D6001}"/>
              </a:ext>
            </a:extLst>
          </p:cNvPr>
          <p:cNvSpPr txBox="1"/>
          <p:nvPr/>
        </p:nvSpPr>
        <p:spPr>
          <a:xfrm>
            <a:off x="7292493" y="1809510"/>
            <a:ext cx="3518704" cy="461665"/>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打开中国市场</a:t>
            </a:r>
          </a:p>
        </p:txBody>
      </p:sp>
      <p:sp>
        <p:nvSpPr>
          <p:cNvPr id="16" name="文本框 15">
            <a:extLst>
              <a:ext uri="{FF2B5EF4-FFF2-40B4-BE49-F238E27FC236}">
                <a16:creationId xmlns:a16="http://schemas.microsoft.com/office/drawing/2014/main" id="{B6CD9ECE-C48B-4318-A134-F52778FCC6B5}"/>
              </a:ext>
            </a:extLst>
          </p:cNvPr>
          <p:cNvSpPr txBox="1"/>
          <p:nvPr/>
        </p:nvSpPr>
        <p:spPr>
          <a:xfrm>
            <a:off x="7292493" y="2482926"/>
            <a:ext cx="3518704" cy="461665"/>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侵略战争</a:t>
            </a:r>
          </a:p>
        </p:txBody>
      </p:sp>
      <p:sp>
        <p:nvSpPr>
          <p:cNvPr id="17" name="文本框 16">
            <a:extLst>
              <a:ext uri="{FF2B5EF4-FFF2-40B4-BE49-F238E27FC236}">
                <a16:creationId xmlns:a16="http://schemas.microsoft.com/office/drawing/2014/main" id="{994FFD23-8D19-4D7A-A812-CECAD2D27FCB}"/>
              </a:ext>
            </a:extLst>
          </p:cNvPr>
          <p:cNvSpPr txBox="1"/>
          <p:nvPr/>
        </p:nvSpPr>
        <p:spPr>
          <a:xfrm>
            <a:off x="6945695" y="3164156"/>
            <a:ext cx="4212300" cy="461665"/>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 英国 </a:t>
            </a:r>
            <a:r>
              <a:rPr lang="zh-CN" altLang="en-US" sz="2400" b="1" dirty="0">
                <a:solidFill>
                  <a:srgbClr val="FFC000"/>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英法出兵，美俄帮凶</a:t>
            </a:r>
          </a:p>
        </p:txBody>
      </p:sp>
      <p:sp>
        <p:nvSpPr>
          <p:cNvPr id="18" name="文本框 17">
            <a:extLst>
              <a:ext uri="{FF2B5EF4-FFF2-40B4-BE49-F238E27FC236}">
                <a16:creationId xmlns:a16="http://schemas.microsoft.com/office/drawing/2014/main" id="{9FBD91F4-55EC-49F9-9154-522BC475AC4D}"/>
              </a:ext>
            </a:extLst>
          </p:cNvPr>
          <p:cNvSpPr txBox="1"/>
          <p:nvPr/>
        </p:nvSpPr>
        <p:spPr>
          <a:xfrm>
            <a:off x="6945695" y="3884324"/>
            <a:ext cx="4212300" cy="461665"/>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两年 </a:t>
            </a:r>
            <a:r>
              <a:rPr lang="zh-CN" altLang="en-US" sz="2400" b="1" dirty="0">
                <a:solidFill>
                  <a:srgbClr val="FFC000"/>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四年</a:t>
            </a:r>
          </a:p>
        </p:txBody>
      </p:sp>
      <p:sp>
        <p:nvSpPr>
          <p:cNvPr id="19" name="文本框 18">
            <a:extLst>
              <a:ext uri="{FF2B5EF4-FFF2-40B4-BE49-F238E27FC236}">
                <a16:creationId xmlns:a16="http://schemas.microsoft.com/office/drawing/2014/main" id="{F4E8463F-8719-4294-A113-74634BFE3F4B}"/>
              </a:ext>
            </a:extLst>
          </p:cNvPr>
          <p:cNvSpPr txBox="1"/>
          <p:nvPr/>
        </p:nvSpPr>
        <p:spPr>
          <a:xfrm>
            <a:off x="6945695" y="4565554"/>
            <a:ext cx="4212300" cy="461665"/>
          </a:xfrm>
          <a:prstGeom prst="rect">
            <a:avLst/>
          </a:prstGeom>
          <a:noFill/>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rPr>
              <a:t>长江以南沿海 </a:t>
            </a:r>
            <a:r>
              <a:rPr lang="zh-CN" altLang="en-US" sz="2400" b="1" dirty="0">
                <a:solidFill>
                  <a:srgbClr val="FFC000"/>
                </a:solidFill>
                <a:latin typeface="微软雅黑" panose="020B0503020204020204" pitchFamily="34" charset="-122"/>
                <a:ea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rPr>
              <a:t> 深入内地</a:t>
            </a:r>
          </a:p>
        </p:txBody>
      </p:sp>
      <p:sp>
        <p:nvSpPr>
          <p:cNvPr id="20" name="文本框 19">
            <a:extLst>
              <a:ext uri="{FF2B5EF4-FFF2-40B4-BE49-F238E27FC236}">
                <a16:creationId xmlns:a16="http://schemas.microsoft.com/office/drawing/2014/main" id="{BF3FF6D3-ECC5-411B-BA97-57C8F9F0234A}"/>
              </a:ext>
            </a:extLst>
          </p:cNvPr>
          <p:cNvSpPr txBox="1"/>
          <p:nvPr/>
        </p:nvSpPr>
        <p:spPr>
          <a:xfrm>
            <a:off x="6668787" y="5165646"/>
            <a:ext cx="4766116" cy="1015663"/>
          </a:xfrm>
          <a:prstGeom prst="rect">
            <a:avLst/>
          </a:prstGeom>
          <a:noFill/>
        </p:spPr>
        <p:txBody>
          <a:bodyPr wrap="squar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开放的口岸增多</a:t>
            </a:r>
            <a:r>
              <a:rPr lang="en-US" altLang="zh-CN" sz="2000" dirty="0">
                <a:solidFill>
                  <a:schemeClr val="bg1"/>
                </a:solidFill>
                <a:latin typeface="微软雅黑" panose="020B0503020204020204" pitchFamily="34" charset="-122"/>
                <a:ea typeface="微软雅黑" panose="020B0503020204020204" pitchFamily="34" charset="-122"/>
              </a:rPr>
              <a:t>(5</a:t>
            </a:r>
            <a:r>
              <a:rPr lang="zh-CN" altLang="en-US" sz="2000" dirty="0">
                <a:solidFill>
                  <a:schemeClr val="bg1"/>
                </a:solidFill>
                <a:latin typeface="微软雅黑" panose="020B0503020204020204" pitchFamily="34" charset="-122"/>
                <a:ea typeface="微软雅黑" panose="020B0503020204020204" pitchFamily="34" charset="-122"/>
              </a:rPr>
              <a:t>个 </a:t>
            </a:r>
            <a:r>
              <a:rPr lang="zh-CN" altLang="en-US" sz="2000" b="1" dirty="0">
                <a:solidFill>
                  <a:srgbClr val="FFC000"/>
                </a:solidFill>
                <a:latin typeface="微软雅黑" panose="020B0503020204020204" pitchFamily="34" charset="-122"/>
                <a:ea typeface="微软雅黑" panose="020B0503020204020204" pitchFamily="34" charset="-122"/>
              </a:rPr>
              <a:t>→ </a:t>
            </a:r>
            <a:r>
              <a:rPr lang="en-US" altLang="zh-CN" sz="2000" dirty="0">
                <a:solidFill>
                  <a:schemeClr val="bg1"/>
                </a:solidFill>
                <a:latin typeface="微软雅黑" panose="020B0503020204020204" pitchFamily="34" charset="-122"/>
                <a:ea typeface="微软雅黑" panose="020B0503020204020204" pitchFamily="34" charset="-122"/>
              </a:rPr>
              <a:t>11</a:t>
            </a:r>
            <a:r>
              <a:rPr lang="zh-CN" altLang="en-US" sz="2000" dirty="0">
                <a:solidFill>
                  <a:schemeClr val="bg1"/>
                </a:solidFill>
                <a:latin typeface="微软雅黑" panose="020B0503020204020204" pitchFamily="34" charset="-122"/>
                <a:ea typeface="微软雅黑" panose="020B0503020204020204" pitchFamily="34" charset="-122"/>
              </a:rPr>
              <a:t>个</a:t>
            </a:r>
            <a:r>
              <a:rPr lang="en-US" altLang="zh-CN" sz="2000" dirty="0">
                <a:solidFill>
                  <a:schemeClr val="bg1"/>
                </a:solidFill>
                <a:latin typeface="微软雅黑" panose="020B0503020204020204" pitchFamily="34" charset="-122"/>
                <a:ea typeface="微软雅黑" panose="020B0503020204020204" pitchFamily="34" charset="-122"/>
              </a:rPr>
              <a:t>)</a:t>
            </a:r>
            <a:r>
              <a:rPr lang="zh-CN" altLang="en-US" sz="2000" dirty="0">
                <a:solidFill>
                  <a:schemeClr val="bg1"/>
                </a:solidFill>
                <a:latin typeface="微软雅黑" panose="020B0503020204020204" pitchFamily="34" charset="-122"/>
                <a:ea typeface="微软雅黑" panose="020B0503020204020204" pitchFamily="34" charset="-122"/>
              </a:rPr>
              <a:t>，</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zh-CN" altLang="en-US" sz="2000" dirty="0">
                <a:solidFill>
                  <a:schemeClr val="bg1"/>
                </a:solidFill>
                <a:latin typeface="微软雅黑" panose="020B0503020204020204" pitchFamily="34" charset="-122"/>
                <a:ea typeface="微软雅黑" panose="020B0503020204020204" pitchFamily="34" charset="-122"/>
              </a:rPr>
              <a:t>领土、主权更多地遭到破坏，</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r>
              <a:rPr lang="zh-CN" altLang="en-US" sz="2000" dirty="0">
                <a:solidFill>
                  <a:schemeClr val="bg1"/>
                </a:solidFill>
                <a:latin typeface="微软雅黑" panose="020B0503020204020204" pitchFamily="34" charset="-122"/>
                <a:ea typeface="微软雅黑" panose="020B0503020204020204" pitchFamily="34" charset="-122"/>
              </a:rPr>
              <a:t>半殖民地化程度进一步加深</a:t>
            </a:r>
          </a:p>
        </p:txBody>
      </p:sp>
    </p:spTree>
    <p:extLst>
      <p:ext uri="{BB962C8B-B14F-4D97-AF65-F5344CB8AC3E}">
        <p14:creationId xmlns:p14="http://schemas.microsoft.com/office/powerpoint/2010/main" val="41097690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0028356-C7F8-47F5-8448-D78CA30D42FA}"/>
              </a:ext>
            </a:extLst>
          </p:cNvPr>
          <p:cNvGrpSpPr/>
          <p:nvPr/>
        </p:nvGrpSpPr>
        <p:grpSpPr>
          <a:xfrm>
            <a:off x="0" y="180975"/>
            <a:ext cx="3200400" cy="447675"/>
            <a:chOff x="0" y="180975"/>
            <a:chExt cx="3200400" cy="447675"/>
          </a:xfrm>
          <a:effectLst>
            <a:outerShdw blurRad="203200" dist="38100" dir="5400000" sx="102000" sy="102000" algn="t" rotWithShape="0">
              <a:prstClr val="black">
                <a:alpha val="66000"/>
              </a:prstClr>
            </a:outerShdw>
          </a:effectLst>
        </p:grpSpPr>
        <p:sp>
          <p:nvSpPr>
            <p:cNvPr id="2" name="矩形 1">
              <a:extLst>
                <a:ext uri="{FF2B5EF4-FFF2-40B4-BE49-F238E27FC236}">
                  <a16:creationId xmlns:a16="http://schemas.microsoft.com/office/drawing/2014/main" id="{2B803100-6D3D-4D18-A6B4-569EE9B881CB}"/>
                </a:ext>
              </a:extLst>
            </p:cNvPr>
            <p:cNvSpPr/>
            <p:nvPr/>
          </p:nvSpPr>
          <p:spPr>
            <a:xfrm>
              <a:off x="0" y="180975"/>
              <a:ext cx="3200400" cy="447675"/>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7711ABE4-BEBB-4DBA-AF69-61111DEAF12A}"/>
                </a:ext>
              </a:extLst>
            </p:cNvPr>
            <p:cNvSpPr txBox="1"/>
            <p:nvPr/>
          </p:nvSpPr>
          <p:spPr>
            <a:xfrm>
              <a:off x="66674" y="220146"/>
              <a:ext cx="306705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清人铜版画中的圆明园</a:t>
              </a:r>
            </a:p>
          </p:txBody>
        </p:sp>
      </p:grpSp>
    </p:spTree>
    <p:extLst>
      <p:ext uri="{BB962C8B-B14F-4D97-AF65-F5344CB8AC3E}">
        <p14:creationId xmlns:p14="http://schemas.microsoft.com/office/powerpoint/2010/main" val="2537300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3B5FD37-354E-43D7-AED7-364F6F74397E}"/>
              </a:ext>
            </a:extLst>
          </p:cNvPr>
          <p:cNvGrpSpPr/>
          <p:nvPr/>
        </p:nvGrpSpPr>
        <p:grpSpPr>
          <a:xfrm>
            <a:off x="0" y="180975"/>
            <a:ext cx="3200400" cy="447675"/>
            <a:chOff x="0" y="180975"/>
            <a:chExt cx="3200400" cy="447675"/>
          </a:xfrm>
          <a:effectLst>
            <a:outerShdw blurRad="203200" dist="38100" dir="5400000" sx="102000" sy="102000" algn="t" rotWithShape="0">
              <a:prstClr val="black">
                <a:alpha val="66000"/>
              </a:prstClr>
            </a:outerShdw>
          </a:effectLst>
        </p:grpSpPr>
        <p:sp>
          <p:nvSpPr>
            <p:cNvPr id="3" name="矩形 2">
              <a:extLst>
                <a:ext uri="{FF2B5EF4-FFF2-40B4-BE49-F238E27FC236}">
                  <a16:creationId xmlns:a16="http://schemas.microsoft.com/office/drawing/2014/main" id="{3A33AA61-F205-48AF-BB76-67F859268CD4}"/>
                </a:ext>
              </a:extLst>
            </p:cNvPr>
            <p:cNvSpPr/>
            <p:nvPr/>
          </p:nvSpPr>
          <p:spPr>
            <a:xfrm>
              <a:off x="0" y="180975"/>
              <a:ext cx="3200400" cy="447675"/>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DC1F831D-ABA2-4853-BDF2-53D8B79EE448}"/>
                </a:ext>
              </a:extLst>
            </p:cNvPr>
            <p:cNvSpPr txBox="1"/>
            <p:nvPr/>
          </p:nvSpPr>
          <p:spPr>
            <a:xfrm>
              <a:off x="66674" y="220146"/>
              <a:ext cx="306705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现代技术的大水法复原图</a:t>
              </a:r>
            </a:p>
          </p:txBody>
        </p:sp>
      </p:grpSp>
    </p:spTree>
    <p:extLst>
      <p:ext uri="{BB962C8B-B14F-4D97-AF65-F5344CB8AC3E}">
        <p14:creationId xmlns:p14="http://schemas.microsoft.com/office/powerpoint/2010/main" val="38544635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3D5F0C5E-E5B8-48E0-B72A-F217C3739616}"/>
              </a:ext>
            </a:extLst>
          </p:cNvPr>
          <p:cNvGrpSpPr/>
          <p:nvPr/>
        </p:nvGrpSpPr>
        <p:grpSpPr>
          <a:xfrm>
            <a:off x="0" y="180975"/>
            <a:ext cx="3200400" cy="447675"/>
            <a:chOff x="0" y="180975"/>
            <a:chExt cx="3200400" cy="447675"/>
          </a:xfrm>
          <a:effectLst>
            <a:outerShdw blurRad="203200" dist="38100" dir="5400000" sx="102000" sy="102000" algn="t" rotWithShape="0">
              <a:prstClr val="black">
                <a:alpha val="66000"/>
              </a:prstClr>
            </a:outerShdw>
          </a:effectLst>
        </p:grpSpPr>
        <p:sp>
          <p:nvSpPr>
            <p:cNvPr id="3" name="矩形 2">
              <a:extLst>
                <a:ext uri="{FF2B5EF4-FFF2-40B4-BE49-F238E27FC236}">
                  <a16:creationId xmlns:a16="http://schemas.microsoft.com/office/drawing/2014/main" id="{9A3CD544-4E99-4133-AAA9-0C2CC614B9BE}"/>
                </a:ext>
              </a:extLst>
            </p:cNvPr>
            <p:cNvSpPr/>
            <p:nvPr/>
          </p:nvSpPr>
          <p:spPr>
            <a:xfrm>
              <a:off x="0" y="180975"/>
              <a:ext cx="3200400" cy="447675"/>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4B584C67-1B22-4D28-B775-431BE8398D1E}"/>
                </a:ext>
              </a:extLst>
            </p:cNvPr>
            <p:cNvSpPr txBox="1"/>
            <p:nvPr/>
          </p:nvSpPr>
          <p:spPr>
            <a:xfrm>
              <a:off x="66674" y="220146"/>
              <a:ext cx="306705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火烧圆明园刽子手合影</a:t>
              </a:r>
            </a:p>
          </p:txBody>
        </p:sp>
      </p:grpSp>
    </p:spTree>
    <p:extLst>
      <p:ext uri="{BB962C8B-B14F-4D97-AF65-F5344CB8AC3E}">
        <p14:creationId xmlns:p14="http://schemas.microsoft.com/office/powerpoint/2010/main" val="3480864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36F2102-3F4D-4143-99C2-59CEF3F852DA}"/>
              </a:ext>
            </a:extLst>
          </p:cNvPr>
          <p:cNvGrpSpPr/>
          <p:nvPr/>
        </p:nvGrpSpPr>
        <p:grpSpPr>
          <a:xfrm>
            <a:off x="0" y="180975"/>
            <a:ext cx="3200400" cy="447675"/>
            <a:chOff x="0" y="180975"/>
            <a:chExt cx="3200400" cy="447675"/>
          </a:xfrm>
          <a:effectLst>
            <a:outerShdw blurRad="203200" dist="38100" dir="5400000" sx="102000" sy="102000" algn="t" rotWithShape="0">
              <a:prstClr val="black">
                <a:alpha val="66000"/>
              </a:prstClr>
            </a:outerShdw>
          </a:effectLst>
        </p:grpSpPr>
        <p:sp>
          <p:nvSpPr>
            <p:cNvPr id="3" name="矩形 2">
              <a:extLst>
                <a:ext uri="{FF2B5EF4-FFF2-40B4-BE49-F238E27FC236}">
                  <a16:creationId xmlns:a16="http://schemas.microsoft.com/office/drawing/2014/main" id="{A97C4DE9-E516-4D80-9C89-51DCEF8582EE}"/>
                </a:ext>
              </a:extLst>
            </p:cNvPr>
            <p:cNvSpPr/>
            <p:nvPr/>
          </p:nvSpPr>
          <p:spPr>
            <a:xfrm>
              <a:off x="0" y="180975"/>
              <a:ext cx="3200400" cy="447675"/>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7D8374B3-CD2A-4013-BD31-8CC6CD1EF750}"/>
                </a:ext>
              </a:extLst>
            </p:cNvPr>
            <p:cNvSpPr txBox="1"/>
            <p:nvPr/>
          </p:nvSpPr>
          <p:spPr>
            <a:xfrm>
              <a:off x="66674" y="220146"/>
              <a:ext cx="306705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焚毁</a:t>
              </a:r>
              <a:r>
                <a:rPr lang="en-US" altLang="zh-CN" b="1" dirty="0">
                  <a:solidFill>
                    <a:schemeClr val="bg1"/>
                  </a:solidFill>
                  <a:latin typeface="微软雅黑" panose="020B0503020204020204" pitchFamily="34" charset="-122"/>
                  <a:ea typeface="微软雅黑" panose="020B0503020204020204" pitchFamily="34" charset="-122"/>
                </a:rPr>
                <a:t>13</a:t>
              </a:r>
              <a:r>
                <a:rPr lang="zh-CN" altLang="en-US" b="1" dirty="0">
                  <a:solidFill>
                    <a:schemeClr val="bg1"/>
                  </a:solidFill>
                  <a:latin typeface="微软雅黑" panose="020B0503020204020204" pitchFamily="34" charset="-122"/>
                  <a:ea typeface="微软雅黑" panose="020B0503020204020204" pitchFamily="34" charset="-122"/>
                </a:rPr>
                <a:t>年后的影像</a:t>
              </a:r>
            </a:p>
          </p:txBody>
        </p:sp>
      </p:grpSp>
    </p:spTree>
    <p:extLst>
      <p:ext uri="{BB962C8B-B14F-4D97-AF65-F5344CB8AC3E}">
        <p14:creationId xmlns:p14="http://schemas.microsoft.com/office/powerpoint/2010/main" val="21555863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4C606794-0E5C-4247-A43A-3C569DDE957B}"/>
              </a:ext>
            </a:extLst>
          </p:cNvPr>
          <p:cNvGrpSpPr/>
          <p:nvPr/>
        </p:nvGrpSpPr>
        <p:grpSpPr>
          <a:xfrm>
            <a:off x="0" y="180975"/>
            <a:ext cx="3200400" cy="447675"/>
            <a:chOff x="0" y="180975"/>
            <a:chExt cx="3200400" cy="447675"/>
          </a:xfrm>
          <a:effectLst>
            <a:outerShdw blurRad="203200" dist="38100" dir="5400000" sx="102000" sy="102000" algn="t" rotWithShape="0">
              <a:prstClr val="black">
                <a:alpha val="66000"/>
              </a:prstClr>
            </a:outerShdw>
          </a:effectLst>
        </p:grpSpPr>
        <p:sp>
          <p:nvSpPr>
            <p:cNvPr id="9" name="矩形 8">
              <a:extLst>
                <a:ext uri="{FF2B5EF4-FFF2-40B4-BE49-F238E27FC236}">
                  <a16:creationId xmlns:a16="http://schemas.microsoft.com/office/drawing/2014/main" id="{06F591B7-945D-4D2E-AFAB-23880746C542}"/>
                </a:ext>
              </a:extLst>
            </p:cNvPr>
            <p:cNvSpPr/>
            <p:nvPr/>
          </p:nvSpPr>
          <p:spPr>
            <a:xfrm>
              <a:off x="0" y="180975"/>
              <a:ext cx="3200400" cy="447675"/>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6F697D34-3F59-4FBD-A1BA-4144645FD20B}"/>
                </a:ext>
              </a:extLst>
            </p:cNvPr>
            <p:cNvSpPr txBox="1"/>
            <p:nvPr/>
          </p:nvSpPr>
          <p:spPr>
            <a:xfrm>
              <a:off x="66674" y="220146"/>
              <a:ext cx="3067051" cy="369332"/>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如今的大水法遗址</a:t>
              </a:r>
            </a:p>
          </p:txBody>
        </p:sp>
      </p:grpSp>
    </p:spTree>
    <p:extLst>
      <p:ext uri="{BB962C8B-B14F-4D97-AF65-F5344CB8AC3E}">
        <p14:creationId xmlns:p14="http://schemas.microsoft.com/office/powerpoint/2010/main" val="19520077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3229A9C6-347F-4095-83E7-06B4BE61166C}"/>
              </a:ext>
            </a:extLst>
          </p:cNvPr>
          <p:cNvSpPr/>
          <p:nvPr/>
        </p:nvSpPr>
        <p:spPr>
          <a:xfrm>
            <a:off x="7545386" y="263324"/>
            <a:ext cx="4646613" cy="6331352"/>
          </a:xfrm>
          <a:prstGeom prst="rect">
            <a:avLst/>
          </a:prstGeom>
          <a:solidFill>
            <a:srgbClr val="722D28"/>
          </a:solidFill>
          <a:ln>
            <a:noFill/>
          </a:ln>
          <a:effectLst>
            <a:outerShdw blurRad="2794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693DA82A-B661-4E25-99D8-E52B396083DA}"/>
              </a:ext>
            </a:extLst>
          </p:cNvPr>
          <p:cNvSpPr/>
          <p:nvPr/>
        </p:nvSpPr>
        <p:spPr>
          <a:xfrm>
            <a:off x="-963502" y="-418641"/>
            <a:ext cx="5775070" cy="7695281"/>
          </a:xfrm>
          <a:prstGeom prst="rect">
            <a:avLst/>
          </a:prstGeom>
          <a:blipFill dpi="0" rotWithShape="1">
            <a:blip r:embed="rId2">
              <a:alphaModFix amt="34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BD95EDC1-9D2B-486A-AACD-320FF2B3AB0B}"/>
              </a:ext>
            </a:extLst>
          </p:cNvPr>
          <p:cNvSpPr/>
          <p:nvPr/>
        </p:nvSpPr>
        <p:spPr>
          <a:xfrm>
            <a:off x="3815499" y="1125154"/>
            <a:ext cx="3717372" cy="5078877"/>
          </a:xfrm>
          <a:prstGeom prst="rect">
            <a:avLst/>
          </a:prstGeom>
          <a:blipFill dpi="0" rotWithShape="1">
            <a:blip r:embed="rId3">
              <a:alphaModFix amt="18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内容占位符 18433">
            <a:extLst>
              <a:ext uri="{FF2B5EF4-FFF2-40B4-BE49-F238E27FC236}">
                <a16:creationId xmlns:a16="http://schemas.microsoft.com/office/drawing/2014/main" id="{4C78E5C0-2374-439D-84B5-89FD16C595F7}"/>
              </a:ext>
            </a:extLst>
          </p:cNvPr>
          <p:cNvGraphicFramePr>
            <a:graphicFrameLocks/>
          </p:cNvGraphicFramePr>
          <p:nvPr>
            <p:extLst>
              <p:ext uri="{D42A27DB-BD31-4B8C-83A1-F6EECF244321}">
                <p14:modId xmlns:p14="http://schemas.microsoft.com/office/powerpoint/2010/main" val="2413951997"/>
              </p:ext>
            </p:extLst>
          </p:nvPr>
        </p:nvGraphicFramePr>
        <p:xfrm>
          <a:off x="289369" y="580020"/>
          <a:ext cx="6805912" cy="5624011"/>
        </p:xfrm>
        <a:graphic>
          <a:graphicData uri="http://schemas.openxmlformats.org/drawingml/2006/table">
            <a:tbl>
              <a:tblPr/>
              <a:tblGrid>
                <a:gridCol w="989346">
                  <a:extLst>
                    <a:ext uri="{9D8B030D-6E8A-4147-A177-3AD203B41FA5}">
                      <a16:colId xmlns:a16="http://schemas.microsoft.com/office/drawing/2014/main" val="20000"/>
                    </a:ext>
                  </a:extLst>
                </a:gridCol>
                <a:gridCol w="2907668">
                  <a:extLst>
                    <a:ext uri="{9D8B030D-6E8A-4147-A177-3AD203B41FA5}">
                      <a16:colId xmlns:a16="http://schemas.microsoft.com/office/drawing/2014/main" val="20001"/>
                    </a:ext>
                  </a:extLst>
                </a:gridCol>
                <a:gridCol w="2908898">
                  <a:extLst>
                    <a:ext uri="{9D8B030D-6E8A-4147-A177-3AD203B41FA5}">
                      <a16:colId xmlns:a16="http://schemas.microsoft.com/office/drawing/2014/main" val="20002"/>
                    </a:ext>
                  </a:extLst>
                </a:gridCol>
              </a:tblGrid>
              <a:tr h="1105653">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en-US" altLang="zh-CN" sz="1400" dirty="0">
                          <a:solidFill>
                            <a:srgbClr val="4F1D1C"/>
                          </a:solidFill>
                          <a:latin typeface="Times New Roman" panose="02020603050405020304" pitchFamily="18" charset="0"/>
                          <a:ea typeface="仿宋_GB2312" pitchFamily="49" charset="-122"/>
                        </a:rPr>
                        <a:t> </a:t>
                      </a:r>
                      <a:endParaRPr lang="zh-CN" altLang="en-US" sz="2000" dirty="0">
                        <a:solidFill>
                          <a:srgbClr val="4F1D1C"/>
                        </a:solidFill>
                        <a:ea typeface="仿宋_GB2312" pitchFamily="49" charset="-122"/>
                      </a:endParaRPr>
                    </a:p>
                  </a:txBody>
                  <a:tcPr anchor="ctr">
                    <a:lnL w="57150" cap="flat" cmpd="sng">
                      <a:noFill/>
                      <a:prstDash val="solid"/>
                      <a:headEnd type="none" w="med" len="med"/>
                      <a:tailEnd type="none" w="med" len="med"/>
                    </a:lnL>
                    <a:lnR w="19050" cap="flat" cmpd="sng" algn="ctr">
                      <a:solidFill>
                        <a:srgbClr val="4F1D1C"/>
                      </a:solidFill>
                      <a:prstDash val="solid"/>
                      <a:round/>
                      <a:headEnd type="none" w="med" len="med"/>
                      <a:tailEnd type="none" w="med" len="med"/>
                    </a:lnR>
                    <a:lnT w="57150" cap="flat" cmpd="sng">
                      <a:noFill/>
                      <a:prstDash val="soli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4800" b="0" dirty="0">
                          <a:solidFill>
                            <a:srgbClr val="4F1D1C"/>
                          </a:solidFill>
                          <a:latin typeface="汉仪尚巍手书W" panose="00020600040101010101" pitchFamily="18" charset="-122"/>
                          <a:ea typeface="汉仪尚巍手书W" panose="00020600040101010101" pitchFamily="18" charset="-122"/>
                        </a:rPr>
                        <a:t>英  国</a:t>
                      </a:r>
                    </a:p>
                  </a:txBody>
                  <a:tcPr anchor="ctr">
                    <a:lnL w="19050" cap="flat" cmpd="sng" algn="ctr">
                      <a:solidFill>
                        <a:srgbClr val="4F1D1C"/>
                      </a:solidFill>
                      <a:prstDash val="solid"/>
                      <a:round/>
                      <a:headEnd type="none" w="med" len="med"/>
                      <a:tailEnd type="none" w="med" len="med"/>
                    </a:lnL>
                    <a:lnR w="19050" cap="flat" cmpd="sng" algn="ctr">
                      <a:solidFill>
                        <a:srgbClr val="4F1D1C"/>
                      </a:solidFill>
                      <a:prstDash val="solid"/>
                      <a:round/>
                      <a:headEnd type="none" w="med" len="med"/>
                      <a:tailEnd type="none" w="med" len="med"/>
                    </a:lnR>
                    <a:lnT w="57150" cap="flat" cmpd="sng">
                      <a:noFill/>
                      <a:prstDash val="soli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4800" b="0" dirty="0">
                          <a:solidFill>
                            <a:srgbClr val="4F1D1C"/>
                          </a:solidFill>
                          <a:latin typeface="汉仪尚巍手书W" panose="00020600040101010101" pitchFamily="18" charset="-122"/>
                          <a:ea typeface="汉仪尚巍手书W" panose="00020600040101010101" pitchFamily="18" charset="-122"/>
                        </a:rPr>
                        <a:t>中  国</a:t>
                      </a:r>
                    </a:p>
                  </a:txBody>
                  <a:tcPr anchor="ctr">
                    <a:lnL w="19050" cap="flat" cmpd="sng" algn="ctr">
                      <a:solidFill>
                        <a:srgbClr val="4F1D1C"/>
                      </a:solidFill>
                      <a:prstDash val="solid"/>
                      <a:round/>
                      <a:headEnd type="none" w="med" len="med"/>
                      <a:tailEnd type="none" w="med" len="med"/>
                    </a:lnL>
                    <a:lnR w="57150" cap="flat" cmpd="sng">
                      <a:noFill/>
                      <a:prstDash val="solid"/>
                      <a:headEnd type="none" w="med" len="med"/>
                      <a:tailEnd type="none" w="med" len="med"/>
                    </a:lnR>
                    <a:lnT w="57150" cap="flat" cmpd="sng">
                      <a:noFill/>
                      <a:prstDash val="soli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14378">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914400" rtl="0" eaLnBrk="1" fontAlgn="base" latinLnBrk="0" hangingPunct="1">
                        <a:lnSpc>
                          <a:spcPct val="100000"/>
                        </a:lnSpc>
                        <a:spcBef>
                          <a:spcPct val="0"/>
                        </a:spcBef>
                        <a:spcAft>
                          <a:spcPct val="0"/>
                        </a:spcAft>
                        <a:buNone/>
                      </a:pPr>
                      <a:r>
                        <a:rPr lang="zh-CN" altLang="en-US" sz="3200" b="0" u="none" kern="1200" baseline="0" dirty="0">
                          <a:solidFill>
                            <a:srgbClr val="4F1D1C"/>
                          </a:solidFill>
                          <a:latin typeface="汉仪尚巍手书W" panose="00020600040101010101" pitchFamily="18" charset="-122"/>
                          <a:ea typeface="汉仪尚巍手书W" panose="00020600040101010101" pitchFamily="18" charset="-122"/>
                          <a:cs typeface="+mn-cs"/>
                        </a:rPr>
                        <a:t>政治</a:t>
                      </a:r>
                    </a:p>
                  </a:txBody>
                  <a:tcPr anchor="ctr">
                    <a:lnL w="57150" cap="flat" cmpd="sng">
                      <a:noFill/>
                      <a:prstDash val="solid"/>
                      <a:headEnd type="none" w="med" len="med"/>
                      <a:tailEnd type="none" w="med" len="med"/>
                    </a:lnL>
                    <a:lnR w="19050" cap="flat" cmpd="sng" algn="ctr">
                      <a:solidFill>
                        <a:srgbClr val="4F1D1C"/>
                      </a:solidFill>
                      <a:prstDash val="solid"/>
                      <a:roun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dirty="0">
                          <a:solidFill>
                            <a:srgbClr val="4F1D1C"/>
                          </a:solidFill>
                          <a:latin typeface="微软雅黑" panose="020B0503020204020204" pitchFamily="34" charset="-122"/>
                          <a:ea typeface="微软雅黑" panose="020B0503020204020204" pitchFamily="34" charset="-122"/>
                        </a:rPr>
                        <a:t>君主立宪制</a:t>
                      </a:r>
                    </a:p>
                  </a:txBody>
                  <a:tcPr anchor="ctr">
                    <a:lnL w="19050" cap="flat" cmpd="sng" algn="ctr">
                      <a:solidFill>
                        <a:srgbClr val="4F1D1C"/>
                      </a:solidFill>
                      <a:prstDash val="solid"/>
                      <a:round/>
                      <a:headEnd type="none" w="med" len="med"/>
                      <a:tailEnd type="none" w="med" len="med"/>
                    </a:lnL>
                    <a:lnR w="19050" cap="flat" cmpd="sng" algn="ctr">
                      <a:solidFill>
                        <a:srgbClr val="4F1D1C"/>
                      </a:solidFill>
                      <a:prstDash val="solid"/>
                      <a:roun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dirty="0">
                          <a:solidFill>
                            <a:srgbClr val="4F1D1C"/>
                          </a:solidFill>
                          <a:latin typeface="微软雅黑" panose="020B0503020204020204" pitchFamily="34" charset="-122"/>
                          <a:ea typeface="微软雅黑" panose="020B0503020204020204" pitchFamily="34" charset="-122"/>
                        </a:rPr>
                        <a:t>封建君主专制</a:t>
                      </a:r>
                    </a:p>
                  </a:txBody>
                  <a:tcPr anchor="ctr">
                    <a:lnL w="19050" cap="flat" cmpd="sng" algn="ctr">
                      <a:solidFill>
                        <a:srgbClr val="4F1D1C"/>
                      </a:solidFill>
                      <a:prstDash val="solid"/>
                      <a:round/>
                      <a:headEnd type="none" w="med" len="med"/>
                      <a:tailEnd type="none" w="med" len="med"/>
                    </a:lnL>
                    <a:lnR w="57150" cap="flat" cmpd="sng">
                      <a:noFill/>
                      <a:prstDash val="soli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24633">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914400" rtl="0" eaLnBrk="1" fontAlgn="base" latinLnBrk="0" hangingPunct="1">
                        <a:lnSpc>
                          <a:spcPct val="100000"/>
                        </a:lnSpc>
                        <a:spcBef>
                          <a:spcPct val="0"/>
                        </a:spcBef>
                        <a:spcAft>
                          <a:spcPct val="0"/>
                        </a:spcAft>
                        <a:buNone/>
                      </a:pPr>
                      <a:r>
                        <a:rPr lang="zh-CN" altLang="en-US" sz="3200" b="0" u="none" kern="1200" baseline="0" dirty="0">
                          <a:solidFill>
                            <a:srgbClr val="4F1D1C"/>
                          </a:solidFill>
                          <a:latin typeface="汉仪尚巍手书W" panose="00020600040101010101" pitchFamily="18" charset="-122"/>
                          <a:ea typeface="汉仪尚巍手书W" panose="00020600040101010101" pitchFamily="18" charset="-122"/>
                          <a:cs typeface="+mn-cs"/>
                        </a:rPr>
                        <a:t>经济</a:t>
                      </a:r>
                    </a:p>
                  </a:txBody>
                  <a:tcPr anchor="ctr">
                    <a:lnL w="57150" cap="flat" cmpd="sng">
                      <a:noFill/>
                      <a:prstDash val="solid"/>
                      <a:headEnd type="none" w="med" len="med"/>
                      <a:tailEnd type="none" w="med" len="med"/>
                    </a:lnL>
                    <a:lnR w="19050" cap="flat" cmpd="sng" algn="ctr">
                      <a:solidFill>
                        <a:srgbClr val="4F1D1C"/>
                      </a:solidFill>
                      <a:prstDash val="solid"/>
                      <a:roun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dirty="0">
                          <a:solidFill>
                            <a:srgbClr val="4F1D1C"/>
                          </a:solidFill>
                          <a:latin typeface="微软雅黑" panose="020B0503020204020204" pitchFamily="34" charset="-122"/>
                          <a:ea typeface="微软雅黑" panose="020B0503020204020204" pitchFamily="34" charset="-122"/>
                        </a:rPr>
                        <a:t>资本主义经济</a:t>
                      </a:r>
                    </a:p>
                  </a:txBody>
                  <a:tcPr anchor="ctr">
                    <a:lnL w="19050" cap="flat" cmpd="sng" algn="ctr">
                      <a:solidFill>
                        <a:srgbClr val="4F1D1C"/>
                      </a:solidFill>
                      <a:prstDash val="solid"/>
                      <a:round/>
                      <a:headEnd type="none" w="med" len="med"/>
                      <a:tailEnd type="none" w="med" len="med"/>
                    </a:lnL>
                    <a:lnR w="19050" cap="flat" cmpd="sng" algn="ctr">
                      <a:solidFill>
                        <a:srgbClr val="4F1D1C"/>
                      </a:solidFill>
                      <a:prstDash val="solid"/>
                      <a:roun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dirty="0">
                          <a:solidFill>
                            <a:srgbClr val="4F1D1C"/>
                          </a:solidFill>
                          <a:latin typeface="微软雅黑" panose="020B0503020204020204" pitchFamily="34" charset="-122"/>
                          <a:ea typeface="微软雅黑" panose="020B0503020204020204" pitchFamily="34" charset="-122"/>
                        </a:rPr>
                        <a:t>自己自己的自然经济</a:t>
                      </a:r>
                    </a:p>
                  </a:txBody>
                  <a:tcPr anchor="ctr">
                    <a:lnL w="19050" cap="flat" cmpd="sng" algn="ctr">
                      <a:solidFill>
                        <a:srgbClr val="4F1D1C"/>
                      </a:solidFill>
                      <a:prstDash val="solid"/>
                      <a:round/>
                      <a:headEnd type="none" w="med" len="med"/>
                      <a:tailEnd type="none" w="med" len="med"/>
                    </a:lnL>
                    <a:lnR w="57150" cap="flat" cmpd="sng">
                      <a:noFill/>
                      <a:prstDash val="soli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14378">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3200" b="0" u="none" kern="1200" baseline="0" dirty="0">
                          <a:solidFill>
                            <a:srgbClr val="4F1D1C"/>
                          </a:solidFill>
                          <a:latin typeface="汉仪尚巍手书W" panose="00020600040101010101" pitchFamily="18" charset="-122"/>
                          <a:ea typeface="汉仪尚巍手书W" panose="00020600040101010101" pitchFamily="18" charset="-122"/>
                          <a:cs typeface="+mn-cs"/>
                        </a:rPr>
                        <a:t>军事</a:t>
                      </a:r>
                    </a:p>
                  </a:txBody>
                  <a:tcPr anchor="ctr">
                    <a:lnL w="57150" cap="flat" cmpd="sng">
                      <a:noFill/>
                      <a:prstDash val="solid"/>
                      <a:headEnd type="none" w="med" len="med"/>
                      <a:tailEnd type="none" w="med" len="med"/>
                    </a:lnL>
                    <a:lnR w="19050" cap="flat" cmpd="sng" algn="ctr">
                      <a:solidFill>
                        <a:srgbClr val="4F1D1C"/>
                      </a:solidFill>
                      <a:prstDash val="solid"/>
                      <a:roun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dirty="0">
                          <a:solidFill>
                            <a:srgbClr val="4F1D1C"/>
                          </a:solidFill>
                          <a:latin typeface="微软雅黑" panose="020B0503020204020204" pitchFamily="34" charset="-122"/>
                          <a:ea typeface="微软雅黑" panose="020B0503020204020204" pitchFamily="34" charset="-122"/>
                        </a:rPr>
                        <a:t>船坚炮利</a:t>
                      </a:r>
                    </a:p>
                  </a:txBody>
                  <a:tcPr anchor="ctr">
                    <a:lnL w="19050" cap="flat" cmpd="sng" algn="ctr">
                      <a:solidFill>
                        <a:srgbClr val="4F1D1C"/>
                      </a:solidFill>
                      <a:prstDash val="solid"/>
                      <a:round/>
                      <a:headEnd type="none" w="med" len="med"/>
                      <a:tailEnd type="none" w="med" len="med"/>
                    </a:lnL>
                    <a:lnR w="19050" cap="flat" cmpd="sng" algn="ctr">
                      <a:solidFill>
                        <a:srgbClr val="4F1D1C"/>
                      </a:solidFill>
                      <a:prstDash val="solid"/>
                      <a:roun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dirty="0">
                          <a:solidFill>
                            <a:srgbClr val="4F1D1C"/>
                          </a:solidFill>
                          <a:latin typeface="微软雅黑" panose="020B0503020204020204" pitchFamily="34" charset="-122"/>
                          <a:ea typeface="微软雅黑" panose="020B0503020204020204" pitchFamily="34" charset="-122"/>
                        </a:rPr>
                        <a:t>军备落后</a:t>
                      </a:r>
                    </a:p>
                  </a:txBody>
                  <a:tcPr anchor="ctr">
                    <a:lnL w="19050" cap="flat" cmpd="sng" algn="ctr">
                      <a:solidFill>
                        <a:srgbClr val="4F1D1C"/>
                      </a:solidFill>
                      <a:prstDash val="solid"/>
                      <a:round/>
                      <a:headEnd type="none" w="med" len="med"/>
                      <a:tailEnd type="none" w="med" len="med"/>
                    </a:lnL>
                    <a:lnR w="57150" cap="flat" cmpd="sng">
                      <a:noFill/>
                      <a:prstDash val="solid"/>
                      <a:headEnd type="none" w="med" len="med"/>
                      <a:tailEnd type="none" w="med" len="med"/>
                    </a:lnR>
                    <a:lnT w="19050" cap="flat" cmpd="sng" algn="ctr">
                      <a:solidFill>
                        <a:srgbClr val="4F1D1C"/>
                      </a:solidFill>
                      <a:prstDash val="solid"/>
                      <a:round/>
                      <a:headEnd type="none" w="med" len="med"/>
                      <a:tailEnd type="none" w="med" len="med"/>
                    </a:lnT>
                    <a:lnB w="19050" cap="flat" cmpd="sng" algn="ctr">
                      <a:solidFill>
                        <a:srgbClr val="4F1D1C"/>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64969">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defTabSz="914400" rtl="0" eaLnBrk="1" fontAlgn="base" latinLnBrk="0" hangingPunct="1">
                        <a:lnSpc>
                          <a:spcPct val="100000"/>
                        </a:lnSpc>
                        <a:spcBef>
                          <a:spcPct val="0"/>
                        </a:spcBef>
                        <a:spcAft>
                          <a:spcPct val="0"/>
                        </a:spcAft>
                        <a:buNone/>
                      </a:pPr>
                      <a:r>
                        <a:rPr lang="zh-CN" altLang="en-US" sz="3200" b="0" u="none" kern="1200" baseline="0" dirty="0">
                          <a:solidFill>
                            <a:srgbClr val="4F1D1C"/>
                          </a:solidFill>
                          <a:latin typeface="汉仪尚巍手书W" panose="00020600040101010101" pitchFamily="18" charset="-122"/>
                          <a:ea typeface="汉仪尚巍手书W" panose="00020600040101010101" pitchFamily="18" charset="-122"/>
                          <a:cs typeface="+mn-cs"/>
                        </a:rPr>
                        <a:t>外交</a:t>
                      </a:r>
                    </a:p>
                  </a:txBody>
                  <a:tcPr anchor="ctr">
                    <a:lnL w="57150" cap="flat" cmpd="sng">
                      <a:noFill/>
                      <a:prstDash val="solid"/>
                      <a:headEnd type="none" w="med" len="med"/>
                      <a:tailEnd type="none" w="med" len="med"/>
                    </a:lnL>
                    <a:lnR w="19050" cap="flat" cmpd="sng" algn="ctr">
                      <a:solidFill>
                        <a:srgbClr val="4F1D1C"/>
                      </a:solidFill>
                      <a:prstDash val="solid"/>
                      <a:round/>
                      <a:headEnd type="none" w="med" len="med"/>
                      <a:tailEnd type="none" w="med" len="med"/>
                    </a:lnR>
                    <a:lnT w="19050" cap="flat" cmpd="sng" algn="ctr">
                      <a:solidFill>
                        <a:srgbClr val="4F1D1C"/>
                      </a:solidFill>
                      <a:prstDash val="solid"/>
                      <a:round/>
                      <a:headEnd type="none" w="med" len="med"/>
                      <a:tailEnd type="none" w="med" len="med"/>
                    </a:lnT>
                    <a:lnB w="57150" cap="flat" cmpd="sng">
                      <a:no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dirty="0">
                          <a:solidFill>
                            <a:srgbClr val="4F1D1C"/>
                          </a:solidFill>
                          <a:latin typeface="微软雅黑" panose="020B0503020204020204" pitchFamily="34" charset="-122"/>
                          <a:ea typeface="微软雅黑" panose="020B0503020204020204" pitchFamily="34" charset="-122"/>
                        </a:rPr>
                        <a:t>殖民扩张</a:t>
                      </a:r>
                    </a:p>
                  </a:txBody>
                  <a:tcPr anchor="ctr">
                    <a:lnL w="19050" cap="flat" cmpd="sng" algn="ctr">
                      <a:solidFill>
                        <a:srgbClr val="4F1D1C"/>
                      </a:solidFill>
                      <a:prstDash val="solid"/>
                      <a:round/>
                      <a:headEnd type="none" w="med" len="med"/>
                      <a:tailEnd type="none" w="med" len="med"/>
                    </a:lnL>
                    <a:lnR w="19050" cap="flat" cmpd="sng" algn="ctr">
                      <a:solidFill>
                        <a:srgbClr val="4F1D1C"/>
                      </a:solidFill>
                      <a:prstDash val="solid"/>
                      <a:round/>
                      <a:headEnd type="none" w="med" len="med"/>
                      <a:tailEnd type="none" w="med" len="med"/>
                    </a:lnR>
                    <a:lnT w="19050" cap="flat" cmpd="sng" algn="ctr">
                      <a:solidFill>
                        <a:srgbClr val="4F1D1C"/>
                      </a:solidFill>
                      <a:prstDash val="solid"/>
                      <a:round/>
                      <a:headEnd type="none" w="med" len="med"/>
                      <a:tailEnd type="none" w="med" len="med"/>
                    </a:lnT>
                    <a:lnB w="57150" cap="flat" cmpd="sng">
                      <a:noFill/>
                      <a:prstDash val="solid"/>
                      <a:headEnd type="none" w="med" len="med"/>
                      <a:tailEnd type="none" w="med" len="med"/>
                    </a:lnB>
                    <a:lnTlToBr>
                      <a:noFill/>
                    </a:lnTlToBr>
                    <a:lnBlToTr>
                      <a:noFill/>
                    </a:lnBlToTr>
                    <a:noFill/>
                  </a:tcPr>
                </a:tc>
                <a:tc>
                  <a:txBody>
                    <a:bodyPr/>
                    <a:lstStyle>
                      <a:lvl1pPr marL="342900" lvl="0" indent="-342900" algn="l" defTabSz="914400" rtl="0" eaLnBrk="1" fontAlgn="base" latinLnBrk="0" hangingPunct="1">
                        <a:lnSpc>
                          <a:spcPct val="100000"/>
                        </a:lnSpc>
                        <a:spcBef>
                          <a:spcPct val="20000"/>
                        </a:spcBef>
                        <a:spcAft>
                          <a:spcPct val="0"/>
                        </a:spcAft>
                        <a:buChar char="•"/>
                        <a:defRPr sz="2800" u="none" kern="1200" baseline="0">
                          <a:solidFill>
                            <a:schemeClr val="tx1"/>
                          </a:solidFill>
                          <a:latin typeface="Arial" panose="020B0604020202020204" pitchFamily="34" charset="0"/>
                          <a:ea typeface="宋体" panose="02010600030101010101" pitchFamily="2" charset="-122"/>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ea typeface="宋体" panose="02010600030101010101" pitchFamily="2" charset="-122"/>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ea typeface="宋体" panose="02010600030101010101" pitchFamily="2" charset="-122"/>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Arial" panose="020B0604020202020204" pitchFamily="34" charset="0"/>
                          <a:ea typeface="宋体" panose="02010600030101010101" pitchFamily="2" charset="-122"/>
                        </a:defRPr>
                      </a:lvl5pPr>
                    </a:lstStyle>
                    <a:p>
                      <a:pPr marL="0" lvl="0" indent="0" algn="ctr">
                        <a:spcBef>
                          <a:spcPct val="0"/>
                        </a:spcBef>
                        <a:buNone/>
                      </a:pPr>
                      <a:r>
                        <a:rPr lang="zh-CN" altLang="en-US" sz="2000" dirty="0">
                          <a:solidFill>
                            <a:srgbClr val="4F1D1C"/>
                          </a:solidFill>
                          <a:latin typeface="微软雅黑" panose="020B0503020204020204" pitchFamily="34" charset="-122"/>
                          <a:ea typeface="微软雅黑" panose="020B0503020204020204" pitchFamily="34" charset="-122"/>
                        </a:rPr>
                        <a:t>闭关自守</a:t>
                      </a:r>
                    </a:p>
                  </a:txBody>
                  <a:tcPr anchor="ctr">
                    <a:lnL w="19050" cap="flat" cmpd="sng" algn="ctr">
                      <a:solidFill>
                        <a:srgbClr val="4F1D1C"/>
                      </a:solidFill>
                      <a:prstDash val="solid"/>
                      <a:round/>
                      <a:headEnd type="none" w="med" len="med"/>
                      <a:tailEnd type="none" w="med" len="med"/>
                    </a:lnL>
                    <a:lnR w="57150" cap="flat" cmpd="sng">
                      <a:noFill/>
                      <a:prstDash val="solid"/>
                      <a:headEnd type="none" w="med" len="med"/>
                      <a:tailEnd type="none" w="med" len="med"/>
                    </a:lnR>
                    <a:lnT w="19050" cap="flat" cmpd="sng" algn="ctr">
                      <a:solidFill>
                        <a:srgbClr val="4F1D1C"/>
                      </a:solidFill>
                      <a:prstDash val="solid"/>
                      <a:round/>
                      <a:headEnd type="none" w="med" len="med"/>
                      <a:tailEnd type="none" w="med" len="med"/>
                    </a:lnT>
                    <a:lnB w="57150" cap="flat" cmpd="sng">
                      <a:no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pSp>
        <p:nvGrpSpPr>
          <p:cNvPr id="2" name="组合 1">
            <a:extLst>
              <a:ext uri="{FF2B5EF4-FFF2-40B4-BE49-F238E27FC236}">
                <a16:creationId xmlns:a16="http://schemas.microsoft.com/office/drawing/2014/main" id="{020DE19A-068E-4842-AAB4-52225016FAFC}"/>
              </a:ext>
            </a:extLst>
          </p:cNvPr>
          <p:cNvGrpSpPr/>
          <p:nvPr/>
        </p:nvGrpSpPr>
        <p:grpSpPr>
          <a:xfrm>
            <a:off x="7734229" y="533641"/>
            <a:ext cx="439838" cy="591513"/>
            <a:chOff x="7734229" y="533641"/>
            <a:chExt cx="439838" cy="591513"/>
          </a:xfrm>
          <a:solidFill>
            <a:schemeClr val="bg1"/>
          </a:solidFill>
        </p:grpSpPr>
        <p:sp>
          <p:nvSpPr>
            <p:cNvPr id="7" name="平行四边形 6">
              <a:extLst>
                <a:ext uri="{FF2B5EF4-FFF2-40B4-BE49-F238E27FC236}">
                  <a16:creationId xmlns:a16="http://schemas.microsoft.com/office/drawing/2014/main" id="{E91BC57C-7F28-462A-9A19-297A902F8476}"/>
                </a:ext>
              </a:extLst>
            </p:cNvPr>
            <p:cNvSpPr/>
            <p:nvPr/>
          </p:nvSpPr>
          <p:spPr>
            <a:xfrm>
              <a:off x="7734229" y="533641"/>
              <a:ext cx="295154" cy="497711"/>
            </a:xfrm>
            <a:prstGeom prst="parallelogram">
              <a:avLst>
                <a:gd name="adj" fmla="val 478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平行四边形 7">
              <a:extLst>
                <a:ext uri="{FF2B5EF4-FFF2-40B4-BE49-F238E27FC236}">
                  <a16:creationId xmlns:a16="http://schemas.microsoft.com/office/drawing/2014/main" id="{C20842F9-392D-4401-A104-CB121EA6BC8D}"/>
                </a:ext>
              </a:extLst>
            </p:cNvPr>
            <p:cNvSpPr/>
            <p:nvPr/>
          </p:nvSpPr>
          <p:spPr>
            <a:xfrm>
              <a:off x="7878913" y="627443"/>
              <a:ext cx="295154" cy="497711"/>
            </a:xfrm>
            <a:prstGeom prst="parallelogram">
              <a:avLst>
                <a:gd name="adj" fmla="val 478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5437F5C5-FCAF-4908-B92C-8B08C294E54C}"/>
              </a:ext>
            </a:extLst>
          </p:cNvPr>
          <p:cNvSpPr txBox="1"/>
          <p:nvPr/>
        </p:nvSpPr>
        <p:spPr>
          <a:xfrm>
            <a:off x="8186583" y="522355"/>
            <a:ext cx="4005417" cy="646331"/>
          </a:xfrm>
          <a:prstGeom prst="rect">
            <a:avLst/>
          </a:prstGeom>
          <a:noFill/>
        </p:spPr>
        <p:txBody>
          <a:bodyPr wrap="square" rtlCol="0">
            <a:spAutoFit/>
          </a:bodyPr>
          <a:lstStyle/>
          <a:p>
            <a:r>
              <a:rPr lang="zh-CN" altLang="en-US" sz="3600" dirty="0">
                <a:solidFill>
                  <a:schemeClr val="bg1"/>
                </a:solidFill>
                <a:latin typeface="汉仪尚巍手书W" panose="00020600040101010101" pitchFamily="18" charset="-122"/>
                <a:ea typeface="汉仪尚巍手书W" panose="00020600040101010101" pitchFamily="18" charset="-122"/>
              </a:rPr>
              <a:t>战争失败的原因</a:t>
            </a:r>
          </a:p>
        </p:txBody>
      </p:sp>
      <p:sp>
        <p:nvSpPr>
          <p:cNvPr id="20" name="文本框 19">
            <a:extLst>
              <a:ext uri="{FF2B5EF4-FFF2-40B4-BE49-F238E27FC236}">
                <a16:creationId xmlns:a16="http://schemas.microsoft.com/office/drawing/2014/main" id="{CE875538-7C21-482A-B5F1-A851866B3087}"/>
              </a:ext>
            </a:extLst>
          </p:cNvPr>
          <p:cNvSpPr txBox="1"/>
          <p:nvPr/>
        </p:nvSpPr>
        <p:spPr>
          <a:xfrm>
            <a:off x="7878913" y="1706880"/>
            <a:ext cx="4023718" cy="954107"/>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①客观原因：</a:t>
            </a:r>
            <a:endParaRPr lang="en-US" altLang="zh-CN" sz="2800" dirty="0">
              <a:solidFill>
                <a:schemeClr val="bg1"/>
              </a:solidFill>
              <a:latin typeface="微软雅黑" panose="020B0503020204020204" pitchFamily="34" charset="-122"/>
              <a:ea typeface="微软雅黑" panose="020B0503020204020204" pitchFamily="34" charset="-122"/>
            </a:endParaRPr>
          </a:p>
          <a:p>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英国综合实力强大</a:t>
            </a:r>
          </a:p>
        </p:txBody>
      </p:sp>
      <p:sp>
        <p:nvSpPr>
          <p:cNvPr id="21" name="文本框 20">
            <a:extLst>
              <a:ext uri="{FF2B5EF4-FFF2-40B4-BE49-F238E27FC236}">
                <a16:creationId xmlns:a16="http://schemas.microsoft.com/office/drawing/2014/main" id="{8422F723-4560-423A-9F98-B8DCBDDF80A8}"/>
              </a:ext>
            </a:extLst>
          </p:cNvPr>
          <p:cNvSpPr txBox="1"/>
          <p:nvPr/>
        </p:nvSpPr>
        <p:spPr>
          <a:xfrm>
            <a:off x="7878913" y="2996240"/>
            <a:ext cx="4313086" cy="1384995"/>
          </a:xfrm>
          <a:prstGeom prst="rect">
            <a:avLst/>
          </a:prstGeom>
          <a:noFill/>
        </p:spPr>
        <p:txBody>
          <a:bodyPr wrap="square" rtlCol="0">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②主观原因：</a:t>
            </a:r>
            <a:endParaRPr lang="en-US" altLang="zh-CN" sz="2800" dirty="0">
              <a:solidFill>
                <a:schemeClr val="bg1"/>
              </a:solidFill>
              <a:latin typeface="微软雅黑" panose="020B0503020204020204" pitchFamily="34" charset="-122"/>
              <a:ea typeface="微软雅黑" panose="020B0503020204020204" pitchFamily="34" charset="-122"/>
            </a:endParaRPr>
          </a:p>
          <a:p>
            <a:r>
              <a:rPr lang="zh-CN" altLang="en-US" sz="2800" b="1" dirty="0">
                <a:solidFill>
                  <a:schemeClr val="bg1"/>
                </a:solidFill>
                <a:latin typeface="微软雅黑" panose="020B0503020204020204" pitchFamily="34" charset="-122"/>
                <a:ea typeface="微软雅黑" panose="020B0503020204020204" pitchFamily="34" charset="-122"/>
              </a:rPr>
              <a:t>   清政府政治腐败</a:t>
            </a:r>
            <a:endParaRPr lang="en-US" altLang="zh-CN" sz="2800" b="1" dirty="0">
              <a:solidFill>
                <a:schemeClr val="bg1"/>
              </a:solidFill>
              <a:latin typeface="微软雅黑" panose="020B0503020204020204" pitchFamily="34" charset="-122"/>
              <a:ea typeface="微软雅黑" panose="020B0503020204020204" pitchFamily="34" charset="-122"/>
            </a:endParaRPr>
          </a:p>
          <a:p>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军备落后</a:t>
            </a:r>
          </a:p>
        </p:txBody>
      </p:sp>
    </p:spTree>
    <p:extLst>
      <p:ext uri="{BB962C8B-B14F-4D97-AF65-F5344CB8AC3E}">
        <p14:creationId xmlns:p14="http://schemas.microsoft.com/office/powerpoint/2010/main" val="13157673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3229A9C6-347F-4095-83E7-06B4BE61166C}"/>
              </a:ext>
            </a:extLst>
          </p:cNvPr>
          <p:cNvSpPr/>
          <p:nvPr/>
        </p:nvSpPr>
        <p:spPr>
          <a:xfrm>
            <a:off x="7545386" y="263324"/>
            <a:ext cx="4646613" cy="6331352"/>
          </a:xfrm>
          <a:prstGeom prst="rect">
            <a:avLst/>
          </a:prstGeom>
          <a:solidFill>
            <a:srgbClr val="722D28"/>
          </a:solidFill>
          <a:ln>
            <a:noFill/>
          </a:ln>
          <a:effectLst>
            <a:outerShdw blurRad="279400" dist="38100" dir="10800000" sx="101000" sy="101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1">
            <a:extLst>
              <a:ext uri="{FF2B5EF4-FFF2-40B4-BE49-F238E27FC236}">
                <a16:creationId xmlns:a16="http://schemas.microsoft.com/office/drawing/2014/main" id="{C37489B4-AF81-4934-B336-8C1C74CA8314}"/>
              </a:ext>
            </a:extLst>
          </p:cNvPr>
          <p:cNvGrpSpPr/>
          <p:nvPr/>
        </p:nvGrpSpPr>
        <p:grpSpPr>
          <a:xfrm>
            <a:off x="7734229" y="533641"/>
            <a:ext cx="439838" cy="591513"/>
            <a:chOff x="7734229" y="533641"/>
            <a:chExt cx="439838" cy="591513"/>
          </a:xfrm>
          <a:solidFill>
            <a:schemeClr val="bg1"/>
          </a:solidFill>
        </p:grpSpPr>
        <p:sp>
          <p:nvSpPr>
            <p:cNvPr id="7" name="平行四边形 6">
              <a:extLst>
                <a:ext uri="{FF2B5EF4-FFF2-40B4-BE49-F238E27FC236}">
                  <a16:creationId xmlns:a16="http://schemas.microsoft.com/office/drawing/2014/main" id="{E91BC57C-7F28-462A-9A19-297A902F8476}"/>
                </a:ext>
              </a:extLst>
            </p:cNvPr>
            <p:cNvSpPr/>
            <p:nvPr/>
          </p:nvSpPr>
          <p:spPr>
            <a:xfrm>
              <a:off x="7734229" y="533641"/>
              <a:ext cx="295154" cy="497711"/>
            </a:xfrm>
            <a:prstGeom prst="parallelogram">
              <a:avLst>
                <a:gd name="adj" fmla="val 478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平行四边形 7">
              <a:extLst>
                <a:ext uri="{FF2B5EF4-FFF2-40B4-BE49-F238E27FC236}">
                  <a16:creationId xmlns:a16="http://schemas.microsoft.com/office/drawing/2014/main" id="{C20842F9-392D-4401-A104-CB121EA6BC8D}"/>
                </a:ext>
              </a:extLst>
            </p:cNvPr>
            <p:cNvSpPr/>
            <p:nvPr/>
          </p:nvSpPr>
          <p:spPr>
            <a:xfrm>
              <a:off x="7878913" y="627443"/>
              <a:ext cx="295154" cy="497711"/>
            </a:xfrm>
            <a:prstGeom prst="parallelogram">
              <a:avLst>
                <a:gd name="adj" fmla="val 478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9" name="文本框 8">
            <a:extLst>
              <a:ext uri="{FF2B5EF4-FFF2-40B4-BE49-F238E27FC236}">
                <a16:creationId xmlns:a16="http://schemas.microsoft.com/office/drawing/2014/main" id="{5437F5C5-FCAF-4908-B92C-8B08C294E54C}"/>
              </a:ext>
            </a:extLst>
          </p:cNvPr>
          <p:cNvSpPr txBox="1"/>
          <p:nvPr/>
        </p:nvSpPr>
        <p:spPr>
          <a:xfrm>
            <a:off x="8186583" y="522355"/>
            <a:ext cx="4005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600" b="0" i="0" u="none" strike="noStrike" kern="1200" cap="none" spc="0" normalizeH="0" baseline="0" noProof="0" dirty="0">
                <a:ln>
                  <a:noFill/>
                </a:ln>
                <a:solidFill>
                  <a:schemeClr val="bg1"/>
                </a:solidFill>
                <a:effectLst/>
                <a:uLnTx/>
                <a:uFillTx/>
                <a:latin typeface="汉仪尚巍手书W" panose="00020600040101010101" pitchFamily="18" charset="-122"/>
                <a:ea typeface="汉仪尚巍手书W" panose="00020600040101010101" pitchFamily="18" charset="-122"/>
                <a:cs typeface="+mn-cs"/>
              </a:rPr>
              <a:t>战争失败的原因</a:t>
            </a:r>
          </a:p>
        </p:txBody>
      </p:sp>
      <p:sp>
        <p:nvSpPr>
          <p:cNvPr id="20" name="文本框 19">
            <a:extLst>
              <a:ext uri="{FF2B5EF4-FFF2-40B4-BE49-F238E27FC236}">
                <a16:creationId xmlns:a16="http://schemas.microsoft.com/office/drawing/2014/main" id="{CE875538-7C21-482A-B5F1-A851866B3087}"/>
              </a:ext>
            </a:extLst>
          </p:cNvPr>
          <p:cNvSpPr txBox="1"/>
          <p:nvPr/>
        </p:nvSpPr>
        <p:spPr>
          <a:xfrm>
            <a:off x="7878913" y="1706880"/>
            <a:ext cx="402371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①客观原因：</a:t>
            </a:r>
            <a:endParaRPr kumimoji="0" lang="en-US" altLang="zh-CN"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英国综合实力强大</a:t>
            </a:r>
          </a:p>
        </p:txBody>
      </p:sp>
      <p:sp>
        <p:nvSpPr>
          <p:cNvPr id="21" name="文本框 20">
            <a:extLst>
              <a:ext uri="{FF2B5EF4-FFF2-40B4-BE49-F238E27FC236}">
                <a16:creationId xmlns:a16="http://schemas.microsoft.com/office/drawing/2014/main" id="{8422F723-4560-423A-9F98-B8DCBDDF80A8}"/>
              </a:ext>
            </a:extLst>
          </p:cNvPr>
          <p:cNvSpPr txBox="1"/>
          <p:nvPr/>
        </p:nvSpPr>
        <p:spPr>
          <a:xfrm>
            <a:off x="7878913" y="2996240"/>
            <a:ext cx="431308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②主观原因：</a:t>
            </a:r>
            <a:endParaRPr kumimoji="0" lang="en-US" altLang="zh-CN"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清政府政治腐败</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军备落后</a:t>
            </a:r>
          </a:p>
        </p:txBody>
      </p:sp>
      <p:sp>
        <p:nvSpPr>
          <p:cNvPr id="11" name="文本框 10">
            <a:extLst>
              <a:ext uri="{FF2B5EF4-FFF2-40B4-BE49-F238E27FC236}">
                <a16:creationId xmlns:a16="http://schemas.microsoft.com/office/drawing/2014/main" id="{C8915A47-EEBB-4FCE-861E-14A2BD2D2EB1}"/>
              </a:ext>
            </a:extLst>
          </p:cNvPr>
          <p:cNvSpPr txBox="1"/>
          <p:nvPr/>
        </p:nvSpPr>
        <p:spPr>
          <a:xfrm>
            <a:off x="7878913" y="4564085"/>
            <a:ext cx="431308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③根本原因：</a:t>
            </a:r>
            <a:endParaRPr kumimoji="0" lang="en-US" altLang="zh-CN" sz="28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腐朽的封建主义无法对</a:t>
            </a:r>
            <a:endPar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    </a:t>
            </a:r>
            <a:r>
              <a:rPr kumimoji="0" lang="zh-CN" altLang="en-US" sz="2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抗新兴的资本主义。</a:t>
            </a:r>
          </a:p>
        </p:txBody>
      </p:sp>
      <p:sp>
        <p:nvSpPr>
          <p:cNvPr id="10" name="矩形 9">
            <a:extLst>
              <a:ext uri="{FF2B5EF4-FFF2-40B4-BE49-F238E27FC236}">
                <a16:creationId xmlns:a16="http://schemas.microsoft.com/office/drawing/2014/main" id="{5047E221-48B6-4150-89F3-833C0C98558C}"/>
              </a:ext>
            </a:extLst>
          </p:cNvPr>
          <p:cNvSpPr/>
          <p:nvPr/>
        </p:nvSpPr>
        <p:spPr>
          <a:xfrm>
            <a:off x="791133" y="845520"/>
            <a:ext cx="5792547" cy="5531345"/>
          </a:xfrm>
          <a:prstGeom prst="rect">
            <a:avLst/>
          </a:prstGeom>
          <a:blipFill dpi="0" rotWithShape="1">
            <a:blip r:embed="rId2">
              <a:alphaModFix amt="12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内容占位符 71681">
            <a:extLst>
              <a:ext uri="{FF2B5EF4-FFF2-40B4-BE49-F238E27FC236}">
                <a16:creationId xmlns:a16="http://schemas.microsoft.com/office/drawing/2014/main" id="{010087A5-7528-4DE0-862B-C06CB6E655FD}"/>
              </a:ext>
            </a:extLst>
          </p:cNvPr>
          <p:cNvSpPr txBox="1">
            <a:spLocks noChangeArrowheads="1"/>
          </p:cNvSpPr>
          <p:nvPr/>
        </p:nvSpPr>
        <p:spPr bwMode="auto">
          <a:xfrm>
            <a:off x="513389" y="1229873"/>
            <a:ext cx="6551144" cy="49177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lvl="1" indent="-285750" algn="l" rtl="0" fontAlgn="base">
              <a:spcBef>
                <a:spcPct val="20000"/>
              </a:spcBef>
              <a:spcAft>
                <a:spcPct val="0"/>
              </a:spcAft>
              <a:buChar char="–"/>
              <a:defRPr sz="2800" kern="1200">
                <a:solidFill>
                  <a:schemeClr val="tx1"/>
                </a:solidFill>
                <a:latin typeface="+mn-lt"/>
                <a:ea typeface="+mn-ea"/>
                <a:cs typeface="+mn-cs"/>
              </a:defRPr>
            </a:lvl2pPr>
            <a:lvl3pPr marL="1143000" lvl="2" indent="-228600" algn="l" rtl="0" fontAlgn="base">
              <a:spcBef>
                <a:spcPct val="20000"/>
              </a:spcBef>
              <a:spcAft>
                <a:spcPct val="0"/>
              </a:spcAft>
              <a:buChar char="•"/>
              <a:defRPr sz="2400" kern="1200">
                <a:solidFill>
                  <a:schemeClr val="tx1"/>
                </a:solidFill>
                <a:latin typeface="+mn-lt"/>
                <a:ea typeface="+mn-ea"/>
                <a:cs typeface="+mn-cs"/>
              </a:defRPr>
            </a:lvl3pPr>
            <a:lvl4pPr marL="1600200" lvl="3" indent="-228600" algn="l" rtl="0" fontAlgn="base">
              <a:spcBef>
                <a:spcPct val="20000"/>
              </a:spcBef>
              <a:spcAft>
                <a:spcPct val="0"/>
              </a:spcAft>
              <a:buChar char="–"/>
              <a:defRPr sz="2000" kern="1200">
                <a:solidFill>
                  <a:schemeClr val="tx1"/>
                </a:solidFill>
                <a:latin typeface="+mn-lt"/>
                <a:ea typeface="+mn-ea"/>
                <a:cs typeface="+mn-cs"/>
              </a:defRPr>
            </a:lvl4pPr>
            <a:lvl5pPr marL="2057400" lvl="4" indent="-228600" algn="l" rtl="0" fontAlgn="base">
              <a:spcBef>
                <a:spcPct val="20000"/>
              </a:spcBef>
              <a:spcAft>
                <a:spcPct val="0"/>
              </a:spcAft>
              <a:buChar char="»"/>
              <a:defRPr sz="2000" kern="120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marR="0" lvl="0" indent="0" algn="l" defTabSz="914400" rtl="0" eaLnBrk="0" fontAlgn="base" latinLnBrk="1" hangingPunct="0">
              <a:lnSpc>
                <a:spcPct val="150000"/>
              </a:lnSpc>
              <a:spcBef>
                <a:spcPct val="20000"/>
              </a:spcBef>
              <a:spcAft>
                <a:spcPct val="0"/>
              </a:spcAft>
              <a:buClrTx/>
              <a:buSzTx/>
              <a:buFontTx/>
              <a:buNone/>
              <a:tabLst/>
              <a:defRPr/>
            </a:pPr>
            <a:r>
              <a:rPr kumimoji="0" lang="zh-CN" altLang="en-US" sz="2400" b="0"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mn-cs"/>
              </a:rPr>
              <a:t>日本人看鸦片战争之结局：假设现在让华盛顿作中国的皇帝，让惠灵顿作他的将军，率领中国军队同英国军队作战，结果胜负如何呢？即使中国拥有大量的军舰大炮，也要被英国的土枪和帆船打败的。由此看来，</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战争的胜败，既不在于帅，也不在于武器，而完全在于一国之根本力量。</a:t>
            </a:r>
            <a:r>
              <a:rPr kumimoji="0" lang="zh-CN" altLang="en-US" sz="2400"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 </a:t>
            </a:r>
          </a:p>
          <a:p>
            <a:pPr marL="0" marR="0" lvl="0" indent="0" algn="r" defTabSz="914400" rtl="0" eaLnBrk="0" fontAlgn="base" latinLnBrk="1" hangingPunct="0">
              <a:lnSpc>
                <a:spcPct val="150000"/>
              </a:lnSpc>
              <a:spcBef>
                <a:spcPct val="20000"/>
              </a:spcBef>
              <a:spcAft>
                <a:spcPct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mn-cs"/>
              </a:rPr>
              <a:t>——</a:t>
            </a:r>
            <a:r>
              <a:rPr kumimoji="0" lang="zh-CN" altLang="en-US" sz="2400" b="0"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mn-cs"/>
              </a:rPr>
              <a:t>福泽渝吉</a:t>
            </a:r>
            <a:r>
              <a:rPr kumimoji="0" lang="en-US" altLang="zh-CN" sz="2400" b="0"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mn-cs"/>
              </a:rPr>
              <a:t>《</a:t>
            </a:r>
            <a:r>
              <a:rPr kumimoji="0" lang="zh-CN" altLang="en-US" sz="2400" b="0"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mn-cs"/>
              </a:rPr>
              <a:t>文明论概略</a:t>
            </a:r>
            <a:r>
              <a:rPr kumimoji="0" lang="en-US" altLang="zh-CN" sz="2400" b="0" i="0" u="none" strike="noStrike" kern="1200" cap="none" spc="0" normalizeH="0" baseline="0" noProof="0" dirty="0">
                <a:ln>
                  <a:noFill/>
                </a:ln>
                <a:solidFill>
                  <a:srgbClr val="000000"/>
                </a:solidFill>
                <a:effectLst/>
                <a:uLnTx/>
                <a:uFillTx/>
                <a:latin typeface="微软雅黑 Light" panose="020B0502040204020203" pitchFamily="34" charset="-122"/>
                <a:ea typeface="微软雅黑 Light" panose="020B0502040204020203" pitchFamily="34" charset="-122"/>
                <a:cs typeface="+mn-cs"/>
              </a:rPr>
              <a:t>》</a:t>
            </a:r>
          </a:p>
        </p:txBody>
      </p:sp>
    </p:spTree>
    <p:extLst>
      <p:ext uri="{BB962C8B-B14F-4D97-AF65-F5344CB8AC3E}">
        <p14:creationId xmlns:p14="http://schemas.microsoft.com/office/powerpoint/2010/main" val="21147217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7EA435B-18F4-4A72-B23C-F3F8F43640B8}"/>
              </a:ext>
            </a:extLst>
          </p:cNvPr>
          <p:cNvGrpSpPr/>
          <p:nvPr/>
        </p:nvGrpSpPr>
        <p:grpSpPr>
          <a:xfrm>
            <a:off x="-727720" y="387373"/>
            <a:ext cx="13313724" cy="5760228"/>
            <a:chOff x="6996114" y="2857501"/>
            <a:chExt cx="619125" cy="303213"/>
          </a:xfrm>
          <a:solidFill>
            <a:schemeClr val="tx1">
              <a:alpha val="92000"/>
            </a:schemeClr>
          </a:solidFill>
        </p:grpSpPr>
        <p:sp>
          <p:nvSpPr>
            <p:cNvPr id="3" name="Freeform 1002">
              <a:extLst>
                <a:ext uri="{FF2B5EF4-FFF2-40B4-BE49-F238E27FC236}">
                  <a16:creationId xmlns:a16="http://schemas.microsoft.com/office/drawing/2014/main" id="{57F8A891-6CBC-4C46-814F-557A590FB045}"/>
                </a:ext>
              </a:extLst>
            </p:cNvPr>
            <p:cNvSpPr>
              <a:spLocks noEditPoints="1"/>
            </p:cNvSpPr>
            <p:nvPr/>
          </p:nvSpPr>
          <p:spPr bwMode="auto">
            <a:xfrm>
              <a:off x="6996114" y="2857501"/>
              <a:ext cx="619125" cy="303213"/>
            </a:xfrm>
            <a:custGeom>
              <a:avLst/>
              <a:gdLst>
                <a:gd name="T0" fmla="*/ 11 w 438"/>
                <a:gd name="T1" fmla="*/ 146 h 215"/>
                <a:gd name="T2" fmla="*/ 24 w 438"/>
                <a:gd name="T3" fmla="*/ 158 h 215"/>
                <a:gd name="T4" fmla="*/ 34 w 438"/>
                <a:gd name="T5" fmla="*/ 167 h 215"/>
                <a:gd name="T6" fmla="*/ 31 w 438"/>
                <a:gd name="T7" fmla="*/ 179 h 215"/>
                <a:gd name="T8" fmla="*/ 40 w 438"/>
                <a:gd name="T9" fmla="*/ 174 h 215"/>
                <a:gd name="T10" fmla="*/ 59 w 438"/>
                <a:gd name="T11" fmla="*/ 175 h 215"/>
                <a:gd name="T12" fmla="*/ 44 w 438"/>
                <a:gd name="T13" fmla="*/ 178 h 215"/>
                <a:gd name="T14" fmla="*/ 61 w 438"/>
                <a:gd name="T15" fmla="*/ 178 h 215"/>
                <a:gd name="T16" fmla="*/ 63 w 438"/>
                <a:gd name="T17" fmla="*/ 182 h 215"/>
                <a:gd name="T18" fmla="*/ 45 w 438"/>
                <a:gd name="T19" fmla="*/ 189 h 215"/>
                <a:gd name="T20" fmla="*/ 58 w 438"/>
                <a:gd name="T21" fmla="*/ 194 h 215"/>
                <a:gd name="T22" fmla="*/ 67 w 438"/>
                <a:gd name="T23" fmla="*/ 194 h 215"/>
                <a:gd name="T24" fmla="*/ 83 w 438"/>
                <a:gd name="T25" fmla="*/ 198 h 215"/>
                <a:gd name="T26" fmla="*/ 96 w 438"/>
                <a:gd name="T27" fmla="*/ 205 h 215"/>
                <a:gd name="T28" fmla="*/ 124 w 438"/>
                <a:gd name="T29" fmla="*/ 207 h 215"/>
                <a:gd name="T30" fmla="*/ 139 w 438"/>
                <a:gd name="T31" fmla="*/ 212 h 215"/>
                <a:gd name="T32" fmla="*/ 154 w 438"/>
                <a:gd name="T33" fmla="*/ 213 h 215"/>
                <a:gd name="T34" fmla="*/ 168 w 438"/>
                <a:gd name="T35" fmla="*/ 210 h 215"/>
                <a:gd name="T36" fmla="*/ 185 w 438"/>
                <a:gd name="T37" fmla="*/ 213 h 215"/>
                <a:gd name="T38" fmla="*/ 247 w 438"/>
                <a:gd name="T39" fmla="*/ 211 h 215"/>
                <a:gd name="T40" fmla="*/ 290 w 438"/>
                <a:gd name="T41" fmla="*/ 202 h 215"/>
                <a:gd name="T42" fmla="*/ 322 w 438"/>
                <a:gd name="T43" fmla="*/ 200 h 215"/>
                <a:gd name="T44" fmla="*/ 340 w 438"/>
                <a:gd name="T45" fmla="*/ 195 h 215"/>
                <a:gd name="T46" fmla="*/ 360 w 438"/>
                <a:gd name="T47" fmla="*/ 191 h 215"/>
                <a:gd name="T48" fmla="*/ 368 w 438"/>
                <a:gd name="T49" fmla="*/ 197 h 215"/>
                <a:gd name="T50" fmla="*/ 399 w 438"/>
                <a:gd name="T51" fmla="*/ 198 h 215"/>
                <a:gd name="T52" fmla="*/ 435 w 438"/>
                <a:gd name="T53" fmla="*/ 167 h 215"/>
                <a:gd name="T54" fmla="*/ 413 w 438"/>
                <a:gd name="T55" fmla="*/ 7 h 215"/>
                <a:gd name="T56" fmla="*/ 346 w 438"/>
                <a:gd name="T57" fmla="*/ 7 h 215"/>
                <a:gd name="T58" fmla="*/ 334 w 438"/>
                <a:gd name="T59" fmla="*/ 3 h 215"/>
                <a:gd name="T60" fmla="*/ 308 w 438"/>
                <a:gd name="T61" fmla="*/ 6 h 215"/>
                <a:gd name="T62" fmla="*/ 270 w 438"/>
                <a:gd name="T63" fmla="*/ 22 h 215"/>
                <a:gd name="T64" fmla="*/ 229 w 438"/>
                <a:gd name="T65" fmla="*/ 14 h 215"/>
                <a:gd name="T66" fmla="*/ 168 w 438"/>
                <a:gd name="T67" fmla="*/ 14 h 215"/>
                <a:gd name="T68" fmla="*/ 94 w 438"/>
                <a:gd name="T69" fmla="*/ 17 h 215"/>
                <a:gd name="T70" fmla="*/ 34 w 438"/>
                <a:gd name="T71" fmla="*/ 21 h 215"/>
                <a:gd name="T72" fmla="*/ 22 w 438"/>
                <a:gd name="T73" fmla="*/ 48 h 215"/>
                <a:gd name="T74" fmla="*/ 20 w 438"/>
                <a:gd name="T75" fmla="*/ 106 h 215"/>
                <a:gd name="T76" fmla="*/ 18 w 438"/>
                <a:gd name="T77" fmla="*/ 124 h 215"/>
                <a:gd name="T78" fmla="*/ 6 w 438"/>
                <a:gd name="T79" fmla="*/ 116 h 215"/>
                <a:gd name="T80" fmla="*/ 11 w 438"/>
                <a:gd name="T81" fmla="*/ 132 h 215"/>
                <a:gd name="T82" fmla="*/ 8 w 438"/>
                <a:gd name="T83" fmla="*/ 139 h 215"/>
                <a:gd name="T84" fmla="*/ 9 w 438"/>
                <a:gd name="T85" fmla="*/ 117 h 215"/>
                <a:gd name="T86" fmla="*/ 330 w 438"/>
                <a:gd name="T87" fmla="*/ 3 h 215"/>
                <a:gd name="T88" fmla="*/ 365 w 438"/>
                <a:gd name="T89" fmla="*/ 190 h 215"/>
                <a:gd name="T90" fmla="*/ 336 w 438"/>
                <a:gd name="T91" fmla="*/ 187 h 215"/>
                <a:gd name="T92" fmla="*/ 138 w 438"/>
                <a:gd name="T93" fmla="*/ 208 h 215"/>
                <a:gd name="T94" fmla="*/ 111 w 438"/>
                <a:gd name="T95" fmla="*/ 205 h 215"/>
                <a:gd name="T96" fmla="*/ 101 w 438"/>
                <a:gd name="T97" fmla="*/ 204 h 215"/>
                <a:gd name="T98" fmla="*/ 53 w 438"/>
                <a:gd name="T99" fmla="*/ 175 h 215"/>
                <a:gd name="T100" fmla="*/ 26 w 438"/>
                <a:gd name="T101" fmla="*/ 141 h 215"/>
                <a:gd name="T102" fmla="*/ 90 w 438"/>
                <a:gd name="T103" fmla="*/ 202 h 215"/>
                <a:gd name="T104" fmla="*/ 74 w 438"/>
                <a:gd name="T105" fmla="*/ 190 h 215"/>
                <a:gd name="T106" fmla="*/ 66 w 438"/>
                <a:gd name="T107" fmla="*/ 186 h 215"/>
                <a:gd name="T108" fmla="*/ 54 w 438"/>
                <a:gd name="T109" fmla="*/ 189 h 215"/>
                <a:gd name="T110" fmla="*/ 60 w 438"/>
                <a:gd name="T111" fmla="*/ 185 h 215"/>
                <a:gd name="T112" fmla="*/ 50 w 438"/>
                <a:gd name="T113" fmla="*/ 171 h 215"/>
                <a:gd name="T114" fmla="*/ 32 w 438"/>
                <a:gd name="T115" fmla="*/ 169 h 215"/>
                <a:gd name="T116" fmla="*/ 29 w 438"/>
                <a:gd name="T117" fmla="*/ 160 h 215"/>
                <a:gd name="T118" fmla="*/ 17 w 438"/>
                <a:gd name="T119" fmla="*/ 13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8" h="215">
                  <a:moveTo>
                    <a:pt x="4" y="139"/>
                  </a:moveTo>
                  <a:cubicBezTo>
                    <a:pt x="1" y="139"/>
                    <a:pt x="1" y="139"/>
                    <a:pt x="1" y="139"/>
                  </a:cubicBezTo>
                  <a:cubicBezTo>
                    <a:pt x="1" y="140"/>
                    <a:pt x="4" y="140"/>
                    <a:pt x="6" y="140"/>
                  </a:cubicBezTo>
                  <a:cubicBezTo>
                    <a:pt x="7" y="140"/>
                    <a:pt x="9" y="139"/>
                    <a:pt x="10" y="140"/>
                  </a:cubicBezTo>
                  <a:cubicBezTo>
                    <a:pt x="9" y="140"/>
                    <a:pt x="9" y="141"/>
                    <a:pt x="8" y="142"/>
                  </a:cubicBezTo>
                  <a:cubicBezTo>
                    <a:pt x="8" y="142"/>
                    <a:pt x="7" y="142"/>
                    <a:pt x="6" y="142"/>
                  </a:cubicBezTo>
                  <a:cubicBezTo>
                    <a:pt x="5" y="143"/>
                    <a:pt x="5" y="143"/>
                    <a:pt x="5" y="144"/>
                  </a:cubicBezTo>
                  <a:cubicBezTo>
                    <a:pt x="6" y="144"/>
                    <a:pt x="7" y="144"/>
                    <a:pt x="9" y="144"/>
                  </a:cubicBezTo>
                  <a:cubicBezTo>
                    <a:pt x="9" y="144"/>
                    <a:pt x="10" y="144"/>
                    <a:pt x="10" y="144"/>
                  </a:cubicBezTo>
                  <a:cubicBezTo>
                    <a:pt x="11" y="144"/>
                    <a:pt x="11" y="144"/>
                    <a:pt x="11" y="144"/>
                  </a:cubicBezTo>
                  <a:cubicBezTo>
                    <a:pt x="9" y="144"/>
                    <a:pt x="9" y="144"/>
                    <a:pt x="9" y="144"/>
                  </a:cubicBezTo>
                  <a:cubicBezTo>
                    <a:pt x="10" y="145"/>
                    <a:pt x="11" y="145"/>
                    <a:pt x="10" y="146"/>
                  </a:cubicBezTo>
                  <a:cubicBezTo>
                    <a:pt x="10" y="146"/>
                    <a:pt x="11" y="146"/>
                    <a:pt x="11" y="146"/>
                  </a:cubicBezTo>
                  <a:cubicBezTo>
                    <a:pt x="11" y="146"/>
                    <a:pt x="10" y="147"/>
                    <a:pt x="11" y="147"/>
                  </a:cubicBezTo>
                  <a:cubicBezTo>
                    <a:pt x="12" y="147"/>
                    <a:pt x="13" y="147"/>
                    <a:pt x="14" y="147"/>
                  </a:cubicBezTo>
                  <a:cubicBezTo>
                    <a:pt x="14" y="147"/>
                    <a:pt x="15" y="148"/>
                    <a:pt x="14" y="148"/>
                  </a:cubicBezTo>
                  <a:cubicBezTo>
                    <a:pt x="13" y="148"/>
                    <a:pt x="12" y="148"/>
                    <a:pt x="12" y="149"/>
                  </a:cubicBezTo>
                  <a:cubicBezTo>
                    <a:pt x="12" y="149"/>
                    <a:pt x="13" y="149"/>
                    <a:pt x="14" y="149"/>
                  </a:cubicBezTo>
                  <a:cubicBezTo>
                    <a:pt x="15" y="149"/>
                    <a:pt x="16" y="150"/>
                    <a:pt x="17" y="149"/>
                  </a:cubicBezTo>
                  <a:cubicBezTo>
                    <a:pt x="18" y="149"/>
                    <a:pt x="19" y="149"/>
                    <a:pt x="21" y="149"/>
                  </a:cubicBezTo>
                  <a:cubicBezTo>
                    <a:pt x="21" y="150"/>
                    <a:pt x="23" y="150"/>
                    <a:pt x="21" y="151"/>
                  </a:cubicBezTo>
                  <a:cubicBezTo>
                    <a:pt x="22" y="152"/>
                    <a:pt x="19" y="152"/>
                    <a:pt x="21" y="153"/>
                  </a:cubicBezTo>
                  <a:cubicBezTo>
                    <a:pt x="22" y="154"/>
                    <a:pt x="19" y="154"/>
                    <a:pt x="21" y="155"/>
                  </a:cubicBezTo>
                  <a:cubicBezTo>
                    <a:pt x="23" y="154"/>
                    <a:pt x="23" y="154"/>
                    <a:pt x="23" y="154"/>
                  </a:cubicBezTo>
                  <a:cubicBezTo>
                    <a:pt x="24" y="155"/>
                    <a:pt x="26" y="155"/>
                    <a:pt x="27" y="156"/>
                  </a:cubicBezTo>
                  <a:cubicBezTo>
                    <a:pt x="26" y="157"/>
                    <a:pt x="26" y="158"/>
                    <a:pt x="24" y="158"/>
                  </a:cubicBezTo>
                  <a:cubicBezTo>
                    <a:pt x="24" y="159"/>
                    <a:pt x="24" y="159"/>
                    <a:pt x="24" y="159"/>
                  </a:cubicBezTo>
                  <a:cubicBezTo>
                    <a:pt x="25" y="159"/>
                    <a:pt x="26" y="158"/>
                    <a:pt x="27" y="158"/>
                  </a:cubicBezTo>
                  <a:cubicBezTo>
                    <a:pt x="28" y="158"/>
                    <a:pt x="28" y="158"/>
                    <a:pt x="28" y="158"/>
                  </a:cubicBezTo>
                  <a:cubicBezTo>
                    <a:pt x="28" y="158"/>
                    <a:pt x="28" y="158"/>
                    <a:pt x="28" y="158"/>
                  </a:cubicBezTo>
                  <a:cubicBezTo>
                    <a:pt x="28" y="159"/>
                    <a:pt x="28" y="160"/>
                    <a:pt x="27" y="160"/>
                  </a:cubicBezTo>
                  <a:cubicBezTo>
                    <a:pt x="28" y="160"/>
                    <a:pt x="28" y="160"/>
                    <a:pt x="28" y="160"/>
                  </a:cubicBezTo>
                  <a:cubicBezTo>
                    <a:pt x="27" y="161"/>
                    <a:pt x="27" y="161"/>
                    <a:pt x="27" y="161"/>
                  </a:cubicBezTo>
                  <a:cubicBezTo>
                    <a:pt x="29" y="161"/>
                    <a:pt x="31" y="162"/>
                    <a:pt x="32" y="161"/>
                  </a:cubicBezTo>
                  <a:cubicBezTo>
                    <a:pt x="33" y="161"/>
                    <a:pt x="34" y="161"/>
                    <a:pt x="34" y="161"/>
                  </a:cubicBezTo>
                  <a:cubicBezTo>
                    <a:pt x="34" y="162"/>
                    <a:pt x="34" y="163"/>
                    <a:pt x="35" y="164"/>
                  </a:cubicBezTo>
                  <a:cubicBezTo>
                    <a:pt x="35" y="164"/>
                    <a:pt x="35" y="165"/>
                    <a:pt x="35" y="165"/>
                  </a:cubicBezTo>
                  <a:cubicBezTo>
                    <a:pt x="35" y="165"/>
                    <a:pt x="35" y="165"/>
                    <a:pt x="35" y="165"/>
                  </a:cubicBezTo>
                  <a:cubicBezTo>
                    <a:pt x="35" y="166"/>
                    <a:pt x="32" y="166"/>
                    <a:pt x="34" y="167"/>
                  </a:cubicBezTo>
                  <a:cubicBezTo>
                    <a:pt x="34" y="167"/>
                    <a:pt x="34" y="167"/>
                    <a:pt x="34" y="167"/>
                  </a:cubicBezTo>
                  <a:cubicBezTo>
                    <a:pt x="33" y="168"/>
                    <a:pt x="32" y="168"/>
                    <a:pt x="31" y="168"/>
                  </a:cubicBezTo>
                  <a:cubicBezTo>
                    <a:pt x="31" y="168"/>
                    <a:pt x="31" y="168"/>
                    <a:pt x="31" y="168"/>
                  </a:cubicBezTo>
                  <a:cubicBezTo>
                    <a:pt x="30" y="168"/>
                    <a:pt x="30" y="168"/>
                    <a:pt x="30" y="169"/>
                  </a:cubicBezTo>
                  <a:cubicBezTo>
                    <a:pt x="32" y="170"/>
                    <a:pt x="32" y="170"/>
                    <a:pt x="32" y="170"/>
                  </a:cubicBezTo>
                  <a:cubicBezTo>
                    <a:pt x="29" y="170"/>
                    <a:pt x="32" y="172"/>
                    <a:pt x="29" y="172"/>
                  </a:cubicBezTo>
                  <a:cubicBezTo>
                    <a:pt x="29" y="172"/>
                    <a:pt x="29" y="173"/>
                    <a:pt x="29" y="173"/>
                  </a:cubicBezTo>
                  <a:cubicBezTo>
                    <a:pt x="28" y="174"/>
                    <a:pt x="26" y="173"/>
                    <a:pt x="26" y="174"/>
                  </a:cubicBezTo>
                  <a:cubicBezTo>
                    <a:pt x="26" y="174"/>
                    <a:pt x="25" y="175"/>
                    <a:pt x="26" y="175"/>
                  </a:cubicBezTo>
                  <a:cubicBezTo>
                    <a:pt x="28" y="175"/>
                    <a:pt x="29" y="174"/>
                    <a:pt x="31" y="175"/>
                  </a:cubicBezTo>
                  <a:cubicBezTo>
                    <a:pt x="30" y="175"/>
                    <a:pt x="30" y="175"/>
                    <a:pt x="30" y="175"/>
                  </a:cubicBezTo>
                  <a:cubicBezTo>
                    <a:pt x="31" y="176"/>
                    <a:pt x="29" y="176"/>
                    <a:pt x="30" y="176"/>
                  </a:cubicBezTo>
                  <a:cubicBezTo>
                    <a:pt x="31" y="177"/>
                    <a:pt x="29" y="178"/>
                    <a:pt x="31" y="179"/>
                  </a:cubicBezTo>
                  <a:cubicBezTo>
                    <a:pt x="30" y="179"/>
                    <a:pt x="30" y="179"/>
                    <a:pt x="30" y="179"/>
                  </a:cubicBezTo>
                  <a:cubicBezTo>
                    <a:pt x="32" y="180"/>
                    <a:pt x="34" y="179"/>
                    <a:pt x="37" y="179"/>
                  </a:cubicBezTo>
                  <a:cubicBezTo>
                    <a:pt x="38" y="179"/>
                    <a:pt x="38" y="179"/>
                    <a:pt x="38" y="179"/>
                  </a:cubicBezTo>
                  <a:cubicBezTo>
                    <a:pt x="36" y="179"/>
                    <a:pt x="36" y="179"/>
                    <a:pt x="36" y="179"/>
                  </a:cubicBezTo>
                  <a:cubicBezTo>
                    <a:pt x="37" y="178"/>
                    <a:pt x="39" y="178"/>
                    <a:pt x="40" y="178"/>
                  </a:cubicBezTo>
                  <a:cubicBezTo>
                    <a:pt x="41" y="178"/>
                    <a:pt x="41" y="178"/>
                    <a:pt x="42" y="178"/>
                  </a:cubicBezTo>
                  <a:cubicBezTo>
                    <a:pt x="41" y="178"/>
                    <a:pt x="39" y="178"/>
                    <a:pt x="38" y="177"/>
                  </a:cubicBezTo>
                  <a:cubicBezTo>
                    <a:pt x="38" y="177"/>
                    <a:pt x="37" y="177"/>
                    <a:pt x="36" y="177"/>
                  </a:cubicBezTo>
                  <a:cubicBezTo>
                    <a:pt x="36" y="177"/>
                    <a:pt x="35" y="177"/>
                    <a:pt x="34" y="177"/>
                  </a:cubicBezTo>
                  <a:cubicBezTo>
                    <a:pt x="34" y="177"/>
                    <a:pt x="34" y="177"/>
                    <a:pt x="34" y="177"/>
                  </a:cubicBezTo>
                  <a:cubicBezTo>
                    <a:pt x="34" y="176"/>
                    <a:pt x="36" y="176"/>
                    <a:pt x="35" y="176"/>
                  </a:cubicBezTo>
                  <a:cubicBezTo>
                    <a:pt x="35" y="175"/>
                    <a:pt x="36" y="175"/>
                    <a:pt x="36" y="175"/>
                  </a:cubicBezTo>
                  <a:cubicBezTo>
                    <a:pt x="38" y="175"/>
                    <a:pt x="39" y="174"/>
                    <a:pt x="40" y="174"/>
                  </a:cubicBezTo>
                  <a:cubicBezTo>
                    <a:pt x="40" y="173"/>
                    <a:pt x="40" y="173"/>
                    <a:pt x="40" y="173"/>
                  </a:cubicBezTo>
                  <a:cubicBezTo>
                    <a:pt x="42" y="173"/>
                    <a:pt x="44" y="172"/>
                    <a:pt x="46" y="173"/>
                  </a:cubicBezTo>
                  <a:cubicBezTo>
                    <a:pt x="47" y="173"/>
                    <a:pt x="48" y="172"/>
                    <a:pt x="48" y="173"/>
                  </a:cubicBezTo>
                  <a:cubicBezTo>
                    <a:pt x="46" y="174"/>
                    <a:pt x="46" y="174"/>
                    <a:pt x="46" y="174"/>
                  </a:cubicBezTo>
                  <a:cubicBezTo>
                    <a:pt x="47" y="174"/>
                    <a:pt x="48" y="174"/>
                    <a:pt x="49" y="174"/>
                  </a:cubicBezTo>
                  <a:cubicBezTo>
                    <a:pt x="49" y="173"/>
                    <a:pt x="49" y="173"/>
                    <a:pt x="50" y="173"/>
                  </a:cubicBezTo>
                  <a:cubicBezTo>
                    <a:pt x="51" y="173"/>
                    <a:pt x="51" y="173"/>
                    <a:pt x="52" y="173"/>
                  </a:cubicBezTo>
                  <a:cubicBezTo>
                    <a:pt x="52" y="173"/>
                    <a:pt x="51" y="174"/>
                    <a:pt x="52" y="174"/>
                  </a:cubicBezTo>
                  <a:cubicBezTo>
                    <a:pt x="53" y="174"/>
                    <a:pt x="52" y="173"/>
                    <a:pt x="52" y="173"/>
                  </a:cubicBezTo>
                  <a:cubicBezTo>
                    <a:pt x="53" y="173"/>
                    <a:pt x="54" y="172"/>
                    <a:pt x="56" y="172"/>
                  </a:cubicBezTo>
                  <a:cubicBezTo>
                    <a:pt x="56" y="173"/>
                    <a:pt x="55" y="173"/>
                    <a:pt x="55" y="174"/>
                  </a:cubicBezTo>
                  <a:cubicBezTo>
                    <a:pt x="56" y="174"/>
                    <a:pt x="59" y="174"/>
                    <a:pt x="61" y="174"/>
                  </a:cubicBezTo>
                  <a:cubicBezTo>
                    <a:pt x="61" y="174"/>
                    <a:pt x="60" y="175"/>
                    <a:pt x="59" y="175"/>
                  </a:cubicBezTo>
                  <a:cubicBezTo>
                    <a:pt x="57" y="175"/>
                    <a:pt x="54" y="175"/>
                    <a:pt x="52" y="175"/>
                  </a:cubicBezTo>
                  <a:cubicBezTo>
                    <a:pt x="51" y="175"/>
                    <a:pt x="52" y="175"/>
                    <a:pt x="51" y="175"/>
                  </a:cubicBezTo>
                  <a:cubicBezTo>
                    <a:pt x="51" y="176"/>
                    <a:pt x="53" y="176"/>
                    <a:pt x="54" y="176"/>
                  </a:cubicBezTo>
                  <a:cubicBezTo>
                    <a:pt x="55" y="175"/>
                    <a:pt x="56" y="175"/>
                    <a:pt x="56" y="176"/>
                  </a:cubicBezTo>
                  <a:cubicBezTo>
                    <a:pt x="57" y="176"/>
                    <a:pt x="57" y="177"/>
                    <a:pt x="56" y="177"/>
                  </a:cubicBezTo>
                  <a:cubicBezTo>
                    <a:pt x="55" y="177"/>
                    <a:pt x="54" y="177"/>
                    <a:pt x="54" y="177"/>
                  </a:cubicBezTo>
                  <a:cubicBezTo>
                    <a:pt x="55" y="178"/>
                    <a:pt x="54" y="178"/>
                    <a:pt x="53" y="178"/>
                  </a:cubicBezTo>
                  <a:cubicBezTo>
                    <a:pt x="52" y="178"/>
                    <a:pt x="51" y="179"/>
                    <a:pt x="50" y="179"/>
                  </a:cubicBezTo>
                  <a:cubicBezTo>
                    <a:pt x="49" y="179"/>
                    <a:pt x="49" y="179"/>
                    <a:pt x="48" y="179"/>
                  </a:cubicBezTo>
                  <a:cubicBezTo>
                    <a:pt x="47" y="179"/>
                    <a:pt x="48" y="178"/>
                    <a:pt x="49" y="178"/>
                  </a:cubicBezTo>
                  <a:cubicBezTo>
                    <a:pt x="50" y="177"/>
                    <a:pt x="50" y="177"/>
                    <a:pt x="50" y="177"/>
                  </a:cubicBezTo>
                  <a:cubicBezTo>
                    <a:pt x="48" y="177"/>
                    <a:pt x="47" y="177"/>
                    <a:pt x="45" y="177"/>
                  </a:cubicBezTo>
                  <a:cubicBezTo>
                    <a:pt x="44" y="178"/>
                    <a:pt x="44" y="178"/>
                    <a:pt x="44" y="178"/>
                  </a:cubicBezTo>
                  <a:cubicBezTo>
                    <a:pt x="44" y="178"/>
                    <a:pt x="45" y="177"/>
                    <a:pt x="46" y="178"/>
                  </a:cubicBezTo>
                  <a:cubicBezTo>
                    <a:pt x="45" y="178"/>
                    <a:pt x="46" y="179"/>
                    <a:pt x="45" y="179"/>
                  </a:cubicBezTo>
                  <a:cubicBezTo>
                    <a:pt x="43" y="179"/>
                    <a:pt x="41" y="178"/>
                    <a:pt x="40" y="179"/>
                  </a:cubicBezTo>
                  <a:cubicBezTo>
                    <a:pt x="41" y="179"/>
                    <a:pt x="40" y="179"/>
                    <a:pt x="40" y="180"/>
                  </a:cubicBezTo>
                  <a:cubicBezTo>
                    <a:pt x="41" y="180"/>
                    <a:pt x="41" y="180"/>
                    <a:pt x="41" y="180"/>
                  </a:cubicBezTo>
                  <a:cubicBezTo>
                    <a:pt x="40" y="180"/>
                    <a:pt x="40" y="180"/>
                    <a:pt x="40" y="180"/>
                  </a:cubicBezTo>
                  <a:cubicBezTo>
                    <a:pt x="41" y="180"/>
                    <a:pt x="42" y="181"/>
                    <a:pt x="43" y="180"/>
                  </a:cubicBezTo>
                  <a:cubicBezTo>
                    <a:pt x="45" y="180"/>
                    <a:pt x="44" y="179"/>
                    <a:pt x="46" y="179"/>
                  </a:cubicBezTo>
                  <a:cubicBezTo>
                    <a:pt x="46" y="180"/>
                    <a:pt x="46" y="180"/>
                    <a:pt x="46" y="180"/>
                  </a:cubicBezTo>
                  <a:cubicBezTo>
                    <a:pt x="47" y="180"/>
                    <a:pt x="49" y="178"/>
                    <a:pt x="50" y="180"/>
                  </a:cubicBezTo>
                  <a:cubicBezTo>
                    <a:pt x="52" y="180"/>
                    <a:pt x="54" y="178"/>
                    <a:pt x="56" y="178"/>
                  </a:cubicBezTo>
                  <a:cubicBezTo>
                    <a:pt x="58" y="178"/>
                    <a:pt x="59" y="177"/>
                    <a:pt x="61" y="177"/>
                  </a:cubicBezTo>
                  <a:cubicBezTo>
                    <a:pt x="62" y="177"/>
                    <a:pt x="60" y="178"/>
                    <a:pt x="61" y="178"/>
                  </a:cubicBezTo>
                  <a:cubicBezTo>
                    <a:pt x="60" y="179"/>
                    <a:pt x="59" y="179"/>
                    <a:pt x="59" y="180"/>
                  </a:cubicBezTo>
                  <a:cubicBezTo>
                    <a:pt x="58" y="180"/>
                    <a:pt x="56" y="180"/>
                    <a:pt x="55" y="181"/>
                  </a:cubicBezTo>
                  <a:cubicBezTo>
                    <a:pt x="55" y="181"/>
                    <a:pt x="55" y="181"/>
                    <a:pt x="55" y="181"/>
                  </a:cubicBezTo>
                  <a:cubicBezTo>
                    <a:pt x="54" y="182"/>
                    <a:pt x="53" y="181"/>
                    <a:pt x="52" y="182"/>
                  </a:cubicBezTo>
                  <a:cubicBezTo>
                    <a:pt x="51" y="184"/>
                    <a:pt x="44" y="182"/>
                    <a:pt x="46" y="184"/>
                  </a:cubicBezTo>
                  <a:cubicBezTo>
                    <a:pt x="46" y="185"/>
                    <a:pt x="45" y="185"/>
                    <a:pt x="45" y="185"/>
                  </a:cubicBezTo>
                  <a:cubicBezTo>
                    <a:pt x="46" y="186"/>
                    <a:pt x="47" y="186"/>
                    <a:pt x="48" y="185"/>
                  </a:cubicBezTo>
                  <a:cubicBezTo>
                    <a:pt x="49" y="184"/>
                    <a:pt x="54" y="184"/>
                    <a:pt x="54" y="182"/>
                  </a:cubicBezTo>
                  <a:cubicBezTo>
                    <a:pt x="55" y="182"/>
                    <a:pt x="55" y="182"/>
                    <a:pt x="56" y="182"/>
                  </a:cubicBezTo>
                  <a:cubicBezTo>
                    <a:pt x="57" y="182"/>
                    <a:pt x="57" y="182"/>
                    <a:pt x="57" y="182"/>
                  </a:cubicBezTo>
                  <a:cubicBezTo>
                    <a:pt x="58" y="182"/>
                    <a:pt x="59" y="182"/>
                    <a:pt x="60" y="181"/>
                  </a:cubicBezTo>
                  <a:cubicBezTo>
                    <a:pt x="60" y="182"/>
                    <a:pt x="60" y="182"/>
                    <a:pt x="60" y="182"/>
                  </a:cubicBezTo>
                  <a:cubicBezTo>
                    <a:pt x="61" y="182"/>
                    <a:pt x="63" y="181"/>
                    <a:pt x="63" y="182"/>
                  </a:cubicBezTo>
                  <a:cubicBezTo>
                    <a:pt x="62" y="183"/>
                    <a:pt x="59" y="183"/>
                    <a:pt x="58" y="183"/>
                  </a:cubicBezTo>
                  <a:cubicBezTo>
                    <a:pt x="57" y="183"/>
                    <a:pt x="57" y="183"/>
                    <a:pt x="57" y="183"/>
                  </a:cubicBezTo>
                  <a:cubicBezTo>
                    <a:pt x="57" y="183"/>
                    <a:pt x="57" y="183"/>
                    <a:pt x="57" y="183"/>
                  </a:cubicBezTo>
                  <a:cubicBezTo>
                    <a:pt x="55" y="183"/>
                    <a:pt x="56" y="185"/>
                    <a:pt x="54" y="185"/>
                  </a:cubicBezTo>
                  <a:cubicBezTo>
                    <a:pt x="53" y="185"/>
                    <a:pt x="53" y="185"/>
                    <a:pt x="52" y="185"/>
                  </a:cubicBezTo>
                  <a:cubicBezTo>
                    <a:pt x="52" y="185"/>
                    <a:pt x="52" y="185"/>
                    <a:pt x="52" y="185"/>
                  </a:cubicBezTo>
                  <a:cubicBezTo>
                    <a:pt x="52" y="184"/>
                    <a:pt x="51" y="185"/>
                    <a:pt x="51" y="185"/>
                  </a:cubicBezTo>
                  <a:cubicBezTo>
                    <a:pt x="51" y="186"/>
                    <a:pt x="51" y="186"/>
                    <a:pt x="50" y="186"/>
                  </a:cubicBezTo>
                  <a:cubicBezTo>
                    <a:pt x="49" y="187"/>
                    <a:pt x="48" y="187"/>
                    <a:pt x="47" y="186"/>
                  </a:cubicBezTo>
                  <a:cubicBezTo>
                    <a:pt x="47" y="186"/>
                    <a:pt x="45" y="187"/>
                    <a:pt x="46" y="187"/>
                  </a:cubicBezTo>
                  <a:cubicBezTo>
                    <a:pt x="47" y="188"/>
                    <a:pt x="48" y="186"/>
                    <a:pt x="49" y="187"/>
                  </a:cubicBezTo>
                  <a:cubicBezTo>
                    <a:pt x="49" y="188"/>
                    <a:pt x="49" y="188"/>
                    <a:pt x="49" y="188"/>
                  </a:cubicBezTo>
                  <a:cubicBezTo>
                    <a:pt x="47" y="188"/>
                    <a:pt x="46" y="189"/>
                    <a:pt x="45" y="189"/>
                  </a:cubicBezTo>
                  <a:cubicBezTo>
                    <a:pt x="45" y="190"/>
                    <a:pt x="47" y="190"/>
                    <a:pt x="46" y="191"/>
                  </a:cubicBezTo>
                  <a:cubicBezTo>
                    <a:pt x="47" y="191"/>
                    <a:pt x="48" y="190"/>
                    <a:pt x="49" y="191"/>
                  </a:cubicBezTo>
                  <a:cubicBezTo>
                    <a:pt x="50" y="191"/>
                    <a:pt x="51" y="191"/>
                    <a:pt x="51" y="192"/>
                  </a:cubicBezTo>
                  <a:cubicBezTo>
                    <a:pt x="52" y="192"/>
                    <a:pt x="50" y="193"/>
                    <a:pt x="52" y="193"/>
                  </a:cubicBezTo>
                  <a:cubicBezTo>
                    <a:pt x="52" y="193"/>
                    <a:pt x="53" y="193"/>
                    <a:pt x="54" y="193"/>
                  </a:cubicBezTo>
                  <a:cubicBezTo>
                    <a:pt x="54" y="193"/>
                    <a:pt x="55" y="193"/>
                    <a:pt x="55" y="193"/>
                  </a:cubicBezTo>
                  <a:cubicBezTo>
                    <a:pt x="57" y="193"/>
                    <a:pt x="58" y="192"/>
                    <a:pt x="58" y="192"/>
                  </a:cubicBezTo>
                  <a:cubicBezTo>
                    <a:pt x="58" y="191"/>
                    <a:pt x="59" y="191"/>
                    <a:pt x="60" y="191"/>
                  </a:cubicBezTo>
                  <a:cubicBezTo>
                    <a:pt x="60" y="191"/>
                    <a:pt x="61" y="192"/>
                    <a:pt x="60" y="192"/>
                  </a:cubicBezTo>
                  <a:cubicBezTo>
                    <a:pt x="60" y="192"/>
                    <a:pt x="60" y="192"/>
                    <a:pt x="60" y="192"/>
                  </a:cubicBezTo>
                  <a:cubicBezTo>
                    <a:pt x="58" y="192"/>
                    <a:pt x="57" y="194"/>
                    <a:pt x="56" y="195"/>
                  </a:cubicBezTo>
                  <a:cubicBezTo>
                    <a:pt x="56" y="195"/>
                    <a:pt x="56" y="195"/>
                    <a:pt x="56" y="195"/>
                  </a:cubicBezTo>
                  <a:cubicBezTo>
                    <a:pt x="58" y="195"/>
                    <a:pt x="58" y="194"/>
                    <a:pt x="58" y="194"/>
                  </a:cubicBezTo>
                  <a:cubicBezTo>
                    <a:pt x="58" y="193"/>
                    <a:pt x="58" y="193"/>
                    <a:pt x="59" y="193"/>
                  </a:cubicBezTo>
                  <a:cubicBezTo>
                    <a:pt x="60" y="193"/>
                    <a:pt x="60" y="193"/>
                    <a:pt x="60" y="193"/>
                  </a:cubicBezTo>
                  <a:cubicBezTo>
                    <a:pt x="61" y="193"/>
                    <a:pt x="59" y="193"/>
                    <a:pt x="60" y="194"/>
                  </a:cubicBezTo>
                  <a:cubicBezTo>
                    <a:pt x="59" y="194"/>
                    <a:pt x="59" y="194"/>
                    <a:pt x="59" y="194"/>
                  </a:cubicBezTo>
                  <a:cubicBezTo>
                    <a:pt x="60" y="195"/>
                    <a:pt x="60" y="195"/>
                    <a:pt x="60" y="195"/>
                  </a:cubicBezTo>
                  <a:cubicBezTo>
                    <a:pt x="60" y="195"/>
                    <a:pt x="60" y="195"/>
                    <a:pt x="60" y="195"/>
                  </a:cubicBezTo>
                  <a:cubicBezTo>
                    <a:pt x="61" y="195"/>
                    <a:pt x="63" y="195"/>
                    <a:pt x="63" y="194"/>
                  </a:cubicBezTo>
                  <a:cubicBezTo>
                    <a:pt x="63" y="194"/>
                    <a:pt x="63" y="193"/>
                    <a:pt x="64" y="193"/>
                  </a:cubicBezTo>
                  <a:cubicBezTo>
                    <a:pt x="65" y="193"/>
                    <a:pt x="66" y="193"/>
                    <a:pt x="67" y="193"/>
                  </a:cubicBezTo>
                  <a:cubicBezTo>
                    <a:pt x="69" y="192"/>
                    <a:pt x="68" y="191"/>
                    <a:pt x="70" y="191"/>
                  </a:cubicBezTo>
                  <a:cubicBezTo>
                    <a:pt x="71" y="192"/>
                    <a:pt x="68" y="193"/>
                    <a:pt x="69" y="194"/>
                  </a:cubicBezTo>
                  <a:cubicBezTo>
                    <a:pt x="69" y="194"/>
                    <a:pt x="68" y="194"/>
                    <a:pt x="68" y="194"/>
                  </a:cubicBezTo>
                  <a:cubicBezTo>
                    <a:pt x="68" y="194"/>
                    <a:pt x="67" y="194"/>
                    <a:pt x="67" y="194"/>
                  </a:cubicBezTo>
                  <a:cubicBezTo>
                    <a:pt x="65" y="194"/>
                    <a:pt x="66" y="195"/>
                    <a:pt x="64" y="196"/>
                  </a:cubicBezTo>
                  <a:cubicBezTo>
                    <a:pt x="65" y="196"/>
                    <a:pt x="65" y="197"/>
                    <a:pt x="66" y="197"/>
                  </a:cubicBezTo>
                  <a:cubicBezTo>
                    <a:pt x="69" y="197"/>
                    <a:pt x="69" y="197"/>
                    <a:pt x="69" y="197"/>
                  </a:cubicBezTo>
                  <a:cubicBezTo>
                    <a:pt x="69" y="197"/>
                    <a:pt x="69" y="198"/>
                    <a:pt x="69" y="198"/>
                  </a:cubicBezTo>
                  <a:cubicBezTo>
                    <a:pt x="70" y="198"/>
                    <a:pt x="70" y="199"/>
                    <a:pt x="71" y="199"/>
                  </a:cubicBezTo>
                  <a:cubicBezTo>
                    <a:pt x="70" y="200"/>
                    <a:pt x="70" y="201"/>
                    <a:pt x="72" y="201"/>
                  </a:cubicBezTo>
                  <a:cubicBezTo>
                    <a:pt x="73" y="200"/>
                    <a:pt x="74" y="201"/>
                    <a:pt x="75" y="200"/>
                  </a:cubicBezTo>
                  <a:cubicBezTo>
                    <a:pt x="76" y="200"/>
                    <a:pt x="77" y="201"/>
                    <a:pt x="79" y="200"/>
                  </a:cubicBezTo>
                  <a:cubicBezTo>
                    <a:pt x="79" y="200"/>
                    <a:pt x="79" y="200"/>
                    <a:pt x="79" y="200"/>
                  </a:cubicBezTo>
                  <a:cubicBezTo>
                    <a:pt x="80" y="201"/>
                    <a:pt x="78" y="202"/>
                    <a:pt x="80" y="202"/>
                  </a:cubicBezTo>
                  <a:cubicBezTo>
                    <a:pt x="81" y="202"/>
                    <a:pt x="81" y="202"/>
                    <a:pt x="82" y="202"/>
                  </a:cubicBezTo>
                  <a:cubicBezTo>
                    <a:pt x="80" y="201"/>
                    <a:pt x="81" y="200"/>
                    <a:pt x="81" y="199"/>
                  </a:cubicBezTo>
                  <a:cubicBezTo>
                    <a:pt x="81" y="198"/>
                    <a:pt x="82" y="198"/>
                    <a:pt x="83" y="198"/>
                  </a:cubicBezTo>
                  <a:cubicBezTo>
                    <a:pt x="84" y="199"/>
                    <a:pt x="82" y="200"/>
                    <a:pt x="84" y="201"/>
                  </a:cubicBezTo>
                  <a:cubicBezTo>
                    <a:pt x="84" y="201"/>
                    <a:pt x="84" y="202"/>
                    <a:pt x="85" y="202"/>
                  </a:cubicBezTo>
                  <a:cubicBezTo>
                    <a:pt x="86" y="201"/>
                    <a:pt x="86" y="201"/>
                    <a:pt x="86" y="201"/>
                  </a:cubicBezTo>
                  <a:cubicBezTo>
                    <a:pt x="87" y="202"/>
                    <a:pt x="88" y="202"/>
                    <a:pt x="88" y="202"/>
                  </a:cubicBezTo>
                  <a:cubicBezTo>
                    <a:pt x="89" y="203"/>
                    <a:pt x="89" y="203"/>
                    <a:pt x="89" y="203"/>
                  </a:cubicBezTo>
                  <a:cubicBezTo>
                    <a:pt x="88" y="203"/>
                    <a:pt x="87" y="203"/>
                    <a:pt x="87" y="203"/>
                  </a:cubicBezTo>
                  <a:cubicBezTo>
                    <a:pt x="87" y="203"/>
                    <a:pt x="87" y="204"/>
                    <a:pt x="88" y="204"/>
                  </a:cubicBezTo>
                  <a:cubicBezTo>
                    <a:pt x="89" y="203"/>
                    <a:pt x="90" y="204"/>
                    <a:pt x="91" y="203"/>
                  </a:cubicBezTo>
                  <a:cubicBezTo>
                    <a:pt x="92" y="203"/>
                    <a:pt x="90" y="204"/>
                    <a:pt x="91" y="204"/>
                  </a:cubicBezTo>
                  <a:cubicBezTo>
                    <a:pt x="91" y="203"/>
                    <a:pt x="91" y="203"/>
                    <a:pt x="92" y="203"/>
                  </a:cubicBezTo>
                  <a:cubicBezTo>
                    <a:pt x="92" y="204"/>
                    <a:pt x="95" y="203"/>
                    <a:pt x="96" y="204"/>
                  </a:cubicBezTo>
                  <a:cubicBezTo>
                    <a:pt x="97" y="205"/>
                    <a:pt x="97" y="205"/>
                    <a:pt x="97" y="205"/>
                  </a:cubicBezTo>
                  <a:cubicBezTo>
                    <a:pt x="96" y="205"/>
                    <a:pt x="96" y="205"/>
                    <a:pt x="96" y="205"/>
                  </a:cubicBezTo>
                  <a:cubicBezTo>
                    <a:pt x="99" y="205"/>
                    <a:pt x="99" y="205"/>
                    <a:pt x="99" y="205"/>
                  </a:cubicBezTo>
                  <a:cubicBezTo>
                    <a:pt x="99" y="205"/>
                    <a:pt x="99" y="205"/>
                    <a:pt x="100" y="205"/>
                  </a:cubicBezTo>
                  <a:cubicBezTo>
                    <a:pt x="101" y="205"/>
                    <a:pt x="101" y="205"/>
                    <a:pt x="101" y="205"/>
                  </a:cubicBezTo>
                  <a:cubicBezTo>
                    <a:pt x="101" y="205"/>
                    <a:pt x="101" y="204"/>
                    <a:pt x="102" y="205"/>
                  </a:cubicBezTo>
                  <a:cubicBezTo>
                    <a:pt x="103" y="205"/>
                    <a:pt x="105" y="205"/>
                    <a:pt x="106" y="205"/>
                  </a:cubicBezTo>
                  <a:cubicBezTo>
                    <a:pt x="105" y="205"/>
                    <a:pt x="105" y="205"/>
                    <a:pt x="105" y="205"/>
                  </a:cubicBezTo>
                  <a:cubicBezTo>
                    <a:pt x="106" y="205"/>
                    <a:pt x="107" y="205"/>
                    <a:pt x="108" y="205"/>
                  </a:cubicBezTo>
                  <a:cubicBezTo>
                    <a:pt x="109" y="205"/>
                    <a:pt x="110" y="206"/>
                    <a:pt x="111" y="205"/>
                  </a:cubicBezTo>
                  <a:cubicBezTo>
                    <a:pt x="111" y="205"/>
                    <a:pt x="112" y="205"/>
                    <a:pt x="112" y="205"/>
                  </a:cubicBezTo>
                  <a:cubicBezTo>
                    <a:pt x="114" y="205"/>
                    <a:pt x="116" y="206"/>
                    <a:pt x="118" y="206"/>
                  </a:cubicBezTo>
                  <a:cubicBezTo>
                    <a:pt x="118" y="206"/>
                    <a:pt x="117" y="206"/>
                    <a:pt x="116" y="206"/>
                  </a:cubicBezTo>
                  <a:cubicBezTo>
                    <a:pt x="117" y="206"/>
                    <a:pt x="119" y="207"/>
                    <a:pt x="120" y="207"/>
                  </a:cubicBezTo>
                  <a:cubicBezTo>
                    <a:pt x="122" y="207"/>
                    <a:pt x="124" y="206"/>
                    <a:pt x="124" y="207"/>
                  </a:cubicBezTo>
                  <a:cubicBezTo>
                    <a:pt x="125" y="207"/>
                    <a:pt x="125" y="207"/>
                    <a:pt x="126" y="207"/>
                  </a:cubicBezTo>
                  <a:cubicBezTo>
                    <a:pt x="128" y="207"/>
                    <a:pt x="126" y="208"/>
                    <a:pt x="127" y="209"/>
                  </a:cubicBezTo>
                  <a:cubicBezTo>
                    <a:pt x="128" y="208"/>
                    <a:pt x="128" y="208"/>
                    <a:pt x="129" y="207"/>
                  </a:cubicBezTo>
                  <a:cubicBezTo>
                    <a:pt x="130" y="207"/>
                    <a:pt x="130" y="207"/>
                    <a:pt x="130" y="208"/>
                  </a:cubicBezTo>
                  <a:cubicBezTo>
                    <a:pt x="130" y="208"/>
                    <a:pt x="129" y="208"/>
                    <a:pt x="130" y="209"/>
                  </a:cubicBezTo>
                  <a:cubicBezTo>
                    <a:pt x="131" y="209"/>
                    <a:pt x="132" y="209"/>
                    <a:pt x="133" y="209"/>
                  </a:cubicBezTo>
                  <a:cubicBezTo>
                    <a:pt x="134" y="208"/>
                    <a:pt x="133" y="207"/>
                    <a:pt x="136" y="207"/>
                  </a:cubicBezTo>
                  <a:cubicBezTo>
                    <a:pt x="137" y="208"/>
                    <a:pt x="135" y="209"/>
                    <a:pt x="134" y="210"/>
                  </a:cubicBezTo>
                  <a:cubicBezTo>
                    <a:pt x="134" y="211"/>
                    <a:pt x="136" y="211"/>
                    <a:pt x="136" y="212"/>
                  </a:cubicBezTo>
                  <a:cubicBezTo>
                    <a:pt x="138" y="211"/>
                    <a:pt x="138" y="211"/>
                    <a:pt x="139" y="211"/>
                  </a:cubicBezTo>
                  <a:cubicBezTo>
                    <a:pt x="139" y="212"/>
                    <a:pt x="139" y="212"/>
                    <a:pt x="139" y="212"/>
                  </a:cubicBezTo>
                  <a:cubicBezTo>
                    <a:pt x="139" y="212"/>
                    <a:pt x="139" y="212"/>
                    <a:pt x="139" y="212"/>
                  </a:cubicBezTo>
                  <a:cubicBezTo>
                    <a:pt x="139" y="212"/>
                    <a:pt x="139" y="212"/>
                    <a:pt x="139" y="212"/>
                  </a:cubicBezTo>
                  <a:cubicBezTo>
                    <a:pt x="139" y="212"/>
                    <a:pt x="139" y="212"/>
                    <a:pt x="139" y="212"/>
                  </a:cubicBezTo>
                  <a:cubicBezTo>
                    <a:pt x="139" y="212"/>
                    <a:pt x="139" y="212"/>
                    <a:pt x="139" y="212"/>
                  </a:cubicBezTo>
                  <a:cubicBezTo>
                    <a:pt x="140" y="212"/>
                    <a:pt x="141" y="212"/>
                    <a:pt x="142" y="213"/>
                  </a:cubicBezTo>
                  <a:cubicBezTo>
                    <a:pt x="143" y="213"/>
                    <a:pt x="144" y="212"/>
                    <a:pt x="145" y="212"/>
                  </a:cubicBezTo>
                  <a:cubicBezTo>
                    <a:pt x="145" y="212"/>
                    <a:pt x="145" y="213"/>
                    <a:pt x="147" y="213"/>
                  </a:cubicBezTo>
                  <a:cubicBezTo>
                    <a:pt x="147" y="212"/>
                    <a:pt x="148" y="212"/>
                    <a:pt x="147" y="211"/>
                  </a:cubicBezTo>
                  <a:cubicBezTo>
                    <a:pt x="148" y="211"/>
                    <a:pt x="148" y="210"/>
                    <a:pt x="150" y="210"/>
                  </a:cubicBezTo>
                  <a:cubicBezTo>
                    <a:pt x="151" y="210"/>
                    <a:pt x="149" y="211"/>
                    <a:pt x="150" y="211"/>
                  </a:cubicBezTo>
                  <a:cubicBezTo>
                    <a:pt x="148" y="212"/>
                    <a:pt x="151" y="213"/>
                    <a:pt x="150" y="213"/>
                  </a:cubicBezTo>
                  <a:cubicBezTo>
                    <a:pt x="151" y="214"/>
                    <a:pt x="151" y="214"/>
                    <a:pt x="152" y="214"/>
                  </a:cubicBezTo>
                  <a:cubicBezTo>
                    <a:pt x="153" y="214"/>
                    <a:pt x="152" y="213"/>
                    <a:pt x="154" y="213"/>
                  </a:cubicBezTo>
                  <a:cubicBezTo>
                    <a:pt x="154" y="213"/>
                    <a:pt x="153" y="213"/>
                    <a:pt x="154" y="214"/>
                  </a:cubicBezTo>
                  <a:cubicBezTo>
                    <a:pt x="154" y="213"/>
                    <a:pt x="154" y="213"/>
                    <a:pt x="154" y="213"/>
                  </a:cubicBezTo>
                  <a:cubicBezTo>
                    <a:pt x="153" y="213"/>
                    <a:pt x="154" y="212"/>
                    <a:pt x="154" y="211"/>
                  </a:cubicBezTo>
                  <a:cubicBezTo>
                    <a:pt x="154" y="211"/>
                    <a:pt x="155" y="211"/>
                    <a:pt x="155" y="211"/>
                  </a:cubicBezTo>
                  <a:cubicBezTo>
                    <a:pt x="157" y="211"/>
                    <a:pt x="155" y="212"/>
                    <a:pt x="156" y="212"/>
                  </a:cubicBezTo>
                  <a:cubicBezTo>
                    <a:pt x="155" y="211"/>
                    <a:pt x="159" y="210"/>
                    <a:pt x="157" y="209"/>
                  </a:cubicBezTo>
                  <a:cubicBezTo>
                    <a:pt x="158" y="208"/>
                    <a:pt x="157" y="207"/>
                    <a:pt x="159" y="206"/>
                  </a:cubicBezTo>
                  <a:cubicBezTo>
                    <a:pt x="159" y="207"/>
                    <a:pt x="158" y="208"/>
                    <a:pt x="160" y="208"/>
                  </a:cubicBezTo>
                  <a:cubicBezTo>
                    <a:pt x="161" y="209"/>
                    <a:pt x="163" y="208"/>
                    <a:pt x="163" y="209"/>
                  </a:cubicBezTo>
                  <a:cubicBezTo>
                    <a:pt x="164" y="210"/>
                    <a:pt x="164" y="211"/>
                    <a:pt x="163" y="211"/>
                  </a:cubicBezTo>
                  <a:cubicBezTo>
                    <a:pt x="165" y="212"/>
                    <a:pt x="165" y="213"/>
                    <a:pt x="165" y="214"/>
                  </a:cubicBezTo>
                  <a:cubicBezTo>
                    <a:pt x="165" y="214"/>
                    <a:pt x="166" y="214"/>
                    <a:pt x="166" y="214"/>
                  </a:cubicBezTo>
                  <a:cubicBezTo>
                    <a:pt x="167" y="214"/>
                    <a:pt x="168" y="214"/>
                    <a:pt x="168" y="213"/>
                  </a:cubicBezTo>
                  <a:cubicBezTo>
                    <a:pt x="168" y="213"/>
                    <a:pt x="166" y="212"/>
                    <a:pt x="168" y="212"/>
                  </a:cubicBezTo>
                  <a:cubicBezTo>
                    <a:pt x="168" y="211"/>
                    <a:pt x="168" y="211"/>
                    <a:pt x="168" y="210"/>
                  </a:cubicBezTo>
                  <a:cubicBezTo>
                    <a:pt x="169" y="210"/>
                    <a:pt x="169" y="210"/>
                    <a:pt x="168" y="209"/>
                  </a:cubicBezTo>
                  <a:cubicBezTo>
                    <a:pt x="167" y="209"/>
                    <a:pt x="168" y="209"/>
                    <a:pt x="168" y="208"/>
                  </a:cubicBezTo>
                  <a:cubicBezTo>
                    <a:pt x="168" y="208"/>
                    <a:pt x="168" y="208"/>
                    <a:pt x="168" y="208"/>
                  </a:cubicBezTo>
                  <a:cubicBezTo>
                    <a:pt x="168" y="207"/>
                    <a:pt x="167" y="207"/>
                    <a:pt x="168" y="206"/>
                  </a:cubicBezTo>
                  <a:cubicBezTo>
                    <a:pt x="170" y="207"/>
                    <a:pt x="169" y="208"/>
                    <a:pt x="171" y="209"/>
                  </a:cubicBezTo>
                  <a:cubicBezTo>
                    <a:pt x="171" y="209"/>
                    <a:pt x="172" y="210"/>
                    <a:pt x="170" y="210"/>
                  </a:cubicBezTo>
                  <a:cubicBezTo>
                    <a:pt x="170" y="210"/>
                    <a:pt x="168" y="211"/>
                    <a:pt x="169" y="212"/>
                  </a:cubicBezTo>
                  <a:cubicBezTo>
                    <a:pt x="170" y="212"/>
                    <a:pt x="170" y="214"/>
                    <a:pt x="171" y="215"/>
                  </a:cubicBezTo>
                  <a:cubicBezTo>
                    <a:pt x="173" y="215"/>
                    <a:pt x="172" y="214"/>
                    <a:pt x="172" y="214"/>
                  </a:cubicBezTo>
                  <a:cubicBezTo>
                    <a:pt x="173" y="213"/>
                    <a:pt x="172" y="212"/>
                    <a:pt x="173" y="212"/>
                  </a:cubicBezTo>
                  <a:cubicBezTo>
                    <a:pt x="174" y="212"/>
                    <a:pt x="174" y="211"/>
                    <a:pt x="175" y="211"/>
                  </a:cubicBezTo>
                  <a:cubicBezTo>
                    <a:pt x="176" y="213"/>
                    <a:pt x="179" y="213"/>
                    <a:pt x="181" y="214"/>
                  </a:cubicBezTo>
                  <a:cubicBezTo>
                    <a:pt x="183" y="214"/>
                    <a:pt x="183" y="213"/>
                    <a:pt x="185" y="213"/>
                  </a:cubicBezTo>
                  <a:cubicBezTo>
                    <a:pt x="186" y="214"/>
                    <a:pt x="187" y="213"/>
                    <a:pt x="188" y="213"/>
                  </a:cubicBezTo>
                  <a:cubicBezTo>
                    <a:pt x="189" y="213"/>
                    <a:pt x="188" y="212"/>
                    <a:pt x="189" y="212"/>
                  </a:cubicBezTo>
                  <a:cubicBezTo>
                    <a:pt x="190" y="212"/>
                    <a:pt x="192" y="213"/>
                    <a:pt x="193" y="213"/>
                  </a:cubicBezTo>
                  <a:cubicBezTo>
                    <a:pt x="195" y="214"/>
                    <a:pt x="199" y="212"/>
                    <a:pt x="201" y="213"/>
                  </a:cubicBezTo>
                  <a:cubicBezTo>
                    <a:pt x="203" y="213"/>
                    <a:pt x="206" y="213"/>
                    <a:pt x="208" y="213"/>
                  </a:cubicBezTo>
                  <a:cubicBezTo>
                    <a:pt x="209" y="214"/>
                    <a:pt x="209" y="214"/>
                    <a:pt x="211" y="214"/>
                  </a:cubicBezTo>
                  <a:cubicBezTo>
                    <a:pt x="212" y="214"/>
                    <a:pt x="212" y="214"/>
                    <a:pt x="213" y="214"/>
                  </a:cubicBezTo>
                  <a:cubicBezTo>
                    <a:pt x="215" y="214"/>
                    <a:pt x="217" y="214"/>
                    <a:pt x="220" y="214"/>
                  </a:cubicBezTo>
                  <a:cubicBezTo>
                    <a:pt x="222" y="214"/>
                    <a:pt x="224" y="214"/>
                    <a:pt x="226" y="214"/>
                  </a:cubicBezTo>
                  <a:cubicBezTo>
                    <a:pt x="227" y="213"/>
                    <a:pt x="227" y="213"/>
                    <a:pt x="229" y="212"/>
                  </a:cubicBezTo>
                  <a:cubicBezTo>
                    <a:pt x="232" y="213"/>
                    <a:pt x="237" y="213"/>
                    <a:pt x="239" y="212"/>
                  </a:cubicBezTo>
                  <a:cubicBezTo>
                    <a:pt x="240" y="212"/>
                    <a:pt x="241" y="212"/>
                    <a:pt x="242" y="212"/>
                  </a:cubicBezTo>
                  <a:cubicBezTo>
                    <a:pt x="242" y="211"/>
                    <a:pt x="245" y="212"/>
                    <a:pt x="247" y="211"/>
                  </a:cubicBezTo>
                  <a:cubicBezTo>
                    <a:pt x="247" y="211"/>
                    <a:pt x="248" y="210"/>
                    <a:pt x="249" y="210"/>
                  </a:cubicBezTo>
                  <a:cubicBezTo>
                    <a:pt x="250" y="210"/>
                    <a:pt x="250" y="210"/>
                    <a:pt x="250" y="210"/>
                  </a:cubicBezTo>
                  <a:cubicBezTo>
                    <a:pt x="250" y="210"/>
                    <a:pt x="250" y="210"/>
                    <a:pt x="250" y="210"/>
                  </a:cubicBezTo>
                  <a:cubicBezTo>
                    <a:pt x="252" y="210"/>
                    <a:pt x="252" y="209"/>
                    <a:pt x="254" y="209"/>
                  </a:cubicBezTo>
                  <a:cubicBezTo>
                    <a:pt x="255" y="209"/>
                    <a:pt x="257" y="209"/>
                    <a:pt x="258" y="208"/>
                  </a:cubicBezTo>
                  <a:cubicBezTo>
                    <a:pt x="257" y="208"/>
                    <a:pt x="257" y="207"/>
                    <a:pt x="257" y="207"/>
                  </a:cubicBezTo>
                  <a:cubicBezTo>
                    <a:pt x="259" y="206"/>
                    <a:pt x="261" y="206"/>
                    <a:pt x="263" y="205"/>
                  </a:cubicBezTo>
                  <a:cubicBezTo>
                    <a:pt x="264" y="206"/>
                    <a:pt x="264" y="205"/>
                    <a:pt x="265" y="205"/>
                  </a:cubicBezTo>
                  <a:cubicBezTo>
                    <a:pt x="269" y="204"/>
                    <a:pt x="268" y="202"/>
                    <a:pt x="272" y="203"/>
                  </a:cubicBezTo>
                  <a:cubicBezTo>
                    <a:pt x="274" y="202"/>
                    <a:pt x="274" y="201"/>
                    <a:pt x="277" y="201"/>
                  </a:cubicBezTo>
                  <a:cubicBezTo>
                    <a:pt x="278" y="200"/>
                    <a:pt x="280" y="200"/>
                    <a:pt x="281" y="200"/>
                  </a:cubicBezTo>
                  <a:cubicBezTo>
                    <a:pt x="282" y="201"/>
                    <a:pt x="283" y="201"/>
                    <a:pt x="283" y="201"/>
                  </a:cubicBezTo>
                  <a:cubicBezTo>
                    <a:pt x="285" y="202"/>
                    <a:pt x="290" y="200"/>
                    <a:pt x="290" y="202"/>
                  </a:cubicBezTo>
                  <a:cubicBezTo>
                    <a:pt x="291" y="202"/>
                    <a:pt x="291" y="202"/>
                    <a:pt x="292" y="202"/>
                  </a:cubicBezTo>
                  <a:cubicBezTo>
                    <a:pt x="293" y="201"/>
                    <a:pt x="295" y="202"/>
                    <a:pt x="296" y="201"/>
                  </a:cubicBezTo>
                  <a:cubicBezTo>
                    <a:pt x="298" y="202"/>
                    <a:pt x="299" y="200"/>
                    <a:pt x="300" y="201"/>
                  </a:cubicBezTo>
                  <a:cubicBezTo>
                    <a:pt x="302" y="201"/>
                    <a:pt x="304" y="200"/>
                    <a:pt x="304" y="201"/>
                  </a:cubicBezTo>
                  <a:cubicBezTo>
                    <a:pt x="304" y="201"/>
                    <a:pt x="305" y="201"/>
                    <a:pt x="305" y="201"/>
                  </a:cubicBezTo>
                  <a:cubicBezTo>
                    <a:pt x="306" y="201"/>
                    <a:pt x="306" y="201"/>
                    <a:pt x="307" y="201"/>
                  </a:cubicBezTo>
                  <a:cubicBezTo>
                    <a:pt x="308" y="201"/>
                    <a:pt x="309" y="201"/>
                    <a:pt x="310" y="201"/>
                  </a:cubicBezTo>
                  <a:cubicBezTo>
                    <a:pt x="310" y="201"/>
                    <a:pt x="310" y="201"/>
                    <a:pt x="310" y="201"/>
                  </a:cubicBezTo>
                  <a:cubicBezTo>
                    <a:pt x="310" y="201"/>
                    <a:pt x="310" y="200"/>
                    <a:pt x="311" y="200"/>
                  </a:cubicBezTo>
                  <a:cubicBezTo>
                    <a:pt x="312" y="200"/>
                    <a:pt x="312" y="201"/>
                    <a:pt x="312" y="201"/>
                  </a:cubicBezTo>
                  <a:cubicBezTo>
                    <a:pt x="313" y="201"/>
                    <a:pt x="313" y="200"/>
                    <a:pt x="314" y="200"/>
                  </a:cubicBezTo>
                  <a:cubicBezTo>
                    <a:pt x="317" y="201"/>
                    <a:pt x="318" y="198"/>
                    <a:pt x="321" y="199"/>
                  </a:cubicBezTo>
                  <a:cubicBezTo>
                    <a:pt x="322" y="200"/>
                    <a:pt x="322" y="200"/>
                    <a:pt x="322" y="200"/>
                  </a:cubicBezTo>
                  <a:cubicBezTo>
                    <a:pt x="323" y="199"/>
                    <a:pt x="322" y="198"/>
                    <a:pt x="324" y="198"/>
                  </a:cubicBezTo>
                  <a:cubicBezTo>
                    <a:pt x="325" y="198"/>
                    <a:pt x="324" y="199"/>
                    <a:pt x="326" y="199"/>
                  </a:cubicBezTo>
                  <a:cubicBezTo>
                    <a:pt x="326" y="199"/>
                    <a:pt x="325" y="199"/>
                    <a:pt x="326" y="199"/>
                  </a:cubicBezTo>
                  <a:cubicBezTo>
                    <a:pt x="327" y="199"/>
                    <a:pt x="328" y="199"/>
                    <a:pt x="329" y="199"/>
                  </a:cubicBezTo>
                  <a:cubicBezTo>
                    <a:pt x="329" y="199"/>
                    <a:pt x="329" y="199"/>
                    <a:pt x="329" y="198"/>
                  </a:cubicBezTo>
                  <a:cubicBezTo>
                    <a:pt x="328" y="198"/>
                    <a:pt x="326" y="197"/>
                    <a:pt x="328" y="197"/>
                  </a:cubicBezTo>
                  <a:cubicBezTo>
                    <a:pt x="328" y="197"/>
                    <a:pt x="329" y="197"/>
                    <a:pt x="329" y="197"/>
                  </a:cubicBezTo>
                  <a:cubicBezTo>
                    <a:pt x="330" y="197"/>
                    <a:pt x="330" y="198"/>
                    <a:pt x="331" y="198"/>
                  </a:cubicBezTo>
                  <a:cubicBezTo>
                    <a:pt x="331" y="197"/>
                    <a:pt x="331" y="197"/>
                    <a:pt x="331" y="197"/>
                  </a:cubicBezTo>
                  <a:cubicBezTo>
                    <a:pt x="332" y="197"/>
                    <a:pt x="333" y="198"/>
                    <a:pt x="333" y="197"/>
                  </a:cubicBezTo>
                  <a:cubicBezTo>
                    <a:pt x="333" y="197"/>
                    <a:pt x="334" y="196"/>
                    <a:pt x="333" y="195"/>
                  </a:cubicBezTo>
                  <a:cubicBezTo>
                    <a:pt x="335" y="195"/>
                    <a:pt x="336" y="196"/>
                    <a:pt x="337" y="196"/>
                  </a:cubicBezTo>
                  <a:cubicBezTo>
                    <a:pt x="339" y="196"/>
                    <a:pt x="340" y="196"/>
                    <a:pt x="340" y="195"/>
                  </a:cubicBezTo>
                  <a:cubicBezTo>
                    <a:pt x="341" y="195"/>
                    <a:pt x="342" y="194"/>
                    <a:pt x="343" y="194"/>
                  </a:cubicBezTo>
                  <a:cubicBezTo>
                    <a:pt x="344" y="194"/>
                    <a:pt x="344" y="193"/>
                    <a:pt x="344" y="193"/>
                  </a:cubicBezTo>
                  <a:cubicBezTo>
                    <a:pt x="342" y="192"/>
                    <a:pt x="343" y="190"/>
                    <a:pt x="344" y="189"/>
                  </a:cubicBezTo>
                  <a:cubicBezTo>
                    <a:pt x="343" y="189"/>
                    <a:pt x="343" y="188"/>
                    <a:pt x="344" y="188"/>
                  </a:cubicBezTo>
                  <a:cubicBezTo>
                    <a:pt x="345" y="188"/>
                    <a:pt x="347" y="189"/>
                    <a:pt x="349" y="188"/>
                  </a:cubicBezTo>
                  <a:cubicBezTo>
                    <a:pt x="349" y="188"/>
                    <a:pt x="350" y="188"/>
                    <a:pt x="351" y="188"/>
                  </a:cubicBezTo>
                  <a:cubicBezTo>
                    <a:pt x="353" y="189"/>
                    <a:pt x="349" y="190"/>
                    <a:pt x="351" y="190"/>
                  </a:cubicBezTo>
                  <a:cubicBezTo>
                    <a:pt x="352" y="190"/>
                    <a:pt x="354" y="190"/>
                    <a:pt x="355" y="189"/>
                  </a:cubicBezTo>
                  <a:cubicBezTo>
                    <a:pt x="356" y="189"/>
                    <a:pt x="357" y="190"/>
                    <a:pt x="357" y="190"/>
                  </a:cubicBezTo>
                  <a:cubicBezTo>
                    <a:pt x="357" y="191"/>
                    <a:pt x="354" y="191"/>
                    <a:pt x="355" y="192"/>
                  </a:cubicBezTo>
                  <a:cubicBezTo>
                    <a:pt x="357" y="192"/>
                    <a:pt x="358" y="192"/>
                    <a:pt x="359" y="192"/>
                  </a:cubicBezTo>
                  <a:cubicBezTo>
                    <a:pt x="360" y="191"/>
                    <a:pt x="360" y="191"/>
                    <a:pt x="360" y="191"/>
                  </a:cubicBezTo>
                  <a:cubicBezTo>
                    <a:pt x="360" y="191"/>
                    <a:pt x="360" y="191"/>
                    <a:pt x="360" y="191"/>
                  </a:cubicBezTo>
                  <a:cubicBezTo>
                    <a:pt x="360" y="191"/>
                    <a:pt x="360" y="191"/>
                    <a:pt x="360" y="191"/>
                  </a:cubicBezTo>
                  <a:cubicBezTo>
                    <a:pt x="361" y="191"/>
                    <a:pt x="362" y="191"/>
                    <a:pt x="362" y="192"/>
                  </a:cubicBezTo>
                  <a:cubicBezTo>
                    <a:pt x="361" y="192"/>
                    <a:pt x="360" y="193"/>
                    <a:pt x="359" y="193"/>
                  </a:cubicBezTo>
                  <a:cubicBezTo>
                    <a:pt x="358" y="193"/>
                    <a:pt x="357" y="192"/>
                    <a:pt x="357" y="193"/>
                  </a:cubicBezTo>
                  <a:cubicBezTo>
                    <a:pt x="356" y="193"/>
                    <a:pt x="356" y="193"/>
                    <a:pt x="357" y="194"/>
                  </a:cubicBezTo>
                  <a:cubicBezTo>
                    <a:pt x="358" y="194"/>
                    <a:pt x="358" y="193"/>
                    <a:pt x="359" y="193"/>
                  </a:cubicBezTo>
                  <a:cubicBezTo>
                    <a:pt x="360" y="194"/>
                    <a:pt x="363" y="194"/>
                    <a:pt x="362" y="195"/>
                  </a:cubicBezTo>
                  <a:cubicBezTo>
                    <a:pt x="362" y="195"/>
                    <a:pt x="364" y="195"/>
                    <a:pt x="363" y="195"/>
                  </a:cubicBezTo>
                  <a:cubicBezTo>
                    <a:pt x="363" y="195"/>
                    <a:pt x="363" y="194"/>
                    <a:pt x="362" y="194"/>
                  </a:cubicBezTo>
                  <a:cubicBezTo>
                    <a:pt x="363" y="194"/>
                    <a:pt x="364" y="193"/>
                    <a:pt x="365" y="193"/>
                  </a:cubicBezTo>
                  <a:cubicBezTo>
                    <a:pt x="365" y="193"/>
                    <a:pt x="366" y="193"/>
                    <a:pt x="366" y="194"/>
                  </a:cubicBezTo>
                  <a:cubicBezTo>
                    <a:pt x="366" y="194"/>
                    <a:pt x="364" y="195"/>
                    <a:pt x="365" y="195"/>
                  </a:cubicBezTo>
                  <a:cubicBezTo>
                    <a:pt x="367" y="196"/>
                    <a:pt x="367" y="196"/>
                    <a:pt x="368" y="197"/>
                  </a:cubicBezTo>
                  <a:cubicBezTo>
                    <a:pt x="369" y="197"/>
                    <a:pt x="368" y="196"/>
                    <a:pt x="368" y="196"/>
                  </a:cubicBezTo>
                  <a:cubicBezTo>
                    <a:pt x="367" y="196"/>
                    <a:pt x="367" y="196"/>
                    <a:pt x="367" y="196"/>
                  </a:cubicBezTo>
                  <a:cubicBezTo>
                    <a:pt x="368" y="195"/>
                    <a:pt x="369" y="195"/>
                    <a:pt x="370" y="195"/>
                  </a:cubicBezTo>
                  <a:cubicBezTo>
                    <a:pt x="371" y="196"/>
                    <a:pt x="369" y="197"/>
                    <a:pt x="371" y="197"/>
                  </a:cubicBezTo>
                  <a:cubicBezTo>
                    <a:pt x="370" y="198"/>
                    <a:pt x="372" y="198"/>
                    <a:pt x="373" y="199"/>
                  </a:cubicBezTo>
                  <a:cubicBezTo>
                    <a:pt x="375" y="198"/>
                    <a:pt x="376" y="199"/>
                    <a:pt x="378" y="199"/>
                  </a:cubicBezTo>
                  <a:cubicBezTo>
                    <a:pt x="378" y="199"/>
                    <a:pt x="378" y="199"/>
                    <a:pt x="379" y="199"/>
                  </a:cubicBezTo>
                  <a:cubicBezTo>
                    <a:pt x="380" y="199"/>
                    <a:pt x="380" y="200"/>
                    <a:pt x="380" y="200"/>
                  </a:cubicBezTo>
                  <a:cubicBezTo>
                    <a:pt x="382" y="201"/>
                    <a:pt x="385" y="199"/>
                    <a:pt x="387" y="201"/>
                  </a:cubicBezTo>
                  <a:cubicBezTo>
                    <a:pt x="388" y="201"/>
                    <a:pt x="388" y="200"/>
                    <a:pt x="389" y="200"/>
                  </a:cubicBezTo>
                  <a:cubicBezTo>
                    <a:pt x="391" y="200"/>
                    <a:pt x="393" y="201"/>
                    <a:pt x="394" y="200"/>
                  </a:cubicBezTo>
                  <a:cubicBezTo>
                    <a:pt x="394" y="199"/>
                    <a:pt x="394" y="199"/>
                    <a:pt x="395" y="199"/>
                  </a:cubicBezTo>
                  <a:cubicBezTo>
                    <a:pt x="397" y="199"/>
                    <a:pt x="398" y="198"/>
                    <a:pt x="399" y="198"/>
                  </a:cubicBezTo>
                  <a:cubicBezTo>
                    <a:pt x="400" y="198"/>
                    <a:pt x="400" y="197"/>
                    <a:pt x="401" y="197"/>
                  </a:cubicBezTo>
                  <a:cubicBezTo>
                    <a:pt x="403" y="197"/>
                    <a:pt x="403" y="197"/>
                    <a:pt x="404" y="196"/>
                  </a:cubicBezTo>
                  <a:cubicBezTo>
                    <a:pt x="405" y="195"/>
                    <a:pt x="409" y="196"/>
                    <a:pt x="410" y="194"/>
                  </a:cubicBezTo>
                  <a:cubicBezTo>
                    <a:pt x="411" y="194"/>
                    <a:pt x="412" y="195"/>
                    <a:pt x="413" y="194"/>
                  </a:cubicBezTo>
                  <a:cubicBezTo>
                    <a:pt x="413" y="193"/>
                    <a:pt x="415" y="193"/>
                    <a:pt x="415" y="192"/>
                  </a:cubicBezTo>
                  <a:cubicBezTo>
                    <a:pt x="417" y="191"/>
                    <a:pt x="419" y="191"/>
                    <a:pt x="421" y="191"/>
                  </a:cubicBezTo>
                  <a:cubicBezTo>
                    <a:pt x="424" y="190"/>
                    <a:pt x="425" y="188"/>
                    <a:pt x="428" y="188"/>
                  </a:cubicBezTo>
                  <a:cubicBezTo>
                    <a:pt x="428" y="187"/>
                    <a:pt x="431" y="187"/>
                    <a:pt x="431" y="186"/>
                  </a:cubicBezTo>
                  <a:cubicBezTo>
                    <a:pt x="432" y="185"/>
                    <a:pt x="432" y="184"/>
                    <a:pt x="433" y="184"/>
                  </a:cubicBezTo>
                  <a:cubicBezTo>
                    <a:pt x="434" y="182"/>
                    <a:pt x="434" y="179"/>
                    <a:pt x="436" y="177"/>
                  </a:cubicBezTo>
                  <a:cubicBezTo>
                    <a:pt x="435" y="177"/>
                    <a:pt x="438" y="176"/>
                    <a:pt x="435" y="175"/>
                  </a:cubicBezTo>
                  <a:cubicBezTo>
                    <a:pt x="436" y="174"/>
                    <a:pt x="434" y="172"/>
                    <a:pt x="435" y="171"/>
                  </a:cubicBezTo>
                  <a:cubicBezTo>
                    <a:pt x="435" y="170"/>
                    <a:pt x="434" y="168"/>
                    <a:pt x="435" y="167"/>
                  </a:cubicBezTo>
                  <a:cubicBezTo>
                    <a:pt x="433" y="167"/>
                    <a:pt x="433" y="166"/>
                    <a:pt x="433" y="165"/>
                  </a:cubicBezTo>
                  <a:cubicBezTo>
                    <a:pt x="433" y="164"/>
                    <a:pt x="430" y="163"/>
                    <a:pt x="430" y="161"/>
                  </a:cubicBezTo>
                  <a:cubicBezTo>
                    <a:pt x="429" y="161"/>
                    <a:pt x="428" y="160"/>
                    <a:pt x="426" y="160"/>
                  </a:cubicBezTo>
                  <a:cubicBezTo>
                    <a:pt x="428" y="155"/>
                    <a:pt x="428" y="149"/>
                    <a:pt x="429" y="144"/>
                  </a:cubicBezTo>
                  <a:cubicBezTo>
                    <a:pt x="430" y="134"/>
                    <a:pt x="436" y="124"/>
                    <a:pt x="437" y="115"/>
                  </a:cubicBezTo>
                  <a:cubicBezTo>
                    <a:pt x="438" y="107"/>
                    <a:pt x="431" y="94"/>
                    <a:pt x="429" y="86"/>
                  </a:cubicBezTo>
                  <a:cubicBezTo>
                    <a:pt x="428" y="80"/>
                    <a:pt x="424" y="78"/>
                    <a:pt x="423" y="72"/>
                  </a:cubicBezTo>
                  <a:cubicBezTo>
                    <a:pt x="423" y="68"/>
                    <a:pt x="428" y="63"/>
                    <a:pt x="426" y="59"/>
                  </a:cubicBezTo>
                  <a:cubicBezTo>
                    <a:pt x="424" y="54"/>
                    <a:pt x="420" y="52"/>
                    <a:pt x="415" y="52"/>
                  </a:cubicBezTo>
                  <a:cubicBezTo>
                    <a:pt x="415" y="48"/>
                    <a:pt x="416" y="44"/>
                    <a:pt x="417" y="40"/>
                  </a:cubicBezTo>
                  <a:cubicBezTo>
                    <a:pt x="419" y="37"/>
                    <a:pt x="423" y="34"/>
                    <a:pt x="424" y="31"/>
                  </a:cubicBezTo>
                  <a:cubicBezTo>
                    <a:pt x="424" y="27"/>
                    <a:pt x="422" y="27"/>
                    <a:pt x="422" y="23"/>
                  </a:cubicBezTo>
                  <a:cubicBezTo>
                    <a:pt x="421" y="18"/>
                    <a:pt x="419" y="10"/>
                    <a:pt x="413" y="7"/>
                  </a:cubicBezTo>
                  <a:cubicBezTo>
                    <a:pt x="409" y="5"/>
                    <a:pt x="387" y="4"/>
                    <a:pt x="382" y="4"/>
                  </a:cubicBezTo>
                  <a:cubicBezTo>
                    <a:pt x="377" y="5"/>
                    <a:pt x="374" y="10"/>
                    <a:pt x="368" y="11"/>
                  </a:cubicBezTo>
                  <a:cubicBezTo>
                    <a:pt x="365" y="12"/>
                    <a:pt x="361" y="12"/>
                    <a:pt x="356" y="12"/>
                  </a:cubicBezTo>
                  <a:cubicBezTo>
                    <a:pt x="356" y="12"/>
                    <a:pt x="356" y="12"/>
                    <a:pt x="356" y="12"/>
                  </a:cubicBezTo>
                  <a:cubicBezTo>
                    <a:pt x="355" y="11"/>
                    <a:pt x="354" y="12"/>
                    <a:pt x="354" y="12"/>
                  </a:cubicBezTo>
                  <a:cubicBezTo>
                    <a:pt x="354" y="12"/>
                    <a:pt x="354" y="12"/>
                    <a:pt x="354" y="12"/>
                  </a:cubicBezTo>
                  <a:cubicBezTo>
                    <a:pt x="353" y="12"/>
                    <a:pt x="353" y="12"/>
                    <a:pt x="352" y="12"/>
                  </a:cubicBezTo>
                  <a:cubicBezTo>
                    <a:pt x="352" y="12"/>
                    <a:pt x="352" y="12"/>
                    <a:pt x="352" y="12"/>
                  </a:cubicBezTo>
                  <a:cubicBezTo>
                    <a:pt x="351" y="11"/>
                    <a:pt x="354" y="10"/>
                    <a:pt x="352" y="9"/>
                  </a:cubicBezTo>
                  <a:cubicBezTo>
                    <a:pt x="352" y="9"/>
                    <a:pt x="353" y="9"/>
                    <a:pt x="353" y="8"/>
                  </a:cubicBezTo>
                  <a:cubicBezTo>
                    <a:pt x="352" y="8"/>
                    <a:pt x="352" y="9"/>
                    <a:pt x="351" y="8"/>
                  </a:cubicBezTo>
                  <a:cubicBezTo>
                    <a:pt x="351" y="8"/>
                    <a:pt x="351" y="8"/>
                    <a:pt x="351" y="8"/>
                  </a:cubicBezTo>
                  <a:cubicBezTo>
                    <a:pt x="349" y="7"/>
                    <a:pt x="348" y="9"/>
                    <a:pt x="346" y="7"/>
                  </a:cubicBezTo>
                  <a:cubicBezTo>
                    <a:pt x="345" y="7"/>
                    <a:pt x="344" y="8"/>
                    <a:pt x="344" y="8"/>
                  </a:cubicBezTo>
                  <a:cubicBezTo>
                    <a:pt x="343" y="9"/>
                    <a:pt x="345" y="9"/>
                    <a:pt x="344" y="9"/>
                  </a:cubicBezTo>
                  <a:cubicBezTo>
                    <a:pt x="344" y="10"/>
                    <a:pt x="345" y="10"/>
                    <a:pt x="345" y="10"/>
                  </a:cubicBezTo>
                  <a:cubicBezTo>
                    <a:pt x="345" y="10"/>
                    <a:pt x="344" y="11"/>
                    <a:pt x="342" y="11"/>
                  </a:cubicBezTo>
                  <a:cubicBezTo>
                    <a:pt x="341" y="10"/>
                    <a:pt x="345" y="10"/>
                    <a:pt x="342" y="9"/>
                  </a:cubicBezTo>
                  <a:cubicBezTo>
                    <a:pt x="341" y="9"/>
                    <a:pt x="342" y="8"/>
                    <a:pt x="341" y="8"/>
                  </a:cubicBezTo>
                  <a:cubicBezTo>
                    <a:pt x="339" y="8"/>
                    <a:pt x="338" y="10"/>
                    <a:pt x="336" y="9"/>
                  </a:cubicBezTo>
                  <a:cubicBezTo>
                    <a:pt x="337" y="8"/>
                    <a:pt x="337" y="8"/>
                    <a:pt x="337" y="8"/>
                  </a:cubicBezTo>
                  <a:cubicBezTo>
                    <a:pt x="336" y="7"/>
                    <a:pt x="336" y="7"/>
                    <a:pt x="336" y="7"/>
                  </a:cubicBezTo>
                  <a:cubicBezTo>
                    <a:pt x="334" y="7"/>
                    <a:pt x="334" y="9"/>
                    <a:pt x="331" y="8"/>
                  </a:cubicBezTo>
                  <a:cubicBezTo>
                    <a:pt x="331" y="6"/>
                    <a:pt x="337" y="5"/>
                    <a:pt x="336" y="4"/>
                  </a:cubicBezTo>
                  <a:cubicBezTo>
                    <a:pt x="336" y="3"/>
                    <a:pt x="335" y="3"/>
                    <a:pt x="335" y="3"/>
                  </a:cubicBezTo>
                  <a:cubicBezTo>
                    <a:pt x="335" y="3"/>
                    <a:pt x="335" y="3"/>
                    <a:pt x="334" y="3"/>
                  </a:cubicBezTo>
                  <a:cubicBezTo>
                    <a:pt x="333" y="3"/>
                    <a:pt x="334" y="3"/>
                    <a:pt x="334" y="3"/>
                  </a:cubicBezTo>
                  <a:cubicBezTo>
                    <a:pt x="333" y="3"/>
                    <a:pt x="333" y="3"/>
                    <a:pt x="333" y="3"/>
                  </a:cubicBezTo>
                  <a:cubicBezTo>
                    <a:pt x="332" y="2"/>
                    <a:pt x="332" y="2"/>
                    <a:pt x="332" y="2"/>
                  </a:cubicBezTo>
                  <a:cubicBezTo>
                    <a:pt x="331" y="2"/>
                    <a:pt x="331" y="3"/>
                    <a:pt x="330" y="2"/>
                  </a:cubicBezTo>
                  <a:cubicBezTo>
                    <a:pt x="330" y="2"/>
                    <a:pt x="328" y="2"/>
                    <a:pt x="327" y="2"/>
                  </a:cubicBezTo>
                  <a:cubicBezTo>
                    <a:pt x="327" y="2"/>
                    <a:pt x="326" y="2"/>
                    <a:pt x="326" y="2"/>
                  </a:cubicBezTo>
                  <a:cubicBezTo>
                    <a:pt x="325" y="1"/>
                    <a:pt x="325" y="1"/>
                    <a:pt x="325" y="1"/>
                  </a:cubicBezTo>
                  <a:cubicBezTo>
                    <a:pt x="324" y="1"/>
                    <a:pt x="325" y="2"/>
                    <a:pt x="323" y="2"/>
                  </a:cubicBezTo>
                  <a:cubicBezTo>
                    <a:pt x="323" y="1"/>
                    <a:pt x="320" y="1"/>
                    <a:pt x="320" y="0"/>
                  </a:cubicBezTo>
                  <a:cubicBezTo>
                    <a:pt x="319" y="0"/>
                    <a:pt x="319" y="1"/>
                    <a:pt x="318" y="1"/>
                  </a:cubicBezTo>
                  <a:cubicBezTo>
                    <a:pt x="316" y="2"/>
                    <a:pt x="318" y="3"/>
                    <a:pt x="315" y="3"/>
                  </a:cubicBezTo>
                  <a:cubicBezTo>
                    <a:pt x="313" y="3"/>
                    <a:pt x="313" y="4"/>
                    <a:pt x="311" y="5"/>
                  </a:cubicBezTo>
                  <a:cubicBezTo>
                    <a:pt x="309" y="4"/>
                    <a:pt x="310" y="6"/>
                    <a:pt x="308" y="6"/>
                  </a:cubicBezTo>
                  <a:cubicBezTo>
                    <a:pt x="309" y="7"/>
                    <a:pt x="307" y="7"/>
                    <a:pt x="307" y="7"/>
                  </a:cubicBezTo>
                  <a:cubicBezTo>
                    <a:pt x="307" y="7"/>
                    <a:pt x="306" y="8"/>
                    <a:pt x="305" y="7"/>
                  </a:cubicBezTo>
                  <a:cubicBezTo>
                    <a:pt x="305" y="9"/>
                    <a:pt x="303" y="10"/>
                    <a:pt x="302" y="12"/>
                  </a:cubicBezTo>
                  <a:cubicBezTo>
                    <a:pt x="300" y="12"/>
                    <a:pt x="302" y="14"/>
                    <a:pt x="300" y="14"/>
                  </a:cubicBezTo>
                  <a:cubicBezTo>
                    <a:pt x="300" y="16"/>
                    <a:pt x="297" y="17"/>
                    <a:pt x="297" y="18"/>
                  </a:cubicBezTo>
                  <a:cubicBezTo>
                    <a:pt x="295" y="19"/>
                    <a:pt x="296" y="19"/>
                    <a:pt x="295" y="20"/>
                  </a:cubicBezTo>
                  <a:cubicBezTo>
                    <a:pt x="292" y="19"/>
                    <a:pt x="291" y="21"/>
                    <a:pt x="288" y="21"/>
                  </a:cubicBezTo>
                  <a:cubicBezTo>
                    <a:pt x="287" y="21"/>
                    <a:pt x="287" y="21"/>
                    <a:pt x="286" y="21"/>
                  </a:cubicBezTo>
                  <a:cubicBezTo>
                    <a:pt x="284" y="21"/>
                    <a:pt x="283" y="23"/>
                    <a:pt x="280" y="23"/>
                  </a:cubicBezTo>
                  <a:cubicBezTo>
                    <a:pt x="279" y="23"/>
                    <a:pt x="279" y="24"/>
                    <a:pt x="278" y="24"/>
                  </a:cubicBezTo>
                  <a:cubicBezTo>
                    <a:pt x="275" y="25"/>
                    <a:pt x="275" y="27"/>
                    <a:pt x="272" y="27"/>
                  </a:cubicBezTo>
                  <a:cubicBezTo>
                    <a:pt x="272" y="27"/>
                    <a:pt x="270" y="26"/>
                    <a:pt x="272" y="26"/>
                  </a:cubicBezTo>
                  <a:cubicBezTo>
                    <a:pt x="273" y="24"/>
                    <a:pt x="271" y="23"/>
                    <a:pt x="270" y="22"/>
                  </a:cubicBezTo>
                  <a:cubicBezTo>
                    <a:pt x="268" y="22"/>
                    <a:pt x="267" y="21"/>
                    <a:pt x="266" y="21"/>
                  </a:cubicBezTo>
                  <a:cubicBezTo>
                    <a:pt x="263" y="22"/>
                    <a:pt x="264" y="25"/>
                    <a:pt x="259" y="24"/>
                  </a:cubicBezTo>
                  <a:cubicBezTo>
                    <a:pt x="258" y="25"/>
                    <a:pt x="259" y="25"/>
                    <a:pt x="258" y="26"/>
                  </a:cubicBezTo>
                  <a:cubicBezTo>
                    <a:pt x="258" y="26"/>
                    <a:pt x="257" y="26"/>
                    <a:pt x="256" y="26"/>
                  </a:cubicBezTo>
                  <a:cubicBezTo>
                    <a:pt x="254" y="26"/>
                    <a:pt x="257" y="25"/>
                    <a:pt x="255" y="24"/>
                  </a:cubicBezTo>
                  <a:cubicBezTo>
                    <a:pt x="257" y="22"/>
                    <a:pt x="255" y="20"/>
                    <a:pt x="256" y="18"/>
                  </a:cubicBezTo>
                  <a:cubicBezTo>
                    <a:pt x="256" y="18"/>
                    <a:pt x="255" y="19"/>
                    <a:pt x="255" y="18"/>
                  </a:cubicBezTo>
                  <a:cubicBezTo>
                    <a:pt x="253" y="17"/>
                    <a:pt x="250" y="16"/>
                    <a:pt x="247" y="16"/>
                  </a:cubicBezTo>
                  <a:cubicBezTo>
                    <a:pt x="246" y="15"/>
                    <a:pt x="245" y="16"/>
                    <a:pt x="243" y="15"/>
                  </a:cubicBezTo>
                  <a:cubicBezTo>
                    <a:pt x="243" y="16"/>
                    <a:pt x="243" y="16"/>
                    <a:pt x="243" y="16"/>
                  </a:cubicBezTo>
                  <a:cubicBezTo>
                    <a:pt x="242" y="16"/>
                    <a:pt x="242" y="16"/>
                    <a:pt x="242" y="16"/>
                  </a:cubicBezTo>
                  <a:cubicBezTo>
                    <a:pt x="242" y="15"/>
                    <a:pt x="241" y="15"/>
                    <a:pt x="240" y="15"/>
                  </a:cubicBezTo>
                  <a:cubicBezTo>
                    <a:pt x="237" y="15"/>
                    <a:pt x="233" y="14"/>
                    <a:pt x="229" y="14"/>
                  </a:cubicBezTo>
                  <a:cubicBezTo>
                    <a:pt x="228" y="14"/>
                    <a:pt x="226" y="15"/>
                    <a:pt x="227" y="16"/>
                  </a:cubicBezTo>
                  <a:cubicBezTo>
                    <a:pt x="228" y="16"/>
                    <a:pt x="228" y="16"/>
                    <a:pt x="228" y="17"/>
                  </a:cubicBezTo>
                  <a:cubicBezTo>
                    <a:pt x="227" y="17"/>
                    <a:pt x="227" y="17"/>
                    <a:pt x="227" y="17"/>
                  </a:cubicBezTo>
                  <a:cubicBezTo>
                    <a:pt x="227" y="17"/>
                    <a:pt x="227" y="16"/>
                    <a:pt x="225" y="16"/>
                  </a:cubicBezTo>
                  <a:cubicBezTo>
                    <a:pt x="223" y="17"/>
                    <a:pt x="224" y="19"/>
                    <a:pt x="221" y="20"/>
                  </a:cubicBezTo>
                  <a:cubicBezTo>
                    <a:pt x="214" y="19"/>
                    <a:pt x="209" y="16"/>
                    <a:pt x="201" y="16"/>
                  </a:cubicBezTo>
                  <a:cubicBezTo>
                    <a:pt x="198" y="14"/>
                    <a:pt x="193" y="14"/>
                    <a:pt x="190" y="13"/>
                  </a:cubicBezTo>
                  <a:cubicBezTo>
                    <a:pt x="187" y="12"/>
                    <a:pt x="184" y="11"/>
                    <a:pt x="181" y="11"/>
                  </a:cubicBezTo>
                  <a:cubicBezTo>
                    <a:pt x="180" y="11"/>
                    <a:pt x="178" y="11"/>
                    <a:pt x="177" y="11"/>
                  </a:cubicBezTo>
                  <a:cubicBezTo>
                    <a:pt x="176" y="11"/>
                    <a:pt x="174" y="11"/>
                    <a:pt x="174" y="12"/>
                  </a:cubicBezTo>
                  <a:cubicBezTo>
                    <a:pt x="175" y="13"/>
                    <a:pt x="173" y="14"/>
                    <a:pt x="173" y="15"/>
                  </a:cubicBezTo>
                  <a:cubicBezTo>
                    <a:pt x="172" y="15"/>
                    <a:pt x="172" y="16"/>
                    <a:pt x="171" y="16"/>
                  </a:cubicBezTo>
                  <a:cubicBezTo>
                    <a:pt x="170" y="15"/>
                    <a:pt x="169" y="15"/>
                    <a:pt x="168" y="14"/>
                  </a:cubicBezTo>
                  <a:cubicBezTo>
                    <a:pt x="167" y="14"/>
                    <a:pt x="166" y="15"/>
                    <a:pt x="165" y="15"/>
                  </a:cubicBezTo>
                  <a:cubicBezTo>
                    <a:pt x="164" y="14"/>
                    <a:pt x="163" y="12"/>
                    <a:pt x="160" y="12"/>
                  </a:cubicBezTo>
                  <a:cubicBezTo>
                    <a:pt x="159" y="11"/>
                    <a:pt x="160" y="10"/>
                    <a:pt x="158" y="10"/>
                  </a:cubicBezTo>
                  <a:cubicBezTo>
                    <a:pt x="154" y="10"/>
                    <a:pt x="154" y="10"/>
                    <a:pt x="154" y="10"/>
                  </a:cubicBezTo>
                  <a:cubicBezTo>
                    <a:pt x="150" y="11"/>
                    <a:pt x="148" y="12"/>
                    <a:pt x="145" y="14"/>
                  </a:cubicBezTo>
                  <a:cubicBezTo>
                    <a:pt x="142" y="14"/>
                    <a:pt x="139" y="14"/>
                    <a:pt x="135" y="14"/>
                  </a:cubicBezTo>
                  <a:cubicBezTo>
                    <a:pt x="135" y="14"/>
                    <a:pt x="134" y="14"/>
                    <a:pt x="133" y="14"/>
                  </a:cubicBezTo>
                  <a:cubicBezTo>
                    <a:pt x="133" y="14"/>
                    <a:pt x="133" y="14"/>
                    <a:pt x="133" y="14"/>
                  </a:cubicBezTo>
                  <a:cubicBezTo>
                    <a:pt x="131" y="15"/>
                    <a:pt x="127" y="15"/>
                    <a:pt x="124" y="16"/>
                  </a:cubicBezTo>
                  <a:cubicBezTo>
                    <a:pt x="122" y="16"/>
                    <a:pt x="119" y="16"/>
                    <a:pt x="118" y="17"/>
                  </a:cubicBezTo>
                  <a:cubicBezTo>
                    <a:pt x="117" y="18"/>
                    <a:pt x="115" y="19"/>
                    <a:pt x="114" y="19"/>
                  </a:cubicBezTo>
                  <a:cubicBezTo>
                    <a:pt x="111" y="21"/>
                    <a:pt x="111" y="21"/>
                    <a:pt x="111" y="21"/>
                  </a:cubicBezTo>
                  <a:cubicBezTo>
                    <a:pt x="105" y="20"/>
                    <a:pt x="100" y="18"/>
                    <a:pt x="94" y="17"/>
                  </a:cubicBezTo>
                  <a:cubicBezTo>
                    <a:pt x="90" y="15"/>
                    <a:pt x="85" y="16"/>
                    <a:pt x="81" y="14"/>
                  </a:cubicBezTo>
                  <a:cubicBezTo>
                    <a:pt x="79" y="14"/>
                    <a:pt x="78" y="13"/>
                    <a:pt x="75" y="13"/>
                  </a:cubicBezTo>
                  <a:cubicBezTo>
                    <a:pt x="72" y="12"/>
                    <a:pt x="70" y="14"/>
                    <a:pt x="67" y="13"/>
                  </a:cubicBezTo>
                  <a:cubicBezTo>
                    <a:pt x="65" y="13"/>
                    <a:pt x="63" y="12"/>
                    <a:pt x="61" y="13"/>
                  </a:cubicBezTo>
                  <a:cubicBezTo>
                    <a:pt x="61" y="13"/>
                    <a:pt x="60" y="12"/>
                    <a:pt x="61" y="12"/>
                  </a:cubicBezTo>
                  <a:cubicBezTo>
                    <a:pt x="59" y="12"/>
                    <a:pt x="57" y="12"/>
                    <a:pt x="55" y="13"/>
                  </a:cubicBezTo>
                  <a:cubicBezTo>
                    <a:pt x="52" y="12"/>
                    <a:pt x="51" y="13"/>
                    <a:pt x="49" y="13"/>
                  </a:cubicBezTo>
                  <a:cubicBezTo>
                    <a:pt x="47" y="13"/>
                    <a:pt x="47" y="14"/>
                    <a:pt x="46" y="14"/>
                  </a:cubicBezTo>
                  <a:cubicBezTo>
                    <a:pt x="46" y="15"/>
                    <a:pt x="46" y="15"/>
                    <a:pt x="46" y="15"/>
                  </a:cubicBezTo>
                  <a:cubicBezTo>
                    <a:pt x="44" y="15"/>
                    <a:pt x="42" y="16"/>
                    <a:pt x="42" y="17"/>
                  </a:cubicBezTo>
                  <a:cubicBezTo>
                    <a:pt x="41" y="17"/>
                    <a:pt x="38" y="17"/>
                    <a:pt x="39" y="18"/>
                  </a:cubicBezTo>
                  <a:cubicBezTo>
                    <a:pt x="38" y="19"/>
                    <a:pt x="36" y="19"/>
                    <a:pt x="34" y="20"/>
                  </a:cubicBezTo>
                  <a:cubicBezTo>
                    <a:pt x="35" y="20"/>
                    <a:pt x="33" y="21"/>
                    <a:pt x="34" y="21"/>
                  </a:cubicBezTo>
                  <a:cubicBezTo>
                    <a:pt x="33" y="22"/>
                    <a:pt x="32" y="21"/>
                    <a:pt x="32" y="21"/>
                  </a:cubicBezTo>
                  <a:cubicBezTo>
                    <a:pt x="31" y="23"/>
                    <a:pt x="27" y="22"/>
                    <a:pt x="27" y="24"/>
                  </a:cubicBezTo>
                  <a:cubicBezTo>
                    <a:pt x="24" y="25"/>
                    <a:pt x="22" y="26"/>
                    <a:pt x="23" y="28"/>
                  </a:cubicBezTo>
                  <a:cubicBezTo>
                    <a:pt x="22" y="29"/>
                    <a:pt x="22" y="30"/>
                    <a:pt x="20" y="31"/>
                  </a:cubicBezTo>
                  <a:cubicBezTo>
                    <a:pt x="21" y="32"/>
                    <a:pt x="18" y="32"/>
                    <a:pt x="19" y="34"/>
                  </a:cubicBezTo>
                  <a:cubicBezTo>
                    <a:pt x="16" y="35"/>
                    <a:pt x="21" y="37"/>
                    <a:pt x="20" y="39"/>
                  </a:cubicBezTo>
                  <a:cubicBezTo>
                    <a:pt x="20" y="39"/>
                    <a:pt x="20" y="39"/>
                    <a:pt x="20" y="40"/>
                  </a:cubicBezTo>
                  <a:cubicBezTo>
                    <a:pt x="18" y="39"/>
                    <a:pt x="18" y="40"/>
                    <a:pt x="17" y="41"/>
                  </a:cubicBezTo>
                  <a:cubicBezTo>
                    <a:pt x="19" y="41"/>
                    <a:pt x="19" y="42"/>
                    <a:pt x="20" y="42"/>
                  </a:cubicBezTo>
                  <a:cubicBezTo>
                    <a:pt x="21" y="43"/>
                    <a:pt x="21" y="43"/>
                    <a:pt x="21" y="44"/>
                  </a:cubicBezTo>
                  <a:cubicBezTo>
                    <a:pt x="19" y="44"/>
                    <a:pt x="20" y="45"/>
                    <a:pt x="19" y="45"/>
                  </a:cubicBezTo>
                  <a:cubicBezTo>
                    <a:pt x="19" y="46"/>
                    <a:pt x="19" y="47"/>
                    <a:pt x="21" y="47"/>
                  </a:cubicBezTo>
                  <a:cubicBezTo>
                    <a:pt x="20" y="48"/>
                    <a:pt x="22" y="47"/>
                    <a:pt x="22" y="48"/>
                  </a:cubicBezTo>
                  <a:cubicBezTo>
                    <a:pt x="20" y="48"/>
                    <a:pt x="20" y="48"/>
                    <a:pt x="20" y="48"/>
                  </a:cubicBezTo>
                  <a:cubicBezTo>
                    <a:pt x="20" y="49"/>
                    <a:pt x="22" y="48"/>
                    <a:pt x="22" y="49"/>
                  </a:cubicBezTo>
                  <a:cubicBezTo>
                    <a:pt x="22" y="49"/>
                    <a:pt x="20" y="49"/>
                    <a:pt x="19" y="50"/>
                  </a:cubicBezTo>
                  <a:cubicBezTo>
                    <a:pt x="20" y="50"/>
                    <a:pt x="20" y="50"/>
                    <a:pt x="21" y="50"/>
                  </a:cubicBezTo>
                  <a:cubicBezTo>
                    <a:pt x="22" y="50"/>
                    <a:pt x="24" y="51"/>
                    <a:pt x="24" y="52"/>
                  </a:cubicBezTo>
                  <a:cubicBezTo>
                    <a:pt x="23" y="52"/>
                    <a:pt x="22" y="53"/>
                    <a:pt x="23" y="53"/>
                  </a:cubicBezTo>
                  <a:cubicBezTo>
                    <a:pt x="23" y="54"/>
                    <a:pt x="23" y="54"/>
                    <a:pt x="23" y="54"/>
                  </a:cubicBezTo>
                  <a:cubicBezTo>
                    <a:pt x="24" y="54"/>
                    <a:pt x="24" y="54"/>
                    <a:pt x="24" y="54"/>
                  </a:cubicBezTo>
                  <a:cubicBezTo>
                    <a:pt x="24" y="55"/>
                    <a:pt x="24" y="56"/>
                    <a:pt x="23" y="57"/>
                  </a:cubicBezTo>
                  <a:cubicBezTo>
                    <a:pt x="23" y="60"/>
                    <a:pt x="20" y="64"/>
                    <a:pt x="21" y="67"/>
                  </a:cubicBezTo>
                  <a:cubicBezTo>
                    <a:pt x="21" y="71"/>
                    <a:pt x="25" y="74"/>
                    <a:pt x="26" y="78"/>
                  </a:cubicBezTo>
                  <a:cubicBezTo>
                    <a:pt x="29" y="87"/>
                    <a:pt x="24" y="96"/>
                    <a:pt x="21" y="105"/>
                  </a:cubicBezTo>
                  <a:cubicBezTo>
                    <a:pt x="21" y="105"/>
                    <a:pt x="21" y="106"/>
                    <a:pt x="20" y="106"/>
                  </a:cubicBezTo>
                  <a:cubicBezTo>
                    <a:pt x="20" y="106"/>
                    <a:pt x="20" y="106"/>
                    <a:pt x="20" y="106"/>
                  </a:cubicBezTo>
                  <a:cubicBezTo>
                    <a:pt x="21" y="107"/>
                    <a:pt x="21" y="107"/>
                    <a:pt x="21" y="107"/>
                  </a:cubicBezTo>
                  <a:cubicBezTo>
                    <a:pt x="21" y="107"/>
                    <a:pt x="21" y="107"/>
                    <a:pt x="21" y="107"/>
                  </a:cubicBezTo>
                  <a:cubicBezTo>
                    <a:pt x="21" y="107"/>
                    <a:pt x="21" y="107"/>
                    <a:pt x="21" y="107"/>
                  </a:cubicBezTo>
                  <a:cubicBezTo>
                    <a:pt x="21" y="108"/>
                    <a:pt x="20" y="109"/>
                    <a:pt x="20" y="109"/>
                  </a:cubicBezTo>
                  <a:cubicBezTo>
                    <a:pt x="20" y="110"/>
                    <a:pt x="20" y="110"/>
                    <a:pt x="20" y="110"/>
                  </a:cubicBezTo>
                  <a:cubicBezTo>
                    <a:pt x="19" y="110"/>
                    <a:pt x="19" y="111"/>
                    <a:pt x="20" y="111"/>
                  </a:cubicBezTo>
                  <a:cubicBezTo>
                    <a:pt x="19" y="113"/>
                    <a:pt x="19" y="114"/>
                    <a:pt x="19" y="116"/>
                  </a:cubicBezTo>
                  <a:cubicBezTo>
                    <a:pt x="19" y="118"/>
                    <a:pt x="18" y="121"/>
                    <a:pt x="18" y="123"/>
                  </a:cubicBezTo>
                  <a:cubicBezTo>
                    <a:pt x="17" y="123"/>
                    <a:pt x="17" y="123"/>
                    <a:pt x="17" y="123"/>
                  </a:cubicBezTo>
                  <a:cubicBezTo>
                    <a:pt x="16" y="123"/>
                    <a:pt x="16" y="123"/>
                    <a:pt x="15" y="123"/>
                  </a:cubicBezTo>
                  <a:cubicBezTo>
                    <a:pt x="15" y="124"/>
                    <a:pt x="16" y="124"/>
                    <a:pt x="16" y="124"/>
                  </a:cubicBezTo>
                  <a:cubicBezTo>
                    <a:pt x="17" y="124"/>
                    <a:pt x="17" y="124"/>
                    <a:pt x="18" y="124"/>
                  </a:cubicBezTo>
                  <a:cubicBezTo>
                    <a:pt x="18" y="124"/>
                    <a:pt x="18" y="125"/>
                    <a:pt x="17" y="126"/>
                  </a:cubicBezTo>
                  <a:cubicBezTo>
                    <a:pt x="16" y="125"/>
                    <a:pt x="16" y="125"/>
                    <a:pt x="16" y="125"/>
                  </a:cubicBezTo>
                  <a:cubicBezTo>
                    <a:pt x="15" y="125"/>
                    <a:pt x="14" y="125"/>
                    <a:pt x="13" y="124"/>
                  </a:cubicBezTo>
                  <a:cubicBezTo>
                    <a:pt x="13" y="123"/>
                    <a:pt x="11" y="122"/>
                    <a:pt x="14" y="121"/>
                  </a:cubicBezTo>
                  <a:cubicBezTo>
                    <a:pt x="14" y="121"/>
                    <a:pt x="13" y="121"/>
                    <a:pt x="12" y="120"/>
                  </a:cubicBezTo>
                  <a:cubicBezTo>
                    <a:pt x="13" y="120"/>
                    <a:pt x="12" y="120"/>
                    <a:pt x="13" y="119"/>
                  </a:cubicBezTo>
                  <a:cubicBezTo>
                    <a:pt x="12" y="119"/>
                    <a:pt x="13" y="119"/>
                    <a:pt x="12" y="118"/>
                  </a:cubicBezTo>
                  <a:cubicBezTo>
                    <a:pt x="14" y="118"/>
                    <a:pt x="13" y="117"/>
                    <a:pt x="13" y="117"/>
                  </a:cubicBezTo>
                  <a:cubicBezTo>
                    <a:pt x="13" y="117"/>
                    <a:pt x="11" y="117"/>
                    <a:pt x="12" y="116"/>
                  </a:cubicBezTo>
                  <a:cubicBezTo>
                    <a:pt x="13" y="116"/>
                    <a:pt x="11" y="115"/>
                    <a:pt x="12" y="114"/>
                  </a:cubicBezTo>
                  <a:cubicBezTo>
                    <a:pt x="11" y="114"/>
                    <a:pt x="13" y="113"/>
                    <a:pt x="10" y="113"/>
                  </a:cubicBezTo>
                  <a:cubicBezTo>
                    <a:pt x="9" y="113"/>
                    <a:pt x="8" y="114"/>
                    <a:pt x="7" y="113"/>
                  </a:cubicBezTo>
                  <a:cubicBezTo>
                    <a:pt x="6" y="114"/>
                    <a:pt x="8" y="115"/>
                    <a:pt x="6" y="116"/>
                  </a:cubicBezTo>
                  <a:cubicBezTo>
                    <a:pt x="7" y="116"/>
                    <a:pt x="6" y="118"/>
                    <a:pt x="8" y="118"/>
                  </a:cubicBezTo>
                  <a:cubicBezTo>
                    <a:pt x="9" y="118"/>
                    <a:pt x="10" y="118"/>
                    <a:pt x="11" y="119"/>
                  </a:cubicBezTo>
                  <a:cubicBezTo>
                    <a:pt x="9" y="119"/>
                    <a:pt x="12" y="121"/>
                    <a:pt x="9" y="121"/>
                  </a:cubicBezTo>
                  <a:cubicBezTo>
                    <a:pt x="9" y="122"/>
                    <a:pt x="12" y="122"/>
                    <a:pt x="10" y="123"/>
                  </a:cubicBezTo>
                  <a:cubicBezTo>
                    <a:pt x="11" y="124"/>
                    <a:pt x="11" y="124"/>
                    <a:pt x="10" y="125"/>
                  </a:cubicBezTo>
                  <a:cubicBezTo>
                    <a:pt x="10" y="125"/>
                    <a:pt x="10" y="125"/>
                    <a:pt x="10" y="125"/>
                  </a:cubicBezTo>
                  <a:cubicBezTo>
                    <a:pt x="10" y="126"/>
                    <a:pt x="11" y="126"/>
                    <a:pt x="12" y="127"/>
                  </a:cubicBezTo>
                  <a:cubicBezTo>
                    <a:pt x="14" y="127"/>
                    <a:pt x="14" y="127"/>
                    <a:pt x="14" y="128"/>
                  </a:cubicBezTo>
                  <a:cubicBezTo>
                    <a:pt x="15" y="128"/>
                    <a:pt x="16" y="128"/>
                    <a:pt x="16" y="129"/>
                  </a:cubicBezTo>
                  <a:cubicBezTo>
                    <a:pt x="15" y="129"/>
                    <a:pt x="16" y="130"/>
                    <a:pt x="16" y="130"/>
                  </a:cubicBezTo>
                  <a:cubicBezTo>
                    <a:pt x="15" y="131"/>
                    <a:pt x="12" y="131"/>
                    <a:pt x="13" y="132"/>
                  </a:cubicBezTo>
                  <a:cubicBezTo>
                    <a:pt x="12" y="133"/>
                    <a:pt x="12" y="133"/>
                    <a:pt x="12" y="133"/>
                  </a:cubicBezTo>
                  <a:cubicBezTo>
                    <a:pt x="11" y="132"/>
                    <a:pt x="11" y="132"/>
                    <a:pt x="11" y="132"/>
                  </a:cubicBezTo>
                  <a:cubicBezTo>
                    <a:pt x="10" y="133"/>
                    <a:pt x="8" y="134"/>
                    <a:pt x="8" y="135"/>
                  </a:cubicBezTo>
                  <a:cubicBezTo>
                    <a:pt x="7" y="135"/>
                    <a:pt x="5" y="134"/>
                    <a:pt x="5" y="135"/>
                  </a:cubicBezTo>
                  <a:cubicBezTo>
                    <a:pt x="5" y="136"/>
                    <a:pt x="4" y="136"/>
                    <a:pt x="5" y="136"/>
                  </a:cubicBezTo>
                  <a:cubicBezTo>
                    <a:pt x="4" y="137"/>
                    <a:pt x="3" y="136"/>
                    <a:pt x="2" y="136"/>
                  </a:cubicBezTo>
                  <a:cubicBezTo>
                    <a:pt x="2" y="136"/>
                    <a:pt x="2" y="136"/>
                    <a:pt x="1" y="136"/>
                  </a:cubicBezTo>
                  <a:cubicBezTo>
                    <a:pt x="1" y="136"/>
                    <a:pt x="1" y="136"/>
                    <a:pt x="0" y="137"/>
                  </a:cubicBezTo>
                  <a:cubicBezTo>
                    <a:pt x="1" y="137"/>
                    <a:pt x="3" y="137"/>
                    <a:pt x="4" y="137"/>
                  </a:cubicBezTo>
                  <a:cubicBezTo>
                    <a:pt x="4" y="137"/>
                    <a:pt x="5" y="137"/>
                    <a:pt x="6" y="137"/>
                  </a:cubicBezTo>
                  <a:cubicBezTo>
                    <a:pt x="7" y="138"/>
                    <a:pt x="7" y="138"/>
                    <a:pt x="7" y="138"/>
                  </a:cubicBezTo>
                  <a:cubicBezTo>
                    <a:pt x="9" y="137"/>
                    <a:pt x="11" y="138"/>
                    <a:pt x="13" y="138"/>
                  </a:cubicBezTo>
                  <a:cubicBezTo>
                    <a:pt x="14" y="138"/>
                    <a:pt x="15" y="138"/>
                    <a:pt x="16" y="138"/>
                  </a:cubicBezTo>
                  <a:cubicBezTo>
                    <a:pt x="15" y="139"/>
                    <a:pt x="13" y="139"/>
                    <a:pt x="13" y="139"/>
                  </a:cubicBezTo>
                  <a:cubicBezTo>
                    <a:pt x="11" y="139"/>
                    <a:pt x="9" y="140"/>
                    <a:pt x="8" y="139"/>
                  </a:cubicBezTo>
                  <a:cubicBezTo>
                    <a:pt x="6" y="139"/>
                    <a:pt x="5" y="139"/>
                    <a:pt x="4" y="139"/>
                  </a:cubicBezTo>
                  <a:close/>
                  <a:moveTo>
                    <a:pt x="14" y="134"/>
                  </a:moveTo>
                  <a:cubicBezTo>
                    <a:pt x="13" y="134"/>
                    <a:pt x="13" y="135"/>
                    <a:pt x="13" y="136"/>
                  </a:cubicBezTo>
                  <a:cubicBezTo>
                    <a:pt x="13" y="136"/>
                    <a:pt x="13" y="136"/>
                    <a:pt x="13" y="136"/>
                  </a:cubicBezTo>
                  <a:cubicBezTo>
                    <a:pt x="12" y="135"/>
                    <a:pt x="11" y="135"/>
                    <a:pt x="11" y="135"/>
                  </a:cubicBezTo>
                  <a:cubicBezTo>
                    <a:pt x="12" y="134"/>
                    <a:pt x="13" y="134"/>
                    <a:pt x="14" y="134"/>
                  </a:cubicBezTo>
                  <a:close/>
                  <a:moveTo>
                    <a:pt x="14" y="133"/>
                  </a:moveTo>
                  <a:cubicBezTo>
                    <a:pt x="14" y="132"/>
                    <a:pt x="14" y="132"/>
                    <a:pt x="14" y="132"/>
                  </a:cubicBezTo>
                  <a:cubicBezTo>
                    <a:pt x="14" y="132"/>
                    <a:pt x="14" y="132"/>
                    <a:pt x="14" y="132"/>
                  </a:cubicBezTo>
                  <a:cubicBezTo>
                    <a:pt x="15" y="132"/>
                    <a:pt x="14" y="133"/>
                    <a:pt x="14" y="133"/>
                  </a:cubicBezTo>
                  <a:close/>
                  <a:moveTo>
                    <a:pt x="9" y="117"/>
                  </a:moveTo>
                  <a:cubicBezTo>
                    <a:pt x="9" y="117"/>
                    <a:pt x="9" y="117"/>
                    <a:pt x="9" y="117"/>
                  </a:cubicBezTo>
                  <a:cubicBezTo>
                    <a:pt x="9" y="117"/>
                    <a:pt x="9" y="117"/>
                    <a:pt x="9" y="117"/>
                  </a:cubicBezTo>
                  <a:cubicBezTo>
                    <a:pt x="9" y="117"/>
                    <a:pt x="9" y="117"/>
                    <a:pt x="9" y="117"/>
                  </a:cubicBezTo>
                  <a:close/>
                  <a:moveTo>
                    <a:pt x="15" y="127"/>
                  </a:moveTo>
                  <a:cubicBezTo>
                    <a:pt x="14" y="126"/>
                    <a:pt x="14" y="126"/>
                    <a:pt x="14" y="126"/>
                  </a:cubicBezTo>
                  <a:cubicBezTo>
                    <a:pt x="13" y="126"/>
                    <a:pt x="14" y="125"/>
                    <a:pt x="15" y="126"/>
                  </a:cubicBezTo>
                  <a:cubicBezTo>
                    <a:pt x="16" y="126"/>
                    <a:pt x="15" y="126"/>
                    <a:pt x="15" y="127"/>
                  </a:cubicBezTo>
                  <a:close/>
                  <a:moveTo>
                    <a:pt x="317" y="6"/>
                  </a:moveTo>
                  <a:cubicBezTo>
                    <a:pt x="317" y="6"/>
                    <a:pt x="317" y="6"/>
                    <a:pt x="317" y="6"/>
                  </a:cubicBezTo>
                  <a:cubicBezTo>
                    <a:pt x="316" y="6"/>
                    <a:pt x="316" y="6"/>
                    <a:pt x="316" y="6"/>
                  </a:cubicBezTo>
                  <a:lnTo>
                    <a:pt x="317" y="6"/>
                  </a:lnTo>
                  <a:close/>
                  <a:moveTo>
                    <a:pt x="330" y="3"/>
                  </a:moveTo>
                  <a:cubicBezTo>
                    <a:pt x="329" y="4"/>
                    <a:pt x="330" y="4"/>
                    <a:pt x="329" y="4"/>
                  </a:cubicBezTo>
                  <a:cubicBezTo>
                    <a:pt x="328" y="3"/>
                    <a:pt x="328" y="3"/>
                    <a:pt x="328" y="3"/>
                  </a:cubicBezTo>
                  <a:cubicBezTo>
                    <a:pt x="328" y="3"/>
                    <a:pt x="329" y="3"/>
                    <a:pt x="330" y="3"/>
                  </a:cubicBezTo>
                  <a:close/>
                  <a:moveTo>
                    <a:pt x="330" y="4"/>
                  </a:moveTo>
                  <a:cubicBezTo>
                    <a:pt x="330" y="5"/>
                    <a:pt x="330" y="5"/>
                    <a:pt x="329" y="5"/>
                  </a:cubicBezTo>
                  <a:cubicBezTo>
                    <a:pt x="327" y="5"/>
                    <a:pt x="327" y="5"/>
                    <a:pt x="327" y="5"/>
                  </a:cubicBezTo>
                  <a:cubicBezTo>
                    <a:pt x="327" y="5"/>
                    <a:pt x="328" y="5"/>
                    <a:pt x="328" y="5"/>
                  </a:cubicBezTo>
                  <a:cubicBezTo>
                    <a:pt x="328" y="4"/>
                    <a:pt x="328" y="4"/>
                    <a:pt x="328" y="4"/>
                  </a:cubicBezTo>
                  <a:lnTo>
                    <a:pt x="330" y="4"/>
                  </a:lnTo>
                  <a:close/>
                  <a:moveTo>
                    <a:pt x="375" y="197"/>
                  </a:moveTo>
                  <a:cubicBezTo>
                    <a:pt x="375" y="197"/>
                    <a:pt x="375" y="197"/>
                    <a:pt x="375" y="197"/>
                  </a:cubicBezTo>
                  <a:cubicBezTo>
                    <a:pt x="375" y="197"/>
                    <a:pt x="375" y="197"/>
                    <a:pt x="375" y="197"/>
                  </a:cubicBezTo>
                  <a:close/>
                  <a:moveTo>
                    <a:pt x="365" y="190"/>
                  </a:moveTo>
                  <a:cubicBezTo>
                    <a:pt x="365" y="190"/>
                    <a:pt x="365" y="190"/>
                    <a:pt x="365" y="190"/>
                  </a:cubicBezTo>
                  <a:cubicBezTo>
                    <a:pt x="365" y="190"/>
                    <a:pt x="365" y="190"/>
                    <a:pt x="365" y="190"/>
                  </a:cubicBezTo>
                  <a:cubicBezTo>
                    <a:pt x="365" y="190"/>
                    <a:pt x="365" y="190"/>
                    <a:pt x="365" y="190"/>
                  </a:cubicBezTo>
                  <a:close/>
                  <a:moveTo>
                    <a:pt x="340" y="189"/>
                  </a:moveTo>
                  <a:cubicBezTo>
                    <a:pt x="340" y="189"/>
                    <a:pt x="340" y="189"/>
                    <a:pt x="340" y="189"/>
                  </a:cubicBezTo>
                  <a:cubicBezTo>
                    <a:pt x="341" y="189"/>
                    <a:pt x="341" y="189"/>
                    <a:pt x="341" y="189"/>
                  </a:cubicBezTo>
                  <a:lnTo>
                    <a:pt x="340" y="189"/>
                  </a:lnTo>
                  <a:close/>
                  <a:moveTo>
                    <a:pt x="338" y="190"/>
                  </a:moveTo>
                  <a:cubicBezTo>
                    <a:pt x="339" y="190"/>
                    <a:pt x="339" y="190"/>
                    <a:pt x="339" y="190"/>
                  </a:cubicBezTo>
                  <a:lnTo>
                    <a:pt x="338" y="190"/>
                  </a:lnTo>
                  <a:close/>
                  <a:moveTo>
                    <a:pt x="335" y="189"/>
                  </a:moveTo>
                  <a:cubicBezTo>
                    <a:pt x="335" y="189"/>
                    <a:pt x="335" y="189"/>
                    <a:pt x="335" y="189"/>
                  </a:cubicBezTo>
                  <a:cubicBezTo>
                    <a:pt x="335" y="189"/>
                    <a:pt x="335" y="189"/>
                    <a:pt x="335" y="189"/>
                  </a:cubicBezTo>
                  <a:cubicBezTo>
                    <a:pt x="335" y="189"/>
                    <a:pt x="335" y="189"/>
                    <a:pt x="335" y="189"/>
                  </a:cubicBezTo>
                  <a:close/>
                  <a:moveTo>
                    <a:pt x="334" y="187"/>
                  </a:moveTo>
                  <a:cubicBezTo>
                    <a:pt x="335" y="187"/>
                    <a:pt x="335" y="187"/>
                    <a:pt x="336" y="187"/>
                  </a:cubicBezTo>
                  <a:cubicBezTo>
                    <a:pt x="337" y="187"/>
                    <a:pt x="337" y="187"/>
                    <a:pt x="337" y="187"/>
                  </a:cubicBezTo>
                  <a:cubicBezTo>
                    <a:pt x="336" y="187"/>
                    <a:pt x="335" y="187"/>
                    <a:pt x="335" y="188"/>
                  </a:cubicBezTo>
                  <a:lnTo>
                    <a:pt x="334" y="187"/>
                  </a:lnTo>
                  <a:close/>
                  <a:moveTo>
                    <a:pt x="260" y="27"/>
                  </a:moveTo>
                  <a:cubicBezTo>
                    <a:pt x="262" y="27"/>
                    <a:pt x="262" y="26"/>
                    <a:pt x="262" y="26"/>
                  </a:cubicBezTo>
                  <a:cubicBezTo>
                    <a:pt x="263" y="26"/>
                    <a:pt x="262" y="27"/>
                    <a:pt x="264" y="27"/>
                  </a:cubicBezTo>
                  <a:cubicBezTo>
                    <a:pt x="264" y="27"/>
                    <a:pt x="264" y="28"/>
                    <a:pt x="264" y="28"/>
                  </a:cubicBezTo>
                  <a:cubicBezTo>
                    <a:pt x="263" y="28"/>
                    <a:pt x="261" y="28"/>
                    <a:pt x="260" y="27"/>
                  </a:cubicBezTo>
                  <a:close/>
                  <a:moveTo>
                    <a:pt x="138" y="208"/>
                  </a:moveTo>
                  <a:cubicBezTo>
                    <a:pt x="138" y="207"/>
                    <a:pt x="138" y="207"/>
                    <a:pt x="139" y="207"/>
                  </a:cubicBezTo>
                  <a:cubicBezTo>
                    <a:pt x="140" y="208"/>
                    <a:pt x="140" y="208"/>
                    <a:pt x="140" y="208"/>
                  </a:cubicBezTo>
                  <a:cubicBezTo>
                    <a:pt x="140" y="208"/>
                    <a:pt x="139" y="208"/>
                    <a:pt x="138" y="208"/>
                  </a:cubicBezTo>
                  <a:cubicBezTo>
                    <a:pt x="138" y="208"/>
                    <a:pt x="137" y="208"/>
                    <a:pt x="138" y="208"/>
                  </a:cubicBezTo>
                  <a:close/>
                  <a:moveTo>
                    <a:pt x="118" y="206"/>
                  </a:moveTo>
                  <a:cubicBezTo>
                    <a:pt x="119" y="206"/>
                    <a:pt x="119" y="206"/>
                    <a:pt x="119" y="206"/>
                  </a:cubicBezTo>
                  <a:cubicBezTo>
                    <a:pt x="119" y="206"/>
                    <a:pt x="119" y="206"/>
                    <a:pt x="119" y="206"/>
                  </a:cubicBezTo>
                  <a:cubicBezTo>
                    <a:pt x="118" y="206"/>
                    <a:pt x="118" y="206"/>
                    <a:pt x="118" y="206"/>
                  </a:cubicBezTo>
                  <a:close/>
                  <a:moveTo>
                    <a:pt x="112" y="204"/>
                  </a:moveTo>
                  <a:cubicBezTo>
                    <a:pt x="112" y="203"/>
                    <a:pt x="111" y="203"/>
                    <a:pt x="111" y="203"/>
                  </a:cubicBezTo>
                  <a:cubicBezTo>
                    <a:pt x="113" y="203"/>
                    <a:pt x="112" y="204"/>
                    <a:pt x="113" y="204"/>
                  </a:cubicBezTo>
                  <a:lnTo>
                    <a:pt x="112" y="204"/>
                  </a:lnTo>
                  <a:close/>
                  <a:moveTo>
                    <a:pt x="111" y="205"/>
                  </a:moveTo>
                  <a:cubicBezTo>
                    <a:pt x="112" y="205"/>
                    <a:pt x="112" y="205"/>
                    <a:pt x="112" y="205"/>
                  </a:cubicBezTo>
                  <a:lnTo>
                    <a:pt x="111" y="205"/>
                  </a:lnTo>
                  <a:close/>
                  <a:moveTo>
                    <a:pt x="110" y="205"/>
                  </a:moveTo>
                  <a:cubicBezTo>
                    <a:pt x="111" y="205"/>
                    <a:pt x="111" y="205"/>
                    <a:pt x="111" y="205"/>
                  </a:cubicBezTo>
                  <a:cubicBezTo>
                    <a:pt x="111" y="205"/>
                    <a:pt x="110" y="205"/>
                    <a:pt x="110" y="205"/>
                  </a:cubicBezTo>
                  <a:close/>
                  <a:moveTo>
                    <a:pt x="102" y="204"/>
                  </a:moveTo>
                  <a:cubicBezTo>
                    <a:pt x="104" y="203"/>
                    <a:pt x="107" y="205"/>
                    <a:pt x="109" y="203"/>
                  </a:cubicBezTo>
                  <a:cubicBezTo>
                    <a:pt x="109" y="203"/>
                    <a:pt x="109" y="203"/>
                    <a:pt x="109" y="202"/>
                  </a:cubicBezTo>
                  <a:cubicBezTo>
                    <a:pt x="111" y="202"/>
                    <a:pt x="110" y="203"/>
                    <a:pt x="111" y="204"/>
                  </a:cubicBezTo>
                  <a:cubicBezTo>
                    <a:pt x="109" y="204"/>
                    <a:pt x="107" y="204"/>
                    <a:pt x="106" y="204"/>
                  </a:cubicBezTo>
                  <a:cubicBezTo>
                    <a:pt x="105" y="205"/>
                    <a:pt x="104" y="204"/>
                    <a:pt x="103" y="204"/>
                  </a:cubicBezTo>
                  <a:lnTo>
                    <a:pt x="102" y="204"/>
                  </a:lnTo>
                  <a:close/>
                  <a:moveTo>
                    <a:pt x="101" y="203"/>
                  </a:moveTo>
                  <a:cubicBezTo>
                    <a:pt x="101" y="203"/>
                    <a:pt x="101" y="203"/>
                    <a:pt x="101" y="203"/>
                  </a:cubicBezTo>
                  <a:cubicBezTo>
                    <a:pt x="101" y="203"/>
                    <a:pt x="101" y="203"/>
                    <a:pt x="101" y="203"/>
                  </a:cubicBezTo>
                  <a:close/>
                  <a:moveTo>
                    <a:pt x="99" y="205"/>
                  </a:moveTo>
                  <a:cubicBezTo>
                    <a:pt x="99" y="204"/>
                    <a:pt x="100" y="204"/>
                    <a:pt x="101" y="204"/>
                  </a:cubicBezTo>
                  <a:cubicBezTo>
                    <a:pt x="100" y="205"/>
                    <a:pt x="99" y="205"/>
                    <a:pt x="99" y="205"/>
                  </a:cubicBezTo>
                  <a:close/>
                  <a:moveTo>
                    <a:pt x="97" y="204"/>
                  </a:moveTo>
                  <a:cubicBezTo>
                    <a:pt x="98" y="204"/>
                    <a:pt x="98" y="204"/>
                    <a:pt x="98" y="204"/>
                  </a:cubicBezTo>
                  <a:cubicBezTo>
                    <a:pt x="98" y="204"/>
                    <a:pt x="98" y="204"/>
                    <a:pt x="98" y="204"/>
                  </a:cubicBezTo>
                  <a:cubicBezTo>
                    <a:pt x="98" y="204"/>
                    <a:pt x="97" y="204"/>
                    <a:pt x="97" y="204"/>
                  </a:cubicBezTo>
                  <a:close/>
                  <a:moveTo>
                    <a:pt x="94" y="203"/>
                  </a:moveTo>
                  <a:cubicBezTo>
                    <a:pt x="94" y="203"/>
                    <a:pt x="94" y="203"/>
                    <a:pt x="95" y="203"/>
                  </a:cubicBezTo>
                  <a:cubicBezTo>
                    <a:pt x="95" y="203"/>
                    <a:pt x="95" y="203"/>
                    <a:pt x="95" y="203"/>
                  </a:cubicBezTo>
                  <a:lnTo>
                    <a:pt x="94" y="203"/>
                  </a:lnTo>
                  <a:close/>
                  <a:moveTo>
                    <a:pt x="93" y="201"/>
                  </a:moveTo>
                  <a:cubicBezTo>
                    <a:pt x="93" y="201"/>
                    <a:pt x="94" y="201"/>
                    <a:pt x="94" y="201"/>
                  </a:cubicBezTo>
                  <a:cubicBezTo>
                    <a:pt x="93" y="201"/>
                    <a:pt x="93" y="201"/>
                    <a:pt x="93" y="201"/>
                  </a:cubicBezTo>
                  <a:close/>
                  <a:moveTo>
                    <a:pt x="53" y="175"/>
                  </a:moveTo>
                  <a:cubicBezTo>
                    <a:pt x="53" y="175"/>
                    <a:pt x="53" y="175"/>
                    <a:pt x="53" y="175"/>
                  </a:cubicBezTo>
                  <a:cubicBezTo>
                    <a:pt x="52" y="175"/>
                    <a:pt x="52" y="175"/>
                    <a:pt x="52" y="175"/>
                  </a:cubicBezTo>
                  <a:lnTo>
                    <a:pt x="53" y="175"/>
                  </a:lnTo>
                  <a:close/>
                  <a:moveTo>
                    <a:pt x="18" y="130"/>
                  </a:moveTo>
                  <a:cubicBezTo>
                    <a:pt x="17" y="130"/>
                    <a:pt x="17" y="130"/>
                    <a:pt x="17" y="130"/>
                  </a:cubicBezTo>
                  <a:cubicBezTo>
                    <a:pt x="17" y="130"/>
                    <a:pt x="17" y="130"/>
                    <a:pt x="17" y="130"/>
                  </a:cubicBezTo>
                  <a:lnTo>
                    <a:pt x="18" y="130"/>
                  </a:lnTo>
                  <a:close/>
                  <a:moveTo>
                    <a:pt x="23" y="144"/>
                  </a:moveTo>
                  <a:cubicBezTo>
                    <a:pt x="23" y="144"/>
                    <a:pt x="24" y="143"/>
                    <a:pt x="24" y="143"/>
                  </a:cubicBezTo>
                  <a:cubicBezTo>
                    <a:pt x="24" y="144"/>
                    <a:pt x="24" y="144"/>
                    <a:pt x="23" y="144"/>
                  </a:cubicBezTo>
                  <a:close/>
                  <a:moveTo>
                    <a:pt x="27" y="141"/>
                  </a:moveTo>
                  <a:cubicBezTo>
                    <a:pt x="26" y="142"/>
                    <a:pt x="26" y="142"/>
                    <a:pt x="26" y="142"/>
                  </a:cubicBezTo>
                  <a:cubicBezTo>
                    <a:pt x="26" y="141"/>
                    <a:pt x="26" y="141"/>
                    <a:pt x="26" y="141"/>
                  </a:cubicBezTo>
                  <a:lnTo>
                    <a:pt x="27" y="141"/>
                  </a:lnTo>
                  <a:close/>
                  <a:moveTo>
                    <a:pt x="64" y="176"/>
                  </a:moveTo>
                  <a:cubicBezTo>
                    <a:pt x="64" y="176"/>
                    <a:pt x="64" y="177"/>
                    <a:pt x="63" y="177"/>
                  </a:cubicBezTo>
                  <a:cubicBezTo>
                    <a:pt x="63" y="177"/>
                    <a:pt x="63" y="177"/>
                    <a:pt x="63" y="177"/>
                  </a:cubicBezTo>
                  <a:cubicBezTo>
                    <a:pt x="63" y="176"/>
                    <a:pt x="63" y="176"/>
                    <a:pt x="64" y="176"/>
                  </a:cubicBezTo>
                  <a:close/>
                  <a:moveTo>
                    <a:pt x="79" y="189"/>
                  </a:moveTo>
                  <a:cubicBezTo>
                    <a:pt x="78" y="188"/>
                    <a:pt x="79" y="189"/>
                    <a:pt x="80" y="189"/>
                  </a:cubicBezTo>
                  <a:cubicBezTo>
                    <a:pt x="80" y="189"/>
                    <a:pt x="80" y="189"/>
                    <a:pt x="79" y="189"/>
                  </a:cubicBezTo>
                  <a:cubicBezTo>
                    <a:pt x="78" y="189"/>
                    <a:pt x="79" y="189"/>
                    <a:pt x="79" y="189"/>
                  </a:cubicBezTo>
                  <a:close/>
                  <a:moveTo>
                    <a:pt x="90" y="202"/>
                  </a:moveTo>
                  <a:cubicBezTo>
                    <a:pt x="90" y="203"/>
                    <a:pt x="90" y="203"/>
                    <a:pt x="90" y="203"/>
                  </a:cubicBezTo>
                  <a:cubicBezTo>
                    <a:pt x="89" y="203"/>
                    <a:pt x="89" y="203"/>
                    <a:pt x="89" y="203"/>
                  </a:cubicBezTo>
                  <a:cubicBezTo>
                    <a:pt x="89" y="202"/>
                    <a:pt x="90" y="202"/>
                    <a:pt x="90" y="202"/>
                  </a:cubicBezTo>
                  <a:close/>
                  <a:moveTo>
                    <a:pt x="87" y="197"/>
                  </a:moveTo>
                  <a:cubicBezTo>
                    <a:pt x="88" y="197"/>
                    <a:pt x="88" y="196"/>
                    <a:pt x="90" y="196"/>
                  </a:cubicBezTo>
                  <a:cubicBezTo>
                    <a:pt x="89" y="197"/>
                    <a:pt x="89" y="197"/>
                    <a:pt x="90" y="197"/>
                  </a:cubicBezTo>
                  <a:cubicBezTo>
                    <a:pt x="89" y="197"/>
                    <a:pt x="89" y="198"/>
                    <a:pt x="88" y="198"/>
                  </a:cubicBezTo>
                  <a:cubicBezTo>
                    <a:pt x="87" y="198"/>
                    <a:pt x="87" y="197"/>
                    <a:pt x="87" y="197"/>
                  </a:cubicBezTo>
                  <a:close/>
                  <a:moveTo>
                    <a:pt x="78" y="199"/>
                  </a:moveTo>
                  <a:cubicBezTo>
                    <a:pt x="79" y="199"/>
                    <a:pt x="79" y="199"/>
                    <a:pt x="79" y="199"/>
                  </a:cubicBezTo>
                  <a:cubicBezTo>
                    <a:pt x="80" y="199"/>
                    <a:pt x="80" y="199"/>
                    <a:pt x="80" y="199"/>
                  </a:cubicBezTo>
                  <a:cubicBezTo>
                    <a:pt x="80" y="199"/>
                    <a:pt x="79" y="200"/>
                    <a:pt x="79" y="199"/>
                  </a:cubicBezTo>
                  <a:cubicBezTo>
                    <a:pt x="78" y="199"/>
                    <a:pt x="78" y="199"/>
                    <a:pt x="78" y="199"/>
                  </a:cubicBezTo>
                  <a:close/>
                  <a:moveTo>
                    <a:pt x="77" y="190"/>
                  </a:moveTo>
                  <a:cubicBezTo>
                    <a:pt x="76" y="190"/>
                    <a:pt x="76" y="192"/>
                    <a:pt x="74" y="191"/>
                  </a:cubicBezTo>
                  <a:cubicBezTo>
                    <a:pt x="74" y="190"/>
                    <a:pt x="74" y="190"/>
                    <a:pt x="74" y="190"/>
                  </a:cubicBezTo>
                  <a:cubicBezTo>
                    <a:pt x="74" y="189"/>
                    <a:pt x="77" y="189"/>
                    <a:pt x="77" y="190"/>
                  </a:cubicBezTo>
                  <a:close/>
                  <a:moveTo>
                    <a:pt x="77" y="193"/>
                  </a:moveTo>
                  <a:cubicBezTo>
                    <a:pt x="76" y="194"/>
                    <a:pt x="75" y="194"/>
                    <a:pt x="74" y="195"/>
                  </a:cubicBezTo>
                  <a:cubicBezTo>
                    <a:pt x="72" y="195"/>
                    <a:pt x="74" y="194"/>
                    <a:pt x="73" y="194"/>
                  </a:cubicBezTo>
                  <a:cubicBezTo>
                    <a:pt x="74" y="193"/>
                    <a:pt x="75" y="193"/>
                    <a:pt x="77" y="193"/>
                  </a:cubicBezTo>
                  <a:close/>
                  <a:moveTo>
                    <a:pt x="73" y="197"/>
                  </a:moveTo>
                  <a:cubicBezTo>
                    <a:pt x="73" y="197"/>
                    <a:pt x="74" y="197"/>
                    <a:pt x="74" y="197"/>
                  </a:cubicBezTo>
                  <a:cubicBezTo>
                    <a:pt x="75" y="197"/>
                    <a:pt x="76" y="197"/>
                    <a:pt x="76" y="197"/>
                  </a:cubicBezTo>
                  <a:cubicBezTo>
                    <a:pt x="75" y="198"/>
                    <a:pt x="75" y="198"/>
                    <a:pt x="74" y="198"/>
                  </a:cubicBezTo>
                  <a:cubicBezTo>
                    <a:pt x="74" y="198"/>
                    <a:pt x="73" y="198"/>
                    <a:pt x="73" y="197"/>
                  </a:cubicBezTo>
                  <a:close/>
                  <a:moveTo>
                    <a:pt x="64" y="187"/>
                  </a:moveTo>
                  <a:cubicBezTo>
                    <a:pt x="65" y="187"/>
                    <a:pt x="65" y="186"/>
                    <a:pt x="67" y="186"/>
                  </a:cubicBezTo>
                  <a:cubicBezTo>
                    <a:pt x="66" y="186"/>
                    <a:pt x="66" y="186"/>
                    <a:pt x="66" y="186"/>
                  </a:cubicBezTo>
                  <a:cubicBezTo>
                    <a:pt x="68" y="185"/>
                    <a:pt x="68" y="185"/>
                    <a:pt x="68" y="185"/>
                  </a:cubicBezTo>
                  <a:cubicBezTo>
                    <a:pt x="69" y="185"/>
                    <a:pt x="70" y="186"/>
                    <a:pt x="71" y="186"/>
                  </a:cubicBezTo>
                  <a:cubicBezTo>
                    <a:pt x="70" y="187"/>
                    <a:pt x="69" y="187"/>
                    <a:pt x="69" y="187"/>
                  </a:cubicBezTo>
                  <a:cubicBezTo>
                    <a:pt x="67" y="187"/>
                    <a:pt x="65" y="188"/>
                    <a:pt x="64" y="188"/>
                  </a:cubicBezTo>
                  <a:lnTo>
                    <a:pt x="64" y="187"/>
                  </a:lnTo>
                  <a:close/>
                  <a:moveTo>
                    <a:pt x="54" y="189"/>
                  </a:moveTo>
                  <a:cubicBezTo>
                    <a:pt x="55" y="190"/>
                    <a:pt x="55" y="190"/>
                    <a:pt x="55" y="190"/>
                  </a:cubicBezTo>
                  <a:cubicBezTo>
                    <a:pt x="54" y="190"/>
                    <a:pt x="54" y="190"/>
                    <a:pt x="53" y="190"/>
                  </a:cubicBezTo>
                  <a:cubicBezTo>
                    <a:pt x="53" y="190"/>
                    <a:pt x="54" y="190"/>
                    <a:pt x="54" y="189"/>
                  </a:cubicBezTo>
                  <a:close/>
                  <a:moveTo>
                    <a:pt x="54" y="189"/>
                  </a:moveTo>
                  <a:cubicBezTo>
                    <a:pt x="55" y="188"/>
                    <a:pt x="55" y="188"/>
                    <a:pt x="55" y="188"/>
                  </a:cubicBezTo>
                  <a:cubicBezTo>
                    <a:pt x="55" y="189"/>
                    <a:pt x="55" y="189"/>
                    <a:pt x="55" y="189"/>
                  </a:cubicBezTo>
                  <a:lnTo>
                    <a:pt x="54" y="189"/>
                  </a:lnTo>
                  <a:close/>
                  <a:moveTo>
                    <a:pt x="64" y="183"/>
                  </a:moveTo>
                  <a:cubicBezTo>
                    <a:pt x="65" y="183"/>
                    <a:pt x="65" y="183"/>
                    <a:pt x="65" y="183"/>
                  </a:cubicBezTo>
                  <a:cubicBezTo>
                    <a:pt x="66" y="183"/>
                    <a:pt x="66" y="183"/>
                    <a:pt x="66" y="183"/>
                  </a:cubicBezTo>
                  <a:cubicBezTo>
                    <a:pt x="67" y="183"/>
                    <a:pt x="67" y="183"/>
                    <a:pt x="67" y="183"/>
                  </a:cubicBezTo>
                  <a:cubicBezTo>
                    <a:pt x="67" y="183"/>
                    <a:pt x="68" y="182"/>
                    <a:pt x="68" y="182"/>
                  </a:cubicBezTo>
                  <a:cubicBezTo>
                    <a:pt x="69" y="181"/>
                    <a:pt x="71" y="181"/>
                    <a:pt x="71" y="182"/>
                  </a:cubicBezTo>
                  <a:cubicBezTo>
                    <a:pt x="69" y="183"/>
                    <a:pt x="68" y="184"/>
                    <a:pt x="66" y="184"/>
                  </a:cubicBezTo>
                  <a:cubicBezTo>
                    <a:pt x="64" y="185"/>
                    <a:pt x="64" y="187"/>
                    <a:pt x="61" y="186"/>
                  </a:cubicBezTo>
                  <a:cubicBezTo>
                    <a:pt x="60" y="186"/>
                    <a:pt x="59" y="187"/>
                    <a:pt x="59" y="187"/>
                  </a:cubicBezTo>
                  <a:cubicBezTo>
                    <a:pt x="57" y="187"/>
                    <a:pt x="57" y="188"/>
                    <a:pt x="55" y="188"/>
                  </a:cubicBezTo>
                  <a:cubicBezTo>
                    <a:pt x="55" y="188"/>
                    <a:pt x="55" y="188"/>
                    <a:pt x="55" y="188"/>
                  </a:cubicBezTo>
                  <a:cubicBezTo>
                    <a:pt x="55" y="188"/>
                    <a:pt x="56" y="188"/>
                    <a:pt x="56" y="188"/>
                  </a:cubicBezTo>
                  <a:cubicBezTo>
                    <a:pt x="58" y="187"/>
                    <a:pt x="59" y="186"/>
                    <a:pt x="60" y="185"/>
                  </a:cubicBezTo>
                  <a:cubicBezTo>
                    <a:pt x="61" y="185"/>
                    <a:pt x="61" y="185"/>
                    <a:pt x="61" y="185"/>
                  </a:cubicBezTo>
                  <a:cubicBezTo>
                    <a:pt x="62" y="185"/>
                    <a:pt x="64" y="184"/>
                    <a:pt x="64" y="183"/>
                  </a:cubicBezTo>
                  <a:close/>
                  <a:moveTo>
                    <a:pt x="62" y="180"/>
                  </a:moveTo>
                  <a:cubicBezTo>
                    <a:pt x="62" y="180"/>
                    <a:pt x="64" y="180"/>
                    <a:pt x="64" y="179"/>
                  </a:cubicBezTo>
                  <a:cubicBezTo>
                    <a:pt x="65" y="179"/>
                    <a:pt x="65" y="179"/>
                    <a:pt x="65" y="179"/>
                  </a:cubicBezTo>
                  <a:cubicBezTo>
                    <a:pt x="65" y="180"/>
                    <a:pt x="66" y="180"/>
                    <a:pt x="65" y="180"/>
                  </a:cubicBezTo>
                  <a:cubicBezTo>
                    <a:pt x="64" y="180"/>
                    <a:pt x="63" y="181"/>
                    <a:pt x="62" y="180"/>
                  </a:cubicBezTo>
                  <a:close/>
                  <a:moveTo>
                    <a:pt x="50" y="171"/>
                  </a:moveTo>
                  <a:cubicBezTo>
                    <a:pt x="51" y="170"/>
                    <a:pt x="52" y="170"/>
                    <a:pt x="53" y="170"/>
                  </a:cubicBezTo>
                  <a:cubicBezTo>
                    <a:pt x="53" y="170"/>
                    <a:pt x="53" y="170"/>
                    <a:pt x="53" y="170"/>
                  </a:cubicBezTo>
                  <a:cubicBezTo>
                    <a:pt x="53" y="171"/>
                    <a:pt x="51" y="171"/>
                    <a:pt x="50" y="171"/>
                  </a:cubicBezTo>
                  <a:close/>
                  <a:moveTo>
                    <a:pt x="49" y="171"/>
                  </a:moveTo>
                  <a:cubicBezTo>
                    <a:pt x="48" y="171"/>
                    <a:pt x="49" y="171"/>
                    <a:pt x="50" y="171"/>
                  </a:cubicBezTo>
                  <a:cubicBezTo>
                    <a:pt x="49" y="171"/>
                    <a:pt x="49" y="171"/>
                    <a:pt x="49" y="171"/>
                  </a:cubicBezTo>
                  <a:cubicBezTo>
                    <a:pt x="50" y="172"/>
                    <a:pt x="50" y="172"/>
                    <a:pt x="50" y="172"/>
                  </a:cubicBezTo>
                  <a:cubicBezTo>
                    <a:pt x="50" y="172"/>
                    <a:pt x="50" y="172"/>
                    <a:pt x="49" y="172"/>
                  </a:cubicBezTo>
                  <a:lnTo>
                    <a:pt x="49" y="171"/>
                  </a:lnTo>
                  <a:close/>
                  <a:moveTo>
                    <a:pt x="36" y="165"/>
                  </a:moveTo>
                  <a:cubicBezTo>
                    <a:pt x="37" y="165"/>
                    <a:pt x="37" y="165"/>
                    <a:pt x="37" y="165"/>
                  </a:cubicBezTo>
                  <a:cubicBezTo>
                    <a:pt x="37" y="165"/>
                    <a:pt x="37" y="165"/>
                    <a:pt x="37" y="165"/>
                  </a:cubicBezTo>
                  <a:lnTo>
                    <a:pt x="36" y="165"/>
                  </a:lnTo>
                  <a:close/>
                  <a:moveTo>
                    <a:pt x="33" y="175"/>
                  </a:moveTo>
                  <a:cubicBezTo>
                    <a:pt x="33" y="175"/>
                    <a:pt x="33" y="175"/>
                    <a:pt x="33" y="175"/>
                  </a:cubicBezTo>
                  <a:cubicBezTo>
                    <a:pt x="33" y="175"/>
                    <a:pt x="33" y="175"/>
                    <a:pt x="33" y="175"/>
                  </a:cubicBezTo>
                  <a:close/>
                  <a:moveTo>
                    <a:pt x="33" y="170"/>
                  </a:moveTo>
                  <a:cubicBezTo>
                    <a:pt x="32" y="169"/>
                    <a:pt x="32" y="169"/>
                    <a:pt x="32" y="169"/>
                  </a:cubicBezTo>
                  <a:cubicBezTo>
                    <a:pt x="33" y="169"/>
                    <a:pt x="33" y="169"/>
                    <a:pt x="33" y="169"/>
                  </a:cubicBezTo>
                  <a:lnTo>
                    <a:pt x="33" y="170"/>
                  </a:lnTo>
                  <a:close/>
                  <a:moveTo>
                    <a:pt x="35" y="173"/>
                  </a:moveTo>
                  <a:cubicBezTo>
                    <a:pt x="35" y="173"/>
                    <a:pt x="34" y="174"/>
                    <a:pt x="33" y="174"/>
                  </a:cubicBezTo>
                  <a:cubicBezTo>
                    <a:pt x="32" y="174"/>
                    <a:pt x="31" y="173"/>
                    <a:pt x="31" y="173"/>
                  </a:cubicBezTo>
                  <a:cubicBezTo>
                    <a:pt x="31" y="172"/>
                    <a:pt x="34" y="173"/>
                    <a:pt x="35" y="173"/>
                  </a:cubicBezTo>
                  <a:close/>
                  <a:moveTo>
                    <a:pt x="36" y="172"/>
                  </a:moveTo>
                  <a:cubicBezTo>
                    <a:pt x="35" y="172"/>
                    <a:pt x="34" y="172"/>
                    <a:pt x="34" y="172"/>
                  </a:cubicBezTo>
                  <a:cubicBezTo>
                    <a:pt x="34" y="171"/>
                    <a:pt x="35" y="171"/>
                    <a:pt x="35" y="171"/>
                  </a:cubicBezTo>
                  <a:cubicBezTo>
                    <a:pt x="36" y="171"/>
                    <a:pt x="36" y="172"/>
                    <a:pt x="36" y="172"/>
                  </a:cubicBezTo>
                  <a:close/>
                  <a:moveTo>
                    <a:pt x="28" y="160"/>
                  </a:moveTo>
                  <a:cubicBezTo>
                    <a:pt x="29" y="160"/>
                    <a:pt x="29" y="160"/>
                    <a:pt x="29" y="160"/>
                  </a:cubicBezTo>
                  <a:cubicBezTo>
                    <a:pt x="29" y="160"/>
                    <a:pt x="29" y="160"/>
                    <a:pt x="29" y="160"/>
                  </a:cubicBezTo>
                  <a:lnTo>
                    <a:pt x="28" y="160"/>
                  </a:lnTo>
                  <a:close/>
                  <a:moveTo>
                    <a:pt x="25" y="146"/>
                  </a:moveTo>
                  <a:cubicBezTo>
                    <a:pt x="25" y="145"/>
                    <a:pt x="25" y="145"/>
                    <a:pt x="25" y="145"/>
                  </a:cubicBezTo>
                  <a:cubicBezTo>
                    <a:pt x="26" y="145"/>
                    <a:pt x="27" y="145"/>
                    <a:pt x="28" y="145"/>
                  </a:cubicBezTo>
                  <a:cubicBezTo>
                    <a:pt x="28" y="145"/>
                    <a:pt x="28" y="145"/>
                    <a:pt x="28" y="145"/>
                  </a:cubicBezTo>
                  <a:cubicBezTo>
                    <a:pt x="26" y="145"/>
                    <a:pt x="26" y="146"/>
                    <a:pt x="25" y="146"/>
                  </a:cubicBezTo>
                  <a:close/>
                  <a:moveTo>
                    <a:pt x="22" y="150"/>
                  </a:moveTo>
                  <a:cubicBezTo>
                    <a:pt x="23" y="150"/>
                    <a:pt x="24" y="149"/>
                    <a:pt x="25" y="149"/>
                  </a:cubicBezTo>
                  <a:cubicBezTo>
                    <a:pt x="25" y="149"/>
                    <a:pt x="24" y="149"/>
                    <a:pt x="25" y="150"/>
                  </a:cubicBezTo>
                  <a:cubicBezTo>
                    <a:pt x="24" y="150"/>
                    <a:pt x="24" y="151"/>
                    <a:pt x="23" y="151"/>
                  </a:cubicBezTo>
                  <a:lnTo>
                    <a:pt x="22" y="150"/>
                  </a:lnTo>
                  <a:close/>
                  <a:moveTo>
                    <a:pt x="16" y="134"/>
                  </a:moveTo>
                  <a:cubicBezTo>
                    <a:pt x="17" y="134"/>
                    <a:pt x="17" y="134"/>
                    <a:pt x="17" y="134"/>
                  </a:cubicBezTo>
                  <a:cubicBezTo>
                    <a:pt x="17" y="133"/>
                    <a:pt x="18" y="133"/>
                    <a:pt x="17" y="132"/>
                  </a:cubicBezTo>
                  <a:cubicBezTo>
                    <a:pt x="19" y="132"/>
                    <a:pt x="19" y="132"/>
                    <a:pt x="19" y="132"/>
                  </a:cubicBezTo>
                  <a:cubicBezTo>
                    <a:pt x="19" y="132"/>
                    <a:pt x="20" y="133"/>
                    <a:pt x="20" y="133"/>
                  </a:cubicBezTo>
                  <a:cubicBezTo>
                    <a:pt x="19" y="133"/>
                    <a:pt x="19" y="133"/>
                    <a:pt x="20" y="134"/>
                  </a:cubicBezTo>
                  <a:cubicBezTo>
                    <a:pt x="19" y="134"/>
                    <a:pt x="19" y="135"/>
                    <a:pt x="17" y="135"/>
                  </a:cubicBezTo>
                  <a:cubicBezTo>
                    <a:pt x="17" y="135"/>
                    <a:pt x="16" y="134"/>
                    <a:pt x="16" y="134"/>
                  </a:cubicBezTo>
                  <a:close/>
                </a:path>
              </a:pathLst>
            </a:custGeom>
            <a:solidFill>
              <a:srgbClr val="4F1D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4" name="Freeform 1019">
              <a:extLst>
                <a:ext uri="{FF2B5EF4-FFF2-40B4-BE49-F238E27FC236}">
                  <a16:creationId xmlns:a16="http://schemas.microsoft.com/office/drawing/2014/main" id="{9F232A65-3FCF-4761-90AF-6C88325772B1}"/>
                </a:ext>
              </a:extLst>
            </p:cNvPr>
            <p:cNvSpPr>
              <a:spLocks/>
            </p:cNvSpPr>
            <p:nvPr/>
          </p:nvSpPr>
          <p:spPr bwMode="auto">
            <a:xfrm>
              <a:off x="7032626" y="3106739"/>
              <a:ext cx="1588" cy="158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1"/>
                    <a:pt x="1" y="1"/>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 name="Freeform 1020">
              <a:extLst>
                <a:ext uri="{FF2B5EF4-FFF2-40B4-BE49-F238E27FC236}">
                  <a16:creationId xmlns:a16="http://schemas.microsoft.com/office/drawing/2014/main" id="{915683D8-DA4B-4F8D-BAC3-5292D8DC08AB}"/>
                </a:ext>
              </a:extLst>
            </p:cNvPr>
            <p:cNvSpPr>
              <a:spLocks/>
            </p:cNvSpPr>
            <p:nvPr/>
          </p:nvSpPr>
          <p:spPr bwMode="auto">
            <a:xfrm>
              <a:off x="7067551" y="3108326"/>
              <a:ext cx="3175" cy="0"/>
            </a:xfrm>
            <a:custGeom>
              <a:avLst/>
              <a:gdLst>
                <a:gd name="T0" fmla="*/ 0 w 2"/>
                <a:gd name="T1" fmla="*/ 0 h 1"/>
                <a:gd name="T2" fmla="*/ 2 w 2"/>
                <a:gd name="T3" fmla="*/ 0 h 1"/>
                <a:gd name="T4" fmla="*/ 0 w 2"/>
                <a:gd name="T5" fmla="*/ 0 h 1"/>
              </a:gdLst>
              <a:ahLst/>
              <a:cxnLst>
                <a:cxn ang="0">
                  <a:pos x="T0" y="T1"/>
                </a:cxn>
                <a:cxn ang="0">
                  <a:pos x="T2" y="T3"/>
                </a:cxn>
                <a:cxn ang="0">
                  <a:pos x="T4" y="T5"/>
                </a:cxn>
              </a:cxnLst>
              <a:rect l="0" t="0" r="r" b="b"/>
              <a:pathLst>
                <a:path w="2" h="1">
                  <a:moveTo>
                    <a:pt x="0" y="0"/>
                  </a:moveTo>
                  <a:cubicBezTo>
                    <a:pt x="2" y="0"/>
                    <a:pt x="2" y="0"/>
                    <a:pt x="2" y="0"/>
                  </a:cubicBezTo>
                  <a:cubicBezTo>
                    <a:pt x="2" y="0"/>
                    <a:pt x="1"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1021">
              <a:extLst>
                <a:ext uri="{FF2B5EF4-FFF2-40B4-BE49-F238E27FC236}">
                  <a16:creationId xmlns:a16="http://schemas.microsoft.com/office/drawing/2014/main" id="{BFB2E28F-901E-442F-BBF9-4700E13B5D8E}"/>
                </a:ext>
              </a:extLst>
            </p:cNvPr>
            <p:cNvSpPr>
              <a:spLocks/>
            </p:cNvSpPr>
            <p:nvPr/>
          </p:nvSpPr>
          <p:spPr bwMode="auto">
            <a:xfrm>
              <a:off x="7032626" y="3108326"/>
              <a:ext cx="1588" cy="1588"/>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1" y="1"/>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Freeform 1022">
              <a:extLst>
                <a:ext uri="{FF2B5EF4-FFF2-40B4-BE49-F238E27FC236}">
                  <a16:creationId xmlns:a16="http://schemas.microsoft.com/office/drawing/2014/main" id="{D967AD27-A98F-4926-A1C7-1A31AA47811F}"/>
                </a:ext>
              </a:extLst>
            </p:cNvPr>
            <p:cNvSpPr>
              <a:spLocks/>
            </p:cNvSpPr>
            <p:nvPr/>
          </p:nvSpPr>
          <p:spPr bwMode="auto">
            <a:xfrm>
              <a:off x="7061201" y="3113089"/>
              <a:ext cx="1588" cy="1588"/>
            </a:xfrm>
            <a:custGeom>
              <a:avLst/>
              <a:gdLst>
                <a:gd name="T0" fmla="*/ 1 w 2"/>
                <a:gd name="T1" fmla="*/ 0 h 1"/>
                <a:gd name="T2" fmla="*/ 2 w 2"/>
                <a:gd name="T3" fmla="*/ 1 h 1"/>
                <a:gd name="T4" fmla="*/ 0 w 2"/>
                <a:gd name="T5" fmla="*/ 1 h 1"/>
                <a:gd name="T6" fmla="*/ 0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2" y="0"/>
                    <a:pt x="2" y="0"/>
                    <a:pt x="2" y="1"/>
                  </a:cubicBezTo>
                  <a:cubicBezTo>
                    <a:pt x="1" y="1"/>
                    <a:pt x="0" y="1"/>
                    <a:pt x="0" y="1"/>
                  </a:cubicBezTo>
                  <a:cubicBezTo>
                    <a:pt x="0" y="1"/>
                    <a:pt x="0" y="1"/>
                    <a:pt x="0" y="1"/>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1023">
              <a:extLst>
                <a:ext uri="{FF2B5EF4-FFF2-40B4-BE49-F238E27FC236}">
                  <a16:creationId xmlns:a16="http://schemas.microsoft.com/office/drawing/2014/main" id="{B0423700-571B-4427-B10F-8962B30C0859}"/>
                </a:ext>
              </a:extLst>
            </p:cNvPr>
            <p:cNvSpPr>
              <a:spLocks/>
            </p:cNvSpPr>
            <p:nvPr/>
          </p:nvSpPr>
          <p:spPr bwMode="auto">
            <a:xfrm>
              <a:off x="7048501" y="3119439"/>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Freeform 1024">
              <a:extLst>
                <a:ext uri="{FF2B5EF4-FFF2-40B4-BE49-F238E27FC236}">
                  <a16:creationId xmlns:a16="http://schemas.microsoft.com/office/drawing/2014/main" id="{2E93D983-2A36-40DD-8541-8C7D30691D33}"/>
                </a:ext>
              </a:extLst>
            </p:cNvPr>
            <p:cNvSpPr>
              <a:spLocks/>
            </p:cNvSpPr>
            <p:nvPr/>
          </p:nvSpPr>
          <p:spPr bwMode="auto">
            <a:xfrm>
              <a:off x="7486651" y="3124201"/>
              <a:ext cx="1588" cy="1588"/>
            </a:xfrm>
            <a:custGeom>
              <a:avLst/>
              <a:gdLst>
                <a:gd name="T0" fmla="*/ 1 w 2"/>
                <a:gd name="T1" fmla="*/ 0 h 1"/>
                <a:gd name="T2" fmla="*/ 1 w 2"/>
                <a:gd name="T3" fmla="*/ 1 h 1"/>
                <a:gd name="T4" fmla="*/ 0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2" y="1"/>
                    <a:pt x="1" y="1"/>
                    <a:pt x="1" y="1"/>
                  </a:cubicBezTo>
                  <a:cubicBezTo>
                    <a:pt x="0" y="1"/>
                    <a:pt x="0" y="1"/>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Freeform 1025">
              <a:extLst>
                <a:ext uri="{FF2B5EF4-FFF2-40B4-BE49-F238E27FC236}">
                  <a16:creationId xmlns:a16="http://schemas.microsoft.com/office/drawing/2014/main" id="{3232CE8F-8813-4224-B55A-18FBBE0D5DDE}"/>
                </a:ext>
              </a:extLst>
            </p:cNvPr>
            <p:cNvSpPr>
              <a:spLocks/>
            </p:cNvSpPr>
            <p:nvPr/>
          </p:nvSpPr>
          <p:spPr bwMode="auto">
            <a:xfrm>
              <a:off x="7493001" y="3127376"/>
              <a:ext cx="1588" cy="1588"/>
            </a:xfrm>
            <a:custGeom>
              <a:avLst/>
              <a:gdLst>
                <a:gd name="T0" fmla="*/ 1 w 1"/>
                <a:gd name="T1" fmla="*/ 0 h 1"/>
                <a:gd name="T2" fmla="*/ 1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1"/>
                    <a:pt x="1" y="1"/>
                  </a:cubicBezTo>
                  <a:cubicBezTo>
                    <a:pt x="0" y="1"/>
                    <a:pt x="0" y="1"/>
                    <a:pt x="0" y="1"/>
                  </a:cubicBezTo>
                  <a:cubicBezTo>
                    <a:pt x="0" y="1"/>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1026">
              <a:extLst>
                <a:ext uri="{FF2B5EF4-FFF2-40B4-BE49-F238E27FC236}">
                  <a16:creationId xmlns:a16="http://schemas.microsoft.com/office/drawing/2014/main" id="{669B19D5-080F-4CF2-B3BD-600C7AA3225D}"/>
                </a:ext>
              </a:extLst>
            </p:cNvPr>
            <p:cNvSpPr>
              <a:spLocks/>
            </p:cNvSpPr>
            <p:nvPr/>
          </p:nvSpPr>
          <p:spPr bwMode="auto">
            <a:xfrm>
              <a:off x="7167564" y="3151189"/>
              <a:ext cx="1588" cy="1588"/>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0"/>
                    <a:pt x="0" y="0"/>
                    <a:pt x="0" y="0"/>
                  </a:cubicBezTo>
                  <a:cubicBezTo>
                    <a:pt x="1" y="0"/>
                    <a:pt x="0"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1027">
              <a:extLst>
                <a:ext uri="{FF2B5EF4-FFF2-40B4-BE49-F238E27FC236}">
                  <a16:creationId xmlns:a16="http://schemas.microsoft.com/office/drawing/2014/main" id="{04FB6F8C-63A9-4AB4-9752-FC950D5C3FE0}"/>
                </a:ext>
              </a:extLst>
            </p:cNvPr>
            <p:cNvSpPr>
              <a:spLocks/>
            </p:cNvSpPr>
            <p:nvPr/>
          </p:nvSpPr>
          <p:spPr bwMode="auto">
            <a:xfrm>
              <a:off x="7219951" y="3155951"/>
              <a:ext cx="4763" cy="1588"/>
            </a:xfrm>
            <a:custGeom>
              <a:avLst/>
              <a:gdLst>
                <a:gd name="T0" fmla="*/ 2 w 3"/>
                <a:gd name="T1" fmla="*/ 0 h 1"/>
                <a:gd name="T2" fmla="*/ 2 w 3"/>
                <a:gd name="T3" fmla="*/ 1 h 1"/>
                <a:gd name="T4" fmla="*/ 1 w 3"/>
                <a:gd name="T5" fmla="*/ 0 h 1"/>
                <a:gd name="T6" fmla="*/ 2 w 3"/>
                <a:gd name="T7" fmla="*/ 0 h 1"/>
              </a:gdLst>
              <a:ahLst/>
              <a:cxnLst>
                <a:cxn ang="0">
                  <a:pos x="T0" y="T1"/>
                </a:cxn>
                <a:cxn ang="0">
                  <a:pos x="T2" y="T3"/>
                </a:cxn>
                <a:cxn ang="0">
                  <a:pos x="T4" y="T5"/>
                </a:cxn>
                <a:cxn ang="0">
                  <a:pos x="T6" y="T7"/>
                </a:cxn>
              </a:cxnLst>
              <a:rect l="0" t="0" r="r" b="b"/>
              <a:pathLst>
                <a:path w="3" h="1">
                  <a:moveTo>
                    <a:pt x="2" y="0"/>
                  </a:moveTo>
                  <a:cubicBezTo>
                    <a:pt x="3" y="0"/>
                    <a:pt x="1" y="1"/>
                    <a:pt x="2" y="1"/>
                  </a:cubicBezTo>
                  <a:cubicBezTo>
                    <a:pt x="1" y="1"/>
                    <a:pt x="0" y="0"/>
                    <a:pt x="1" y="0"/>
                  </a:cubicBez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1028">
              <a:extLst>
                <a:ext uri="{FF2B5EF4-FFF2-40B4-BE49-F238E27FC236}">
                  <a16:creationId xmlns:a16="http://schemas.microsoft.com/office/drawing/2014/main" id="{9FD5D269-E025-4AF5-8283-7203914457D7}"/>
                </a:ext>
              </a:extLst>
            </p:cNvPr>
            <p:cNvSpPr>
              <a:spLocks/>
            </p:cNvSpPr>
            <p:nvPr/>
          </p:nvSpPr>
          <p:spPr bwMode="auto">
            <a:xfrm>
              <a:off x="7224714" y="3157539"/>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cubicBezTo>
                    <a:pt x="0" y="0"/>
                    <a:pt x="0" y="0"/>
                    <a:pt x="0" y="0"/>
                  </a:cubicBezTo>
                  <a:cubicBezTo>
                    <a:pt x="1" y="0"/>
                    <a:pt x="1" y="0"/>
                    <a:pt x="1" y="0"/>
                  </a:cubicBezTo>
                  <a:cubicBezTo>
                    <a:pt x="1"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1029">
              <a:extLst>
                <a:ext uri="{FF2B5EF4-FFF2-40B4-BE49-F238E27FC236}">
                  <a16:creationId xmlns:a16="http://schemas.microsoft.com/office/drawing/2014/main" id="{7EA1BFBD-EE68-4B97-BAF8-D467D6287929}"/>
                </a:ext>
              </a:extLst>
            </p:cNvPr>
            <p:cNvSpPr>
              <a:spLocks/>
            </p:cNvSpPr>
            <p:nvPr/>
          </p:nvSpPr>
          <p:spPr bwMode="auto">
            <a:xfrm>
              <a:off x="7221539" y="3159126"/>
              <a:ext cx="3175" cy="0"/>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0" y="0"/>
                    <a:pt x="1" y="0"/>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5" name="矩形 14">
            <a:extLst>
              <a:ext uri="{FF2B5EF4-FFF2-40B4-BE49-F238E27FC236}">
                <a16:creationId xmlns:a16="http://schemas.microsoft.com/office/drawing/2014/main" id="{B131EE1E-4DEB-4463-A0CD-03EEF60B8055}"/>
              </a:ext>
            </a:extLst>
          </p:cNvPr>
          <p:cNvSpPr/>
          <p:nvPr/>
        </p:nvSpPr>
        <p:spPr>
          <a:xfrm>
            <a:off x="778617" y="930628"/>
            <a:ext cx="4457228" cy="4256239"/>
          </a:xfrm>
          <a:prstGeom prst="rect">
            <a:avLst/>
          </a:prstGeom>
          <a:blipFill dpi="0" rotWithShape="1">
            <a:blip r:embed="rId2">
              <a:alphaModFix amt="27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0D0FE87B-8AF9-4408-A2B0-DC302CE32377}"/>
              </a:ext>
            </a:extLst>
          </p:cNvPr>
          <p:cNvSpPr txBox="1"/>
          <p:nvPr/>
        </p:nvSpPr>
        <p:spPr>
          <a:xfrm>
            <a:off x="-574085" y="2133233"/>
            <a:ext cx="13340170" cy="1938992"/>
          </a:xfrm>
          <a:prstGeom prst="rect">
            <a:avLst/>
          </a:prstGeom>
          <a:noFill/>
        </p:spPr>
        <p:txBody>
          <a:bodyPr wrap="square" rtlCol="0">
            <a:spAutoFit/>
          </a:bodyPr>
          <a:lstStyle/>
          <a:p>
            <a:pPr algn="ctr"/>
            <a:r>
              <a:rPr lang="zh-CN" altLang="en-US" sz="6000" dirty="0">
                <a:solidFill>
                  <a:schemeClr val="bg1"/>
                </a:solidFill>
                <a:latin typeface="汉仪尚巍手书W" panose="00020600040101010101" pitchFamily="18" charset="-122"/>
                <a:ea typeface="汉仪尚巍手书W" panose="00020600040101010101" pitchFamily="18" charset="-122"/>
              </a:rPr>
              <a:t>落后的农业文明</a:t>
            </a:r>
            <a:endParaRPr lang="en-US" altLang="zh-CN" sz="6000" dirty="0">
              <a:solidFill>
                <a:schemeClr val="bg1"/>
              </a:solidFill>
              <a:latin typeface="汉仪尚巍手书W" panose="00020600040101010101" pitchFamily="18" charset="-122"/>
              <a:ea typeface="汉仪尚巍手书W" panose="00020600040101010101" pitchFamily="18" charset="-122"/>
            </a:endParaRPr>
          </a:p>
          <a:p>
            <a:pPr algn="ctr"/>
            <a:r>
              <a:rPr lang="zh-CN" altLang="en-US" sz="6000" dirty="0">
                <a:solidFill>
                  <a:schemeClr val="bg1"/>
                </a:solidFill>
                <a:latin typeface="汉仪尚巍手书W" panose="00020600040101010101" pitchFamily="18" charset="-122"/>
                <a:ea typeface="汉仪尚巍手书W" panose="00020600040101010101" pitchFamily="18" charset="-122"/>
              </a:rPr>
              <a:t>难以抵挡先进的工业文明</a:t>
            </a:r>
          </a:p>
        </p:txBody>
      </p:sp>
      <p:sp>
        <p:nvSpPr>
          <p:cNvPr id="17" name="矩形 16">
            <a:extLst>
              <a:ext uri="{FF2B5EF4-FFF2-40B4-BE49-F238E27FC236}">
                <a16:creationId xmlns:a16="http://schemas.microsoft.com/office/drawing/2014/main" id="{2627266C-A980-4F4A-970F-17E9936D5A0F}"/>
              </a:ext>
            </a:extLst>
          </p:cNvPr>
          <p:cNvSpPr/>
          <p:nvPr/>
        </p:nvSpPr>
        <p:spPr>
          <a:xfrm>
            <a:off x="5875061" y="3239501"/>
            <a:ext cx="6883536" cy="2109476"/>
          </a:xfrm>
          <a:prstGeom prst="rect">
            <a:avLst/>
          </a:prstGeom>
          <a:blipFill dpi="0" rotWithShape="1">
            <a:blip r:embed="rId3">
              <a:alphaModFix amt="27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36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75EE281-3619-4D7F-BF1F-69669B410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327" y="-145305"/>
            <a:ext cx="5775070" cy="7695281"/>
          </a:xfrm>
          <a:prstGeom prst="rect">
            <a:avLst/>
          </a:prstGeom>
          <a:effectLst>
            <a:outerShdw blurRad="63500" sx="102000" sy="102000" algn="ctr" rotWithShape="0">
              <a:prstClr val="black">
                <a:alpha val="40000"/>
              </a:prstClr>
            </a:outerShdw>
          </a:effectLst>
        </p:spPr>
      </p:pic>
      <p:pic>
        <p:nvPicPr>
          <p:cNvPr id="5" name="图片 4">
            <a:extLst>
              <a:ext uri="{FF2B5EF4-FFF2-40B4-BE49-F238E27FC236}">
                <a16:creationId xmlns:a16="http://schemas.microsoft.com/office/drawing/2014/main" id="{31BBB7E9-1A1E-4E18-A9AC-ED804771E759}"/>
              </a:ext>
            </a:extLst>
          </p:cNvPr>
          <p:cNvPicPr>
            <a:picLocks noChangeAspect="1"/>
          </p:cNvPicPr>
          <p:nvPr/>
        </p:nvPicPr>
        <p:blipFill rotWithShape="1">
          <a:blip r:embed="rId3">
            <a:extLst>
              <a:ext uri="{28A0092B-C50C-407E-A947-70E740481C1C}">
                <a14:useLocalDpi xmlns:a14="http://schemas.microsoft.com/office/drawing/2010/main" val="0"/>
              </a:ext>
            </a:extLst>
          </a:blip>
          <a:srcRect t="54852"/>
          <a:stretch/>
        </p:blipFill>
        <p:spPr>
          <a:xfrm>
            <a:off x="6431666" y="4323631"/>
            <a:ext cx="6732789" cy="3483494"/>
          </a:xfrm>
          <a:prstGeom prst="rect">
            <a:avLst/>
          </a:prstGeom>
          <a:effectLst>
            <a:outerShdw blurRad="63500" sx="102000" sy="102000" algn="ctr" rotWithShape="0">
              <a:prstClr val="black">
                <a:alpha val="40000"/>
              </a:prstClr>
            </a:outerShdw>
          </a:effectLst>
        </p:spPr>
      </p:pic>
      <p:sp>
        <p:nvSpPr>
          <p:cNvPr id="8" name="任意多边形: 形状 7">
            <a:extLst>
              <a:ext uri="{FF2B5EF4-FFF2-40B4-BE49-F238E27FC236}">
                <a16:creationId xmlns:a16="http://schemas.microsoft.com/office/drawing/2014/main" id="{16ED9176-84C1-475C-8DAF-716F3C8F62B9}"/>
              </a:ext>
            </a:extLst>
          </p:cNvPr>
          <p:cNvSpPr/>
          <p:nvPr/>
        </p:nvSpPr>
        <p:spPr>
          <a:xfrm>
            <a:off x="3984853" y="-934267"/>
            <a:ext cx="3727048" cy="8484243"/>
          </a:xfrm>
          <a:custGeom>
            <a:avLst/>
            <a:gdLst>
              <a:gd name="connsiteX0" fmla="*/ 2384385 w 3058408"/>
              <a:gd name="connsiteY0" fmla="*/ 0 h 7974957"/>
              <a:gd name="connsiteX1" fmla="*/ 1192193 w 3058408"/>
              <a:gd name="connsiteY1" fmla="*/ 2013995 h 7974957"/>
              <a:gd name="connsiteX2" fmla="*/ 3044142 w 3058408"/>
              <a:gd name="connsiteY2" fmla="*/ 4745620 h 7974957"/>
              <a:gd name="connsiteX3" fmla="*/ 0 w 3058408"/>
              <a:gd name="connsiteY3" fmla="*/ 7974957 h 7974957"/>
              <a:gd name="connsiteX0" fmla="*/ 2384385 w 3084210"/>
              <a:gd name="connsiteY0" fmla="*/ 0 h 7974957"/>
              <a:gd name="connsiteX1" fmla="*/ 1782502 w 3084210"/>
              <a:gd name="connsiteY1" fmla="*/ 2025569 h 7974957"/>
              <a:gd name="connsiteX2" fmla="*/ 3044142 w 3084210"/>
              <a:gd name="connsiteY2" fmla="*/ 4745620 h 7974957"/>
              <a:gd name="connsiteX3" fmla="*/ 0 w 3084210"/>
              <a:gd name="connsiteY3" fmla="*/ 7974957 h 7974957"/>
              <a:gd name="connsiteX0" fmla="*/ 3819646 w 3819646"/>
              <a:gd name="connsiteY0" fmla="*/ 0 h 8368496"/>
              <a:gd name="connsiteX1" fmla="*/ 1782502 w 3819646"/>
              <a:gd name="connsiteY1" fmla="*/ 2419108 h 8368496"/>
              <a:gd name="connsiteX2" fmla="*/ 3044142 w 3819646"/>
              <a:gd name="connsiteY2" fmla="*/ 5139159 h 8368496"/>
              <a:gd name="connsiteX3" fmla="*/ 0 w 3819646"/>
              <a:gd name="connsiteY3" fmla="*/ 8368496 h 8368496"/>
              <a:gd name="connsiteX0" fmla="*/ 3819646 w 3819646"/>
              <a:gd name="connsiteY0" fmla="*/ 0 h 8368496"/>
              <a:gd name="connsiteX1" fmla="*/ 1782502 w 3819646"/>
              <a:gd name="connsiteY1" fmla="*/ 2419108 h 8368496"/>
              <a:gd name="connsiteX2" fmla="*/ 3044142 w 3819646"/>
              <a:gd name="connsiteY2" fmla="*/ 5139159 h 8368496"/>
              <a:gd name="connsiteX3" fmla="*/ 0 w 3819646"/>
              <a:gd name="connsiteY3" fmla="*/ 8368496 h 8368496"/>
              <a:gd name="connsiteX0" fmla="*/ 3727048 w 3727048"/>
              <a:gd name="connsiteY0" fmla="*/ 0 h 8484243"/>
              <a:gd name="connsiteX1" fmla="*/ 1782502 w 3727048"/>
              <a:gd name="connsiteY1" fmla="*/ 2534855 h 8484243"/>
              <a:gd name="connsiteX2" fmla="*/ 3044142 w 3727048"/>
              <a:gd name="connsiteY2" fmla="*/ 5254906 h 8484243"/>
              <a:gd name="connsiteX3" fmla="*/ 0 w 3727048"/>
              <a:gd name="connsiteY3" fmla="*/ 8484243 h 8484243"/>
              <a:gd name="connsiteX0" fmla="*/ 3727048 w 3727048"/>
              <a:gd name="connsiteY0" fmla="*/ 0 h 8484243"/>
              <a:gd name="connsiteX1" fmla="*/ 2013995 w 3727048"/>
              <a:gd name="connsiteY1" fmla="*/ 2338085 h 8484243"/>
              <a:gd name="connsiteX2" fmla="*/ 3044142 w 3727048"/>
              <a:gd name="connsiteY2" fmla="*/ 5254906 h 8484243"/>
              <a:gd name="connsiteX3" fmla="*/ 0 w 3727048"/>
              <a:gd name="connsiteY3" fmla="*/ 8484243 h 8484243"/>
            </a:gdLst>
            <a:ahLst/>
            <a:cxnLst>
              <a:cxn ang="0">
                <a:pos x="connsiteX0" y="connsiteY0"/>
              </a:cxn>
              <a:cxn ang="0">
                <a:pos x="connsiteX1" y="connsiteY1"/>
              </a:cxn>
              <a:cxn ang="0">
                <a:pos x="connsiteX2" y="connsiteY2"/>
              </a:cxn>
              <a:cxn ang="0">
                <a:pos x="connsiteX3" y="connsiteY3"/>
              </a:cxn>
            </a:cxnLst>
            <a:rect l="l" t="t" r="r" b="b"/>
            <a:pathLst>
              <a:path w="3727048" h="8484243">
                <a:moveTo>
                  <a:pt x="3727048" y="0"/>
                </a:moveTo>
                <a:cubicBezTo>
                  <a:pt x="2902351" y="345311"/>
                  <a:pt x="2127813" y="1462267"/>
                  <a:pt x="2013995" y="2338085"/>
                </a:cubicBezTo>
                <a:cubicBezTo>
                  <a:pt x="1900177" y="3213903"/>
                  <a:pt x="3379808" y="4230546"/>
                  <a:pt x="3044142" y="5254906"/>
                </a:cubicBezTo>
                <a:cubicBezTo>
                  <a:pt x="2708476" y="6279266"/>
                  <a:pt x="1422721" y="7366321"/>
                  <a:pt x="0" y="8484243"/>
                </a:cubicBezTo>
              </a:path>
            </a:pathLst>
          </a:custGeom>
          <a:noFill/>
          <a:ln w="19050">
            <a:solidFill>
              <a:srgbClr val="878787"/>
            </a:solidFill>
            <a:prstDash val="dashDot"/>
          </a:ln>
          <a:effectLst>
            <a:outerShdw blurRad="190500" dist="38100" dir="8100000" sx="101000" sy="101000" algn="tr"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a:extLst>
              <a:ext uri="{FF2B5EF4-FFF2-40B4-BE49-F238E27FC236}">
                <a16:creationId xmlns:a16="http://schemas.microsoft.com/office/drawing/2014/main" id="{CFEDF875-477A-4F65-AA7A-12B9E6631E92}"/>
              </a:ext>
            </a:extLst>
          </p:cNvPr>
          <p:cNvGrpSpPr/>
          <p:nvPr/>
        </p:nvGrpSpPr>
        <p:grpSpPr>
          <a:xfrm>
            <a:off x="1757777" y="1226916"/>
            <a:ext cx="3622875" cy="861775"/>
            <a:chOff x="1944546" y="1423685"/>
            <a:chExt cx="3622875" cy="861775"/>
          </a:xfrm>
        </p:grpSpPr>
        <p:sp>
          <p:nvSpPr>
            <p:cNvPr id="9" name="文本框 8">
              <a:extLst>
                <a:ext uri="{FF2B5EF4-FFF2-40B4-BE49-F238E27FC236}">
                  <a16:creationId xmlns:a16="http://schemas.microsoft.com/office/drawing/2014/main" id="{079CAF8F-7145-4842-8E58-16796A0D77F8}"/>
                </a:ext>
              </a:extLst>
            </p:cNvPr>
            <p:cNvSpPr txBox="1"/>
            <p:nvPr/>
          </p:nvSpPr>
          <p:spPr>
            <a:xfrm>
              <a:off x="1944547" y="1423685"/>
              <a:ext cx="3078865"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资本主义制度确立</a:t>
              </a:r>
            </a:p>
          </p:txBody>
        </p:sp>
        <p:sp>
          <p:nvSpPr>
            <p:cNvPr id="10" name="文本框 9">
              <a:extLst>
                <a:ext uri="{FF2B5EF4-FFF2-40B4-BE49-F238E27FC236}">
                  <a16:creationId xmlns:a16="http://schemas.microsoft.com/office/drawing/2014/main" id="{81576B75-BB45-40E5-9247-1DD65D568F02}"/>
                </a:ext>
              </a:extLst>
            </p:cNvPr>
            <p:cNvSpPr txBox="1"/>
            <p:nvPr/>
          </p:nvSpPr>
          <p:spPr>
            <a:xfrm>
              <a:off x="1944546" y="1885350"/>
              <a:ext cx="3622875" cy="400110"/>
            </a:xfrm>
            <a:prstGeom prst="rect">
              <a:avLst/>
            </a:prstGeom>
            <a:noFill/>
          </p:spPr>
          <p:txBody>
            <a:bodyPr wrap="square" rtlCol="0">
              <a:spAutoFit/>
            </a:bodyPr>
            <a:lstStyle/>
            <a:p>
              <a:r>
                <a:rPr lang="en-US" altLang="zh-CN" sz="2000" dirty="0">
                  <a:solidFill>
                    <a:schemeClr val="tx1">
                      <a:lumMod val="65000"/>
                      <a:lumOff val="35000"/>
                    </a:schemeClr>
                  </a:solidFill>
                </a:rPr>
                <a:t>1640</a:t>
              </a:r>
              <a:r>
                <a:rPr lang="zh-CN" altLang="en-US" sz="2000" dirty="0">
                  <a:solidFill>
                    <a:schemeClr val="tx1">
                      <a:lumMod val="65000"/>
                      <a:lumOff val="35000"/>
                    </a:schemeClr>
                  </a:solidFill>
                </a:rPr>
                <a:t>年英国爆发资产阶级革命</a:t>
              </a:r>
            </a:p>
          </p:txBody>
        </p:sp>
      </p:grpSp>
      <p:grpSp>
        <p:nvGrpSpPr>
          <p:cNvPr id="13" name="组合 12">
            <a:extLst>
              <a:ext uri="{FF2B5EF4-FFF2-40B4-BE49-F238E27FC236}">
                <a16:creationId xmlns:a16="http://schemas.microsoft.com/office/drawing/2014/main" id="{F0109A39-7A03-4929-A993-378ADCCB8B57}"/>
              </a:ext>
            </a:extLst>
          </p:cNvPr>
          <p:cNvGrpSpPr/>
          <p:nvPr/>
        </p:nvGrpSpPr>
        <p:grpSpPr>
          <a:xfrm>
            <a:off x="1757777" y="2307313"/>
            <a:ext cx="4849793" cy="861775"/>
            <a:chOff x="1944546" y="2516292"/>
            <a:chExt cx="4849793" cy="861775"/>
          </a:xfrm>
        </p:grpSpPr>
        <p:sp>
          <p:nvSpPr>
            <p:cNvPr id="11" name="文本框 10">
              <a:extLst>
                <a:ext uri="{FF2B5EF4-FFF2-40B4-BE49-F238E27FC236}">
                  <a16:creationId xmlns:a16="http://schemas.microsoft.com/office/drawing/2014/main" id="{82E08A7C-02B5-44C5-885F-6D31451DD3E8}"/>
                </a:ext>
              </a:extLst>
            </p:cNvPr>
            <p:cNvSpPr txBox="1"/>
            <p:nvPr/>
          </p:nvSpPr>
          <p:spPr>
            <a:xfrm>
              <a:off x="1944547" y="2516292"/>
              <a:ext cx="3078865"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工业革命</a:t>
              </a:r>
            </a:p>
          </p:txBody>
        </p:sp>
        <p:sp>
          <p:nvSpPr>
            <p:cNvPr id="12" name="文本框 11">
              <a:extLst>
                <a:ext uri="{FF2B5EF4-FFF2-40B4-BE49-F238E27FC236}">
                  <a16:creationId xmlns:a16="http://schemas.microsoft.com/office/drawing/2014/main" id="{AC0706F6-2023-4C0A-A1A0-CFD8ACF9965A}"/>
                </a:ext>
              </a:extLst>
            </p:cNvPr>
            <p:cNvSpPr txBox="1"/>
            <p:nvPr/>
          </p:nvSpPr>
          <p:spPr>
            <a:xfrm>
              <a:off x="1944546" y="2977957"/>
              <a:ext cx="4849793" cy="400110"/>
            </a:xfrm>
            <a:prstGeom prst="rect">
              <a:avLst/>
            </a:prstGeom>
            <a:noFill/>
          </p:spPr>
          <p:txBody>
            <a:bodyPr wrap="square" rtlCol="0">
              <a:spAutoFit/>
            </a:bodyPr>
            <a:lstStyle/>
            <a:p>
              <a:r>
                <a:rPr lang="zh-CN" altLang="en-US" sz="2000" dirty="0">
                  <a:solidFill>
                    <a:schemeClr val="tx1">
                      <a:lumMod val="65000"/>
                      <a:lumOff val="35000"/>
                    </a:schemeClr>
                  </a:solidFill>
                </a:rPr>
                <a:t>英国率先完成工业革命，以机器取代人力</a:t>
              </a:r>
            </a:p>
          </p:txBody>
        </p:sp>
      </p:grpSp>
      <p:grpSp>
        <p:nvGrpSpPr>
          <p:cNvPr id="14" name="组合 13">
            <a:extLst>
              <a:ext uri="{FF2B5EF4-FFF2-40B4-BE49-F238E27FC236}">
                <a16:creationId xmlns:a16="http://schemas.microsoft.com/office/drawing/2014/main" id="{F79F298E-C0AA-44DC-94CB-7BACCDD0F431}"/>
              </a:ext>
            </a:extLst>
          </p:cNvPr>
          <p:cNvGrpSpPr/>
          <p:nvPr/>
        </p:nvGrpSpPr>
        <p:grpSpPr>
          <a:xfrm>
            <a:off x="1757777" y="3387710"/>
            <a:ext cx="5034988" cy="1169551"/>
            <a:chOff x="1944546" y="2516292"/>
            <a:chExt cx="5034988" cy="1169551"/>
          </a:xfrm>
        </p:grpSpPr>
        <p:sp>
          <p:nvSpPr>
            <p:cNvPr id="15" name="文本框 14">
              <a:extLst>
                <a:ext uri="{FF2B5EF4-FFF2-40B4-BE49-F238E27FC236}">
                  <a16:creationId xmlns:a16="http://schemas.microsoft.com/office/drawing/2014/main" id="{DF7F8EFB-E1FD-40E9-A7BD-E57407358EFC}"/>
                </a:ext>
              </a:extLst>
            </p:cNvPr>
            <p:cNvSpPr txBox="1"/>
            <p:nvPr/>
          </p:nvSpPr>
          <p:spPr>
            <a:xfrm>
              <a:off x="1944547" y="2516292"/>
              <a:ext cx="3078865"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船坚炮利</a:t>
              </a:r>
            </a:p>
          </p:txBody>
        </p:sp>
        <p:sp>
          <p:nvSpPr>
            <p:cNvPr id="16" name="文本框 15">
              <a:extLst>
                <a:ext uri="{FF2B5EF4-FFF2-40B4-BE49-F238E27FC236}">
                  <a16:creationId xmlns:a16="http://schemas.microsoft.com/office/drawing/2014/main" id="{4E11235F-F94F-4B7A-90C4-34D680FD321E}"/>
                </a:ext>
              </a:extLst>
            </p:cNvPr>
            <p:cNvSpPr txBox="1"/>
            <p:nvPr/>
          </p:nvSpPr>
          <p:spPr>
            <a:xfrm>
              <a:off x="1944546" y="2977957"/>
              <a:ext cx="5034988" cy="707886"/>
            </a:xfrm>
            <a:prstGeom prst="rect">
              <a:avLst/>
            </a:prstGeom>
            <a:noFill/>
          </p:spPr>
          <p:txBody>
            <a:bodyPr wrap="square" rtlCol="0">
              <a:spAutoFit/>
            </a:bodyPr>
            <a:lstStyle/>
            <a:p>
              <a:r>
                <a:rPr lang="zh-CN" altLang="en-US" sz="2000" dirty="0">
                  <a:solidFill>
                    <a:schemeClr val="tx1">
                      <a:lumMod val="65000"/>
                      <a:lumOff val="35000"/>
                    </a:schemeClr>
                  </a:solidFill>
                </a:rPr>
                <a:t>英国皇家海军战胜西班牙的“无敌舰队”、赢得两次英荷战争，在世界上占有绝对优势</a:t>
              </a:r>
            </a:p>
          </p:txBody>
        </p:sp>
      </p:grpSp>
      <p:grpSp>
        <p:nvGrpSpPr>
          <p:cNvPr id="18" name="组合 17">
            <a:extLst>
              <a:ext uri="{FF2B5EF4-FFF2-40B4-BE49-F238E27FC236}">
                <a16:creationId xmlns:a16="http://schemas.microsoft.com/office/drawing/2014/main" id="{8AB193F0-580F-47F9-BA70-C4F02EBD2F90}"/>
              </a:ext>
            </a:extLst>
          </p:cNvPr>
          <p:cNvGrpSpPr/>
          <p:nvPr/>
        </p:nvGrpSpPr>
        <p:grpSpPr>
          <a:xfrm>
            <a:off x="1757777" y="4775882"/>
            <a:ext cx="4022552" cy="1169551"/>
            <a:chOff x="1944546" y="2516292"/>
            <a:chExt cx="4022552" cy="1169551"/>
          </a:xfrm>
        </p:grpSpPr>
        <p:sp>
          <p:nvSpPr>
            <p:cNvPr id="19" name="文本框 18">
              <a:extLst>
                <a:ext uri="{FF2B5EF4-FFF2-40B4-BE49-F238E27FC236}">
                  <a16:creationId xmlns:a16="http://schemas.microsoft.com/office/drawing/2014/main" id="{645667A3-6FD2-4582-A214-91C42E5E6BC3}"/>
                </a:ext>
              </a:extLst>
            </p:cNvPr>
            <p:cNvSpPr txBox="1"/>
            <p:nvPr/>
          </p:nvSpPr>
          <p:spPr>
            <a:xfrm>
              <a:off x="1944547" y="2516292"/>
              <a:ext cx="3078865"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latin typeface="微软雅黑" panose="020B0503020204020204" pitchFamily="34" charset="-122"/>
                  <a:ea typeface="微软雅黑" panose="020B0503020204020204" pitchFamily="34" charset="-122"/>
                </a:rPr>
                <a:t>积极进行海外扩张</a:t>
              </a:r>
            </a:p>
          </p:txBody>
        </p:sp>
        <p:sp>
          <p:nvSpPr>
            <p:cNvPr id="20" name="文本框 19">
              <a:extLst>
                <a:ext uri="{FF2B5EF4-FFF2-40B4-BE49-F238E27FC236}">
                  <a16:creationId xmlns:a16="http://schemas.microsoft.com/office/drawing/2014/main" id="{1FE29172-5081-481A-B4AF-89D48245B5AC}"/>
                </a:ext>
              </a:extLst>
            </p:cNvPr>
            <p:cNvSpPr txBox="1"/>
            <p:nvPr/>
          </p:nvSpPr>
          <p:spPr>
            <a:xfrm>
              <a:off x="1944546" y="2977957"/>
              <a:ext cx="4022552" cy="707886"/>
            </a:xfrm>
            <a:prstGeom prst="rect">
              <a:avLst/>
            </a:prstGeom>
            <a:noFill/>
          </p:spPr>
          <p:txBody>
            <a:bodyPr wrap="square" rtlCol="0">
              <a:spAutoFit/>
            </a:bodyPr>
            <a:lstStyle/>
            <a:p>
              <a:r>
                <a:rPr lang="zh-CN" altLang="en-US" sz="2000" dirty="0">
                  <a:solidFill>
                    <a:schemeClr val="tx1">
                      <a:lumMod val="65000"/>
                      <a:lumOff val="35000"/>
                    </a:schemeClr>
                  </a:solidFill>
                </a:rPr>
                <a:t>是当时最大的殖民帝国，被称为“日不落帝国”</a:t>
              </a:r>
            </a:p>
          </p:txBody>
        </p:sp>
      </p:grpSp>
      <p:grpSp>
        <p:nvGrpSpPr>
          <p:cNvPr id="21" name="组合 20">
            <a:extLst>
              <a:ext uri="{FF2B5EF4-FFF2-40B4-BE49-F238E27FC236}">
                <a16:creationId xmlns:a16="http://schemas.microsoft.com/office/drawing/2014/main" id="{B9BF4AB4-9957-487C-AF39-575788471BC3}"/>
              </a:ext>
            </a:extLst>
          </p:cNvPr>
          <p:cNvGrpSpPr/>
          <p:nvPr/>
        </p:nvGrpSpPr>
        <p:grpSpPr>
          <a:xfrm>
            <a:off x="7210331" y="509286"/>
            <a:ext cx="3622875" cy="861775"/>
            <a:chOff x="1944546" y="1423685"/>
            <a:chExt cx="3622875" cy="861775"/>
          </a:xfrm>
        </p:grpSpPr>
        <p:sp>
          <p:nvSpPr>
            <p:cNvPr id="22" name="文本框 21">
              <a:extLst>
                <a:ext uri="{FF2B5EF4-FFF2-40B4-BE49-F238E27FC236}">
                  <a16:creationId xmlns:a16="http://schemas.microsoft.com/office/drawing/2014/main" id="{B7548520-7F06-4178-8BDE-47071F9050C9}"/>
                </a:ext>
              </a:extLst>
            </p:cNvPr>
            <p:cNvSpPr txBox="1"/>
            <p:nvPr/>
          </p:nvSpPr>
          <p:spPr>
            <a:xfrm>
              <a:off x="1944547" y="1423685"/>
              <a:ext cx="3078865"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722D28"/>
                  </a:solidFill>
                  <a:latin typeface="微软雅黑" panose="020B0503020204020204" pitchFamily="34" charset="-122"/>
                  <a:ea typeface="微软雅黑" panose="020B0503020204020204" pitchFamily="34" charset="-122"/>
                </a:rPr>
                <a:t>封建制度腐败落后</a:t>
              </a:r>
            </a:p>
          </p:txBody>
        </p:sp>
        <p:sp>
          <p:nvSpPr>
            <p:cNvPr id="23" name="文本框 22">
              <a:extLst>
                <a:ext uri="{FF2B5EF4-FFF2-40B4-BE49-F238E27FC236}">
                  <a16:creationId xmlns:a16="http://schemas.microsoft.com/office/drawing/2014/main" id="{4AE102A8-C183-4167-ACD2-2A909642852C}"/>
                </a:ext>
              </a:extLst>
            </p:cNvPr>
            <p:cNvSpPr txBox="1"/>
            <p:nvPr/>
          </p:nvSpPr>
          <p:spPr>
            <a:xfrm>
              <a:off x="1944546" y="1885350"/>
              <a:ext cx="3622875" cy="400110"/>
            </a:xfrm>
            <a:prstGeom prst="rect">
              <a:avLst/>
            </a:prstGeom>
            <a:noFill/>
          </p:spPr>
          <p:txBody>
            <a:bodyPr wrap="square" rtlCol="0">
              <a:spAutoFit/>
            </a:bodyPr>
            <a:lstStyle/>
            <a:p>
              <a:r>
                <a:rPr lang="zh-CN" altLang="en-US" sz="2000" dirty="0">
                  <a:solidFill>
                    <a:schemeClr val="tx1">
                      <a:lumMod val="65000"/>
                      <a:lumOff val="35000"/>
                    </a:schemeClr>
                  </a:solidFill>
                </a:rPr>
                <a:t>吏治腐败，人民生活悲惨</a:t>
              </a:r>
            </a:p>
          </p:txBody>
        </p:sp>
      </p:grpSp>
      <p:grpSp>
        <p:nvGrpSpPr>
          <p:cNvPr id="24" name="组合 23">
            <a:extLst>
              <a:ext uri="{FF2B5EF4-FFF2-40B4-BE49-F238E27FC236}">
                <a16:creationId xmlns:a16="http://schemas.microsoft.com/office/drawing/2014/main" id="{3302DE65-7DB7-4C57-8048-CCB8633919D3}"/>
              </a:ext>
            </a:extLst>
          </p:cNvPr>
          <p:cNvGrpSpPr/>
          <p:nvPr/>
        </p:nvGrpSpPr>
        <p:grpSpPr>
          <a:xfrm>
            <a:off x="7210331" y="1457748"/>
            <a:ext cx="5034988" cy="861775"/>
            <a:chOff x="1944546" y="1423685"/>
            <a:chExt cx="5034988" cy="861775"/>
          </a:xfrm>
        </p:grpSpPr>
        <p:sp>
          <p:nvSpPr>
            <p:cNvPr id="25" name="文本框 24">
              <a:extLst>
                <a:ext uri="{FF2B5EF4-FFF2-40B4-BE49-F238E27FC236}">
                  <a16:creationId xmlns:a16="http://schemas.microsoft.com/office/drawing/2014/main" id="{420577CF-CE64-47E4-86AA-2B2244FE692B}"/>
                </a:ext>
              </a:extLst>
            </p:cNvPr>
            <p:cNvSpPr txBox="1"/>
            <p:nvPr/>
          </p:nvSpPr>
          <p:spPr>
            <a:xfrm>
              <a:off x="1944547" y="1423685"/>
              <a:ext cx="3360514"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722D28"/>
                  </a:solidFill>
                  <a:latin typeface="微软雅黑" panose="020B0503020204020204" pitchFamily="34" charset="-122"/>
                  <a:ea typeface="微软雅黑" panose="020B0503020204020204" pitchFamily="34" charset="-122"/>
                </a:rPr>
                <a:t>自然经济占主导地位</a:t>
              </a:r>
            </a:p>
          </p:txBody>
        </p:sp>
        <p:sp>
          <p:nvSpPr>
            <p:cNvPr id="26" name="文本框 25">
              <a:extLst>
                <a:ext uri="{FF2B5EF4-FFF2-40B4-BE49-F238E27FC236}">
                  <a16:creationId xmlns:a16="http://schemas.microsoft.com/office/drawing/2014/main" id="{AEAAD30F-58C3-4AF5-8AD6-F4EC80A1008E}"/>
                </a:ext>
              </a:extLst>
            </p:cNvPr>
            <p:cNvSpPr txBox="1"/>
            <p:nvPr/>
          </p:nvSpPr>
          <p:spPr>
            <a:xfrm>
              <a:off x="1944546" y="1885350"/>
              <a:ext cx="5034988" cy="400110"/>
            </a:xfrm>
            <a:prstGeom prst="rect">
              <a:avLst/>
            </a:prstGeom>
            <a:noFill/>
          </p:spPr>
          <p:txBody>
            <a:bodyPr wrap="square" rtlCol="0">
              <a:spAutoFit/>
            </a:bodyPr>
            <a:lstStyle/>
            <a:p>
              <a:r>
                <a:rPr lang="zh-CN" altLang="en-US" sz="2000" dirty="0">
                  <a:solidFill>
                    <a:schemeClr val="tx1">
                      <a:lumMod val="65000"/>
                      <a:lumOff val="35000"/>
                    </a:schemeClr>
                  </a:solidFill>
                </a:rPr>
                <a:t>自给自足的小农经济为主，商品经济不发达</a:t>
              </a:r>
            </a:p>
          </p:txBody>
        </p:sp>
      </p:grpSp>
      <p:grpSp>
        <p:nvGrpSpPr>
          <p:cNvPr id="27" name="组合 26">
            <a:extLst>
              <a:ext uri="{FF2B5EF4-FFF2-40B4-BE49-F238E27FC236}">
                <a16:creationId xmlns:a16="http://schemas.microsoft.com/office/drawing/2014/main" id="{B52ABBF6-D8D9-4D34-92BC-56327C478239}"/>
              </a:ext>
            </a:extLst>
          </p:cNvPr>
          <p:cNvGrpSpPr/>
          <p:nvPr/>
        </p:nvGrpSpPr>
        <p:grpSpPr>
          <a:xfrm>
            <a:off x="7210331" y="2438440"/>
            <a:ext cx="4849793" cy="1169551"/>
            <a:chOff x="1944546" y="1423685"/>
            <a:chExt cx="4849793" cy="1169551"/>
          </a:xfrm>
        </p:grpSpPr>
        <p:sp>
          <p:nvSpPr>
            <p:cNvPr id="28" name="文本框 27">
              <a:extLst>
                <a:ext uri="{FF2B5EF4-FFF2-40B4-BE49-F238E27FC236}">
                  <a16:creationId xmlns:a16="http://schemas.microsoft.com/office/drawing/2014/main" id="{684F29A9-8CA3-4ED7-B463-A4DCF6058169}"/>
                </a:ext>
              </a:extLst>
            </p:cNvPr>
            <p:cNvSpPr txBox="1"/>
            <p:nvPr/>
          </p:nvSpPr>
          <p:spPr>
            <a:xfrm>
              <a:off x="1944547" y="1423685"/>
              <a:ext cx="3360514"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722D28"/>
                  </a:solidFill>
                  <a:latin typeface="微软雅黑" panose="020B0503020204020204" pitchFamily="34" charset="-122"/>
                  <a:ea typeface="微软雅黑" panose="020B0503020204020204" pitchFamily="34" charset="-122"/>
                </a:rPr>
                <a:t>军备废弛，军队腐化</a:t>
              </a:r>
            </a:p>
          </p:txBody>
        </p:sp>
        <p:sp>
          <p:nvSpPr>
            <p:cNvPr id="29" name="文本框 28">
              <a:extLst>
                <a:ext uri="{FF2B5EF4-FFF2-40B4-BE49-F238E27FC236}">
                  <a16:creationId xmlns:a16="http://schemas.microsoft.com/office/drawing/2014/main" id="{A4582E50-9282-49AA-8BC3-5292F6C732FD}"/>
                </a:ext>
              </a:extLst>
            </p:cNvPr>
            <p:cNvSpPr txBox="1"/>
            <p:nvPr/>
          </p:nvSpPr>
          <p:spPr>
            <a:xfrm>
              <a:off x="1944546" y="1885350"/>
              <a:ext cx="4849793" cy="707886"/>
            </a:xfrm>
            <a:prstGeom prst="rect">
              <a:avLst/>
            </a:prstGeom>
            <a:noFill/>
          </p:spPr>
          <p:txBody>
            <a:bodyPr wrap="square" rtlCol="0">
              <a:spAutoFit/>
            </a:bodyPr>
            <a:lstStyle/>
            <a:p>
              <a:r>
                <a:rPr lang="zh-CN" altLang="en-US" sz="2000" dirty="0">
                  <a:solidFill>
                    <a:schemeClr val="tx1">
                      <a:lumMod val="65000"/>
                      <a:lumOff val="35000"/>
                    </a:schemeClr>
                  </a:solidFill>
                </a:rPr>
                <a:t>士兵不勤操练，士官克粮冒响，武器生锈，炮台失修</a:t>
              </a:r>
            </a:p>
          </p:txBody>
        </p:sp>
      </p:grpSp>
      <p:grpSp>
        <p:nvGrpSpPr>
          <p:cNvPr id="30" name="组合 29">
            <a:extLst>
              <a:ext uri="{FF2B5EF4-FFF2-40B4-BE49-F238E27FC236}">
                <a16:creationId xmlns:a16="http://schemas.microsoft.com/office/drawing/2014/main" id="{CD644B56-54E3-4EFE-A0D1-9EEBB2D766A3}"/>
              </a:ext>
            </a:extLst>
          </p:cNvPr>
          <p:cNvGrpSpPr/>
          <p:nvPr/>
        </p:nvGrpSpPr>
        <p:grpSpPr>
          <a:xfrm>
            <a:off x="7210331" y="3702335"/>
            <a:ext cx="4849793" cy="861775"/>
            <a:chOff x="1944546" y="1423685"/>
            <a:chExt cx="4849793" cy="861775"/>
          </a:xfrm>
        </p:grpSpPr>
        <p:sp>
          <p:nvSpPr>
            <p:cNvPr id="31" name="文本框 30">
              <a:extLst>
                <a:ext uri="{FF2B5EF4-FFF2-40B4-BE49-F238E27FC236}">
                  <a16:creationId xmlns:a16="http://schemas.microsoft.com/office/drawing/2014/main" id="{28040D12-E96F-4EBD-913C-023F1AE97EAD}"/>
                </a:ext>
              </a:extLst>
            </p:cNvPr>
            <p:cNvSpPr txBox="1"/>
            <p:nvPr/>
          </p:nvSpPr>
          <p:spPr>
            <a:xfrm>
              <a:off x="1944547" y="1423685"/>
              <a:ext cx="3360514" cy="461665"/>
            </a:xfrm>
            <a:prstGeom prst="rect">
              <a:avLst/>
            </a:prstGeom>
            <a:noFill/>
          </p:spPr>
          <p:txBody>
            <a:bodyPr wrap="square" rtlCol="0">
              <a:spAutoFit/>
            </a:bodyPr>
            <a:lstStyle/>
            <a:p>
              <a:pPr marL="285750" indent="-285750">
                <a:buFont typeface="Wingdings" panose="05000000000000000000" pitchFamily="2" charset="2"/>
                <a:buChar char="Ø"/>
              </a:pPr>
              <a:r>
                <a:rPr lang="zh-CN" altLang="en-US" sz="2400" b="1" dirty="0">
                  <a:solidFill>
                    <a:srgbClr val="722D28"/>
                  </a:solidFill>
                  <a:latin typeface="微软雅黑" panose="020B0503020204020204" pitchFamily="34" charset="-122"/>
                  <a:ea typeface="微软雅黑" panose="020B0503020204020204" pitchFamily="34" charset="-122"/>
                </a:rPr>
                <a:t>闭关锁国</a:t>
              </a:r>
            </a:p>
          </p:txBody>
        </p:sp>
        <p:sp>
          <p:nvSpPr>
            <p:cNvPr id="32" name="文本框 31">
              <a:extLst>
                <a:ext uri="{FF2B5EF4-FFF2-40B4-BE49-F238E27FC236}">
                  <a16:creationId xmlns:a16="http://schemas.microsoft.com/office/drawing/2014/main" id="{8BA0773E-649E-4CF5-9D35-34080CDCD84D}"/>
                </a:ext>
              </a:extLst>
            </p:cNvPr>
            <p:cNvSpPr txBox="1"/>
            <p:nvPr/>
          </p:nvSpPr>
          <p:spPr>
            <a:xfrm>
              <a:off x="1944546" y="1885350"/>
              <a:ext cx="4849793" cy="400110"/>
            </a:xfrm>
            <a:prstGeom prst="rect">
              <a:avLst/>
            </a:prstGeom>
            <a:noFill/>
          </p:spPr>
          <p:txBody>
            <a:bodyPr wrap="square" rtlCol="0">
              <a:spAutoFit/>
            </a:bodyPr>
            <a:lstStyle/>
            <a:p>
              <a:r>
                <a:rPr lang="zh-CN" altLang="en-US" sz="2000" dirty="0">
                  <a:solidFill>
                    <a:schemeClr val="tx1">
                      <a:lumMod val="65000"/>
                      <a:lumOff val="35000"/>
                    </a:schemeClr>
                  </a:solidFill>
                </a:rPr>
                <a:t>闭关自守，沉醉在天朝上国的迷梦中</a:t>
              </a:r>
            </a:p>
          </p:txBody>
        </p:sp>
      </p:grpSp>
    </p:spTree>
    <p:extLst>
      <p:ext uri="{BB962C8B-B14F-4D97-AF65-F5344CB8AC3E}">
        <p14:creationId xmlns:p14="http://schemas.microsoft.com/office/powerpoint/2010/main" val="767026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8809849-3AA8-4AAD-9158-7BDF187CE25B}"/>
              </a:ext>
            </a:extLst>
          </p:cNvPr>
          <p:cNvSpPr txBox="1"/>
          <p:nvPr/>
        </p:nvSpPr>
        <p:spPr>
          <a:xfrm>
            <a:off x="3494833" y="609507"/>
            <a:ext cx="5185459" cy="830997"/>
          </a:xfrm>
          <a:prstGeom prst="rect">
            <a:avLst/>
          </a:prstGeom>
          <a:noFill/>
        </p:spPr>
        <p:txBody>
          <a:bodyPr wrap="square" rtlCol="0">
            <a:spAutoFit/>
          </a:bodyPr>
          <a:lstStyle/>
          <a:p>
            <a:pPr algn="ctr"/>
            <a:r>
              <a:rPr lang="zh-CN" altLang="en-US" sz="4800" dirty="0">
                <a:solidFill>
                  <a:srgbClr val="4F1D1C"/>
                </a:solidFill>
                <a:latin typeface="汉仪尚巍手书W" panose="00020600040101010101" pitchFamily="18" charset="-122"/>
                <a:ea typeface="汉仪尚巍手书W" panose="00020600040101010101" pitchFamily="18" charset="-122"/>
              </a:rPr>
              <a:t>中国现代化的起步</a:t>
            </a:r>
          </a:p>
        </p:txBody>
      </p:sp>
      <p:grpSp>
        <p:nvGrpSpPr>
          <p:cNvPr id="2057" name="组合 2056">
            <a:extLst>
              <a:ext uri="{FF2B5EF4-FFF2-40B4-BE49-F238E27FC236}">
                <a16:creationId xmlns:a16="http://schemas.microsoft.com/office/drawing/2014/main" id="{9A2CC204-2C3C-48D6-9FB6-63D26E936966}"/>
              </a:ext>
            </a:extLst>
          </p:cNvPr>
          <p:cNvGrpSpPr/>
          <p:nvPr/>
        </p:nvGrpSpPr>
        <p:grpSpPr>
          <a:xfrm>
            <a:off x="3204754" y="2191282"/>
            <a:ext cx="2789499" cy="3484530"/>
            <a:chOff x="3224610" y="1871242"/>
            <a:chExt cx="2789499" cy="3484530"/>
          </a:xfrm>
        </p:grpSpPr>
        <p:sp>
          <p:nvSpPr>
            <p:cNvPr id="53" name="矩形 52">
              <a:extLst>
                <a:ext uri="{FF2B5EF4-FFF2-40B4-BE49-F238E27FC236}">
                  <a16:creationId xmlns:a16="http://schemas.microsoft.com/office/drawing/2014/main" id="{95EEC895-BBE6-41C9-8078-B04BCD0E899A}"/>
                </a:ext>
              </a:extLst>
            </p:cNvPr>
            <p:cNvSpPr/>
            <p:nvPr/>
          </p:nvSpPr>
          <p:spPr>
            <a:xfrm>
              <a:off x="3224610" y="1871242"/>
              <a:ext cx="2789499" cy="348453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84995" descr="5fdf8db1cb1349548ec4c414564e9258d0094ae3">
              <a:extLst>
                <a:ext uri="{FF2B5EF4-FFF2-40B4-BE49-F238E27FC236}">
                  <a16:creationId xmlns:a16="http://schemas.microsoft.com/office/drawing/2014/main" id="{7B184681-8E16-449B-816B-2D93A30666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658" y="2004143"/>
              <a:ext cx="2569133" cy="170059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2054" name="组合 2053">
              <a:extLst>
                <a:ext uri="{FF2B5EF4-FFF2-40B4-BE49-F238E27FC236}">
                  <a16:creationId xmlns:a16="http://schemas.microsoft.com/office/drawing/2014/main" id="{CBD76BFA-205E-4214-B53D-156E0E2BD2F2}"/>
                </a:ext>
              </a:extLst>
            </p:cNvPr>
            <p:cNvGrpSpPr/>
            <p:nvPr/>
          </p:nvGrpSpPr>
          <p:grpSpPr>
            <a:xfrm>
              <a:off x="3403022" y="3844042"/>
              <a:ext cx="2432674" cy="1372422"/>
              <a:chOff x="606675" y="3844041"/>
              <a:chExt cx="2432674" cy="1372422"/>
            </a:xfrm>
          </p:grpSpPr>
          <p:sp>
            <p:nvSpPr>
              <p:cNvPr id="58" name="文本框 57">
                <a:extLst>
                  <a:ext uri="{FF2B5EF4-FFF2-40B4-BE49-F238E27FC236}">
                    <a16:creationId xmlns:a16="http://schemas.microsoft.com/office/drawing/2014/main" id="{1E1BA97F-48FC-4148-9E31-AB5CC5DF1F0D}"/>
                  </a:ext>
                </a:extLst>
              </p:cNvPr>
              <p:cNvSpPr txBox="1"/>
              <p:nvPr/>
            </p:nvSpPr>
            <p:spPr>
              <a:xfrm>
                <a:off x="678770" y="4438703"/>
                <a:ext cx="2288484" cy="461665"/>
              </a:xfrm>
              <a:prstGeom prst="rect">
                <a:avLst/>
              </a:prstGeom>
              <a:noFill/>
            </p:spPr>
            <p:txBody>
              <a:bodyPr wrap="square" rtlCol="0">
                <a:spAutoFit/>
              </a:bodyPr>
              <a:lstStyle/>
              <a:p>
                <a:pPr algn="dist"/>
                <a:r>
                  <a:rPr lang="zh-CN" altLang="en-US" sz="2400" b="1" dirty="0">
                    <a:solidFill>
                      <a:schemeClr val="bg1"/>
                    </a:solidFill>
                    <a:latin typeface="微软雅黑" panose="020B0503020204020204" pitchFamily="34" charset="-122"/>
                    <a:ea typeface="微软雅黑" panose="020B0503020204020204" pitchFamily="34" charset="-122"/>
                  </a:rPr>
                  <a:t>京师同文馆</a:t>
                </a:r>
              </a:p>
            </p:txBody>
          </p:sp>
          <p:cxnSp>
            <p:nvCxnSpPr>
              <p:cNvPr id="63" name="直接连接符 62">
                <a:extLst>
                  <a:ext uri="{FF2B5EF4-FFF2-40B4-BE49-F238E27FC236}">
                    <a16:creationId xmlns:a16="http://schemas.microsoft.com/office/drawing/2014/main" id="{B605C876-78F9-49EB-9A85-AD6406FBDF69}"/>
                  </a:ext>
                </a:extLst>
              </p:cNvPr>
              <p:cNvCxnSpPr>
                <a:cxnSpLocks/>
              </p:cNvCxnSpPr>
              <p:nvPr/>
            </p:nvCxnSpPr>
            <p:spPr>
              <a:xfrm>
                <a:off x="606675"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9" name="文本框 2048">
                <a:extLst>
                  <a:ext uri="{FF2B5EF4-FFF2-40B4-BE49-F238E27FC236}">
                    <a16:creationId xmlns:a16="http://schemas.microsoft.com/office/drawing/2014/main" id="{D9F2724E-1887-4AD5-8472-0372CF98C4AA}"/>
                  </a:ext>
                </a:extLst>
              </p:cNvPr>
              <p:cNvSpPr txBox="1"/>
              <p:nvPr/>
            </p:nvSpPr>
            <p:spPr>
              <a:xfrm>
                <a:off x="1237224" y="3844041"/>
                <a:ext cx="1171575" cy="584775"/>
              </a:xfrm>
              <a:prstGeom prst="rect">
                <a:avLst/>
              </a:prstGeom>
              <a:noFill/>
            </p:spPr>
            <p:txBody>
              <a:bodyPr wrap="square" rtlCol="0">
                <a:spAutoFit/>
              </a:bodyPr>
              <a:lstStyle/>
              <a:p>
                <a:pPr algn="dist"/>
                <a:r>
                  <a:rPr lang="zh-CN" altLang="en-US" sz="3200" dirty="0">
                    <a:solidFill>
                      <a:schemeClr val="bg1"/>
                    </a:solidFill>
                    <a:latin typeface="汉仪尚巍手书W" panose="00020600040101010101" pitchFamily="18" charset="-122"/>
                    <a:ea typeface="汉仪尚巍手书W" panose="00020600040101010101" pitchFamily="18" charset="-122"/>
                  </a:rPr>
                  <a:t>教育</a:t>
                </a:r>
              </a:p>
            </p:txBody>
          </p:sp>
          <p:sp>
            <p:nvSpPr>
              <p:cNvPr id="2051" name="文本框 2050">
                <a:extLst>
                  <a:ext uri="{FF2B5EF4-FFF2-40B4-BE49-F238E27FC236}">
                    <a16:creationId xmlns:a16="http://schemas.microsoft.com/office/drawing/2014/main" id="{912AA43A-4D68-40A0-853A-79CDBFDA5452}"/>
                  </a:ext>
                </a:extLst>
              </p:cNvPr>
              <p:cNvSpPr txBox="1"/>
              <p:nvPr/>
            </p:nvSpPr>
            <p:spPr>
              <a:xfrm>
                <a:off x="678770" y="4877909"/>
                <a:ext cx="2288484" cy="338554"/>
              </a:xfrm>
              <a:prstGeom prst="rect">
                <a:avLst/>
              </a:prstGeom>
              <a:noFill/>
            </p:spPr>
            <p:txBody>
              <a:bodyPr wrap="square" rtlCol="0">
                <a:spAutoFit/>
              </a:bodyPr>
              <a:lstStyle/>
              <a:p>
                <a:pPr algn="dist"/>
                <a:r>
                  <a:rPr lang="en-US" altLang="zh-CN" sz="1600" dirty="0">
                    <a:solidFill>
                      <a:schemeClr val="bg1"/>
                    </a:solidFill>
                    <a:latin typeface="微软雅黑 Light" panose="020B0502040204020203" pitchFamily="34" charset="-122"/>
                    <a:ea typeface="微软雅黑 Light" panose="020B0502040204020203" pitchFamily="34" charset="-122"/>
                  </a:rPr>
                  <a:t>1862</a:t>
                </a:r>
                <a:r>
                  <a:rPr lang="zh-CN" altLang="en-US" sz="1600" dirty="0">
                    <a:solidFill>
                      <a:schemeClr val="bg1"/>
                    </a:solidFill>
                    <a:latin typeface="微软雅黑 Light" panose="020B0502040204020203" pitchFamily="34" charset="-122"/>
                    <a:ea typeface="微软雅黑 Light" panose="020B0502040204020203" pitchFamily="34" charset="-122"/>
                  </a:rPr>
                  <a:t>年</a:t>
                </a:r>
              </a:p>
            </p:txBody>
          </p:sp>
        </p:grpSp>
      </p:grpSp>
      <p:grpSp>
        <p:nvGrpSpPr>
          <p:cNvPr id="2056" name="组合 2055">
            <a:extLst>
              <a:ext uri="{FF2B5EF4-FFF2-40B4-BE49-F238E27FC236}">
                <a16:creationId xmlns:a16="http://schemas.microsoft.com/office/drawing/2014/main" id="{C268E809-E546-4FDA-A054-340B4FDA1BF2}"/>
              </a:ext>
            </a:extLst>
          </p:cNvPr>
          <p:cNvGrpSpPr/>
          <p:nvPr/>
        </p:nvGrpSpPr>
        <p:grpSpPr>
          <a:xfrm>
            <a:off x="321945" y="2191282"/>
            <a:ext cx="2789499" cy="3484530"/>
            <a:chOff x="321945" y="1871242"/>
            <a:chExt cx="2789499" cy="3484530"/>
          </a:xfrm>
        </p:grpSpPr>
        <p:sp>
          <p:nvSpPr>
            <p:cNvPr id="60" name="矩形 59">
              <a:extLst>
                <a:ext uri="{FF2B5EF4-FFF2-40B4-BE49-F238E27FC236}">
                  <a16:creationId xmlns:a16="http://schemas.microsoft.com/office/drawing/2014/main" id="{AB049671-5615-4D42-BF87-20AC6450519E}"/>
                </a:ext>
              </a:extLst>
            </p:cNvPr>
            <p:cNvSpPr/>
            <p:nvPr/>
          </p:nvSpPr>
          <p:spPr>
            <a:xfrm>
              <a:off x="321945" y="1871242"/>
              <a:ext cx="2789499" cy="348453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https://timgsa.baidu.com/timg?image&amp;quality=80&amp;size=b9999_10000&amp;sec=1538338835400&amp;di=d81ce18f06ac612ad849aad6e4a599a7&amp;imgtype=0&amp;src=http%3A%2F%2Fp6.qhimg.com%2Ft01726d952487c9c525.jpg">
              <a:extLst>
                <a:ext uri="{FF2B5EF4-FFF2-40B4-BE49-F238E27FC236}">
                  <a16:creationId xmlns:a16="http://schemas.microsoft.com/office/drawing/2014/main" id="{75006222-4EAF-440D-9EBF-0B945B3768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65" t="14297" r="6250" b="13866"/>
            <a:stretch/>
          </p:blipFill>
          <p:spPr bwMode="auto">
            <a:xfrm>
              <a:off x="432129" y="2004143"/>
              <a:ext cx="2569133" cy="170059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2053" name="组合 2052">
              <a:extLst>
                <a:ext uri="{FF2B5EF4-FFF2-40B4-BE49-F238E27FC236}">
                  <a16:creationId xmlns:a16="http://schemas.microsoft.com/office/drawing/2014/main" id="{5BE71651-7707-4B04-82D9-B04304E2891C}"/>
                </a:ext>
              </a:extLst>
            </p:cNvPr>
            <p:cNvGrpSpPr/>
            <p:nvPr/>
          </p:nvGrpSpPr>
          <p:grpSpPr>
            <a:xfrm>
              <a:off x="498426" y="3844041"/>
              <a:ext cx="2432674" cy="1372422"/>
              <a:chOff x="3454690" y="3844041"/>
              <a:chExt cx="2432674" cy="1372422"/>
            </a:xfrm>
          </p:grpSpPr>
          <p:sp>
            <p:nvSpPr>
              <p:cNvPr id="69" name="文本框 68">
                <a:extLst>
                  <a:ext uri="{FF2B5EF4-FFF2-40B4-BE49-F238E27FC236}">
                    <a16:creationId xmlns:a16="http://schemas.microsoft.com/office/drawing/2014/main" id="{FBDB90BD-01E9-4A0C-AFA1-B83CBDAA79BF}"/>
                  </a:ext>
                </a:extLst>
              </p:cNvPr>
              <p:cNvSpPr txBox="1"/>
              <p:nvPr/>
            </p:nvSpPr>
            <p:spPr>
              <a:xfrm>
                <a:off x="3526785" y="4438703"/>
                <a:ext cx="2288484" cy="461665"/>
              </a:xfrm>
              <a:prstGeom prst="rect">
                <a:avLst/>
              </a:prstGeom>
              <a:noFill/>
            </p:spPr>
            <p:txBody>
              <a:bodyPr wrap="square" rtlCol="0">
                <a:spAutoFit/>
              </a:bodyPr>
              <a:lstStyle/>
              <a:p>
                <a:pPr algn="dist"/>
                <a:r>
                  <a:rPr lang="zh-CN" altLang="en-US" sz="2400" b="1" dirty="0">
                    <a:solidFill>
                      <a:schemeClr val="bg1"/>
                    </a:solidFill>
                    <a:latin typeface="微软雅黑" panose="020B0503020204020204" pitchFamily="34" charset="-122"/>
                    <a:ea typeface="微软雅黑" panose="020B0503020204020204" pitchFamily="34" charset="-122"/>
                  </a:rPr>
                  <a:t>总理各国衙门</a:t>
                </a:r>
              </a:p>
            </p:txBody>
          </p:sp>
          <p:cxnSp>
            <p:nvCxnSpPr>
              <p:cNvPr id="70" name="直接连接符 69">
                <a:extLst>
                  <a:ext uri="{FF2B5EF4-FFF2-40B4-BE49-F238E27FC236}">
                    <a16:creationId xmlns:a16="http://schemas.microsoft.com/office/drawing/2014/main" id="{FB2D2B1C-E9D0-4157-97BD-4984578C0FA2}"/>
                  </a:ext>
                </a:extLst>
              </p:cNvPr>
              <p:cNvCxnSpPr>
                <a:cxnSpLocks/>
              </p:cNvCxnSpPr>
              <p:nvPr/>
            </p:nvCxnSpPr>
            <p:spPr>
              <a:xfrm>
                <a:off x="3454690"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68562A01-7924-4D56-A209-8A13CD173B6C}"/>
                  </a:ext>
                </a:extLst>
              </p:cNvPr>
              <p:cNvSpPr txBox="1"/>
              <p:nvPr/>
            </p:nvSpPr>
            <p:spPr>
              <a:xfrm>
                <a:off x="4085239" y="3844041"/>
                <a:ext cx="1171575" cy="584775"/>
              </a:xfrm>
              <a:prstGeom prst="rect">
                <a:avLst/>
              </a:prstGeom>
              <a:noFill/>
            </p:spPr>
            <p:txBody>
              <a:bodyPr wrap="square" rtlCol="0">
                <a:spAutoFit/>
              </a:bodyPr>
              <a:lstStyle/>
              <a:p>
                <a:pPr algn="dist"/>
                <a:r>
                  <a:rPr lang="zh-CN" altLang="en-US" sz="3200" dirty="0">
                    <a:solidFill>
                      <a:schemeClr val="bg1"/>
                    </a:solidFill>
                    <a:latin typeface="汉仪尚巍手书W" panose="00020600040101010101" pitchFamily="18" charset="-122"/>
                    <a:ea typeface="汉仪尚巍手书W" panose="00020600040101010101" pitchFamily="18" charset="-122"/>
                  </a:rPr>
                  <a:t>外交</a:t>
                </a:r>
              </a:p>
            </p:txBody>
          </p:sp>
          <p:sp>
            <p:nvSpPr>
              <p:cNvPr id="72" name="文本框 71">
                <a:extLst>
                  <a:ext uri="{FF2B5EF4-FFF2-40B4-BE49-F238E27FC236}">
                    <a16:creationId xmlns:a16="http://schemas.microsoft.com/office/drawing/2014/main" id="{B02A99E3-F64A-4F74-B75F-36B48D0A675B}"/>
                  </a:ext>
                </a:extLst>
              </p:cNvPr>
              <p:cNvSpPr txBox="1"/>
              <p:nvPr/>
            </p:nvSpPr>
            <p:spPr>
              <a:xfrm>
                <a:off x="3526785" y="4877909"/>
                <a:ext cx="2288484" cy="338554"/>
              </a:xfrm>
              <a:prstGeom prst="rect">
                <a:avLst/>
              </a:prstGeom>
              <a:noFill/>
            </p:spPr>
            <p:txBody>
              <a:bodyPr wrap="square" rtlCol="0">
                <a:spAutoFit/>
              </a:bodyPr>
              <a:lstStyle/>
              <a:p>
                <a:pPr algn="dist"/>
                <a:r>
                  <a:rPr lang="en-US" altLang="zh-CN" sz="1600" dirty="0">
                    <a:solidFill>
                      <a:schemeClr val="bg1"/>
                    </a:solidFill>
                    <a:latin typeface="微软雅黑 Light" panose="020B0502040204020203" pitchFamily="34" charset="-122"/>
                    <a:ea typeface="微软雅黑 Light" panose="020B0502040204020203" pitchFamily="34" charset="-122"/>
                  </a:rPr>
                  <a:t>1861</a:t>
                </a:r>
                <a:r>
                  <a:rPr lang="zh-CN" altLang="en-US" sz="1600" dirty="0">
                    <a:solidFill>
                      <a:schemeClr val="bg1"/>
                    </a:solidFill>
                    <a:latin typeface="微软雅黑 Light" panose="020B0502040204020203" pitchFamily="34" charset="-122"/>
                    <a:ea typeface="微软雅黑 Light" panose="020B0502040204020203" pitchFamily="34" charset="-122"/>
                  </a:rPr>
                  <a:t>年</a:t>
                </a:r>
              </a:p>
            </p:txBody>
          </p:sp>
        </p:grpSp>
      </p:grpSp>
      <p:grpSp>
        <p:nvGrpSpPr>
          <p:cNvPr id="2058" name="组合 2057">
            <a:extLst>
              <a:ext uri="{FF2B5EF4-FFF2-40B4-BE49-F238E27FC236}">
                <a16:creationId xmlns:a16="http://schemas.microsoft.com/office/drawing/2014/main" id="{13E9621A-096D-4D44-9E3D-CC51F9C807F9}"/>
              </a:ext>
            </a:extLst>
          </p:cNvPr>
          <p:cNvGrpSpPr/>
          <p:nvPr/>
        </p:nvGrpSpPr>
        <p:grpSpPr>
          <a:xfrm>
            <a:off x="6087563" y="2191282"/>
            <a:ext cx="2789499" cy="3484530"/>
            <a:chOff x="6124292" y="1871242"/>
            <a:chExt cx="2789499" cy="3484530"/>
          </a:xfrm>
        </p:grpSpPr>
        <p:sp>
          <p:nvSpPr>
            <p:cNvPr id="61" name="矩形 60">
              <a:extLst>
                <a:ext uri="{FF2B5EF4-FFF2-40B4-BE49-F238E27FC236}">
                  <a16:creationId xmlns:a16="http://schemas.microsoft.com/office/drawing/2014/main" id="{C36132F6-71B5-411C-8386-A3DD49B2661E}"/>
                </a:ext>
              </a:extLst>
            </p:cNvPr>
            <p:cNvSpPr/>
            <p:nvPr/>
          </p:nvSpPr>
          <p:spPr>
            <a:xfrm>
              <a:off x="6124292" y="1871242"/>
              <a:ext cx="2789499" cy="348453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图片 84994" descr="161679913">
              <a:extLst>
                <a:ext uri="{FF2B5EF4-FFF2-40B4-BE49-F238E27FC236}">
                  <a16:creationId xmlns:a16="http://schemas.microsoft.com/office/drawing/2014/main" id="{154FA85A-99B9-4D92-8804-4D30655147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02"/>
            <a:stretch/>
          </p:blipFill>
          <p:spPr bwMode="auto">
            <a:xfrm>
              <a:off x="6234475" y="2004143"/>
              <a:ext cx="2569133" cy="170059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5" name="组合 74">
              <a:extLst>
                <a:ext uri="{FF2B5EF4-FFF2-40B4-BE49-F238E27FC236}">
                  <a16:creationId xmlns:a16="http://schemas.microsoft.com/office/drawing/2014/main" id="{96CF8A55-6427-4295-9800-AD97C92DC5D0}"/>
                </a:ext>
              </a:extLst>
            </p:cNvPr>
            <p:cNvGrpSpPr/>
            <p:nvPr/>
          </p:nvGrpSpPr>
          <p:grpSpPr>
            <a:xfrm>
              <a:off x="6302704" y="3844041"/>
              <a:ext cx="2432674" cy="1372422"/>
              <a:chOff x="3454690" y="3844041"/>
              <a:chExt cx="2432674" cy="1372422"/>
            </a:xfrm>
          </p:grpSpPr>
          <p:sp>
            <p:nvSpPr>
              <p:cNvPr id="76" name="文本框 75">
                <a:extLst>
                  <a:ext uri="{FF2B5EF4-FFF2-40B4-BE49-F238E27FC236}">
                    <a16:creationId xmlns:a16="http://schemas.microsoft.com/office/drawing/2014/main" id="{6A83C9A2-203D-400B-A8C0-B67DCBCB1BF7}"/>
                  </a:ext>
                </a:extLst>
              </p:cNvPr>
              <p:cNvSpPr txBox="1"/>
              <p:nvPr/>
            </p:nvSpPr>
            <p:spPr>
              <a:xfrm>
                <a:off x="3526785" y="4438703"/>
                <a:ext cx="2288484" cy="461665"/>
              </a:xfrm>
              <a:prstGeom prst="rect">
                <a:avLst/>
              </a:prstGeom>
              <a:noFill/>
            </p:spPr>
            <p:txBody>
              <a:bodyPr wrap="square" rtlCol="0">
                <a:spAutoFit/>
              </a:bodyPr>
              <a:lstStyle/>
              <a:p>
                <a:pPr algn="dist"/>
                <a:r>
                  <a:rPr lang="zh-CN" altLang="en-US" sz="2400" b="1" dirty="0">
                    <a:solidFill>
                      <a:schemeClr val="bg1"/>
                    </a:solidFill>
                    <a:latin typeface="微软雅黑" panose="020B0503020204020204" pitchFamily="34" charset="-122"/>
                    <a:ea typeface="微软雅黑" panose="020B0503020204020204" pitchFamily="34" charset="-122"/>
                  </a:rPr>
                  <a:t>江南制造总局</a:t>
                </a:r>
              </a:p>
            </p:txBody>
          </p:sp>
          <p:cxnSp>
            <p:nvCxnSpPr>
              <p:cNvPr id="77" name="直接连接符 76">
                <a:extLst>
                  <a:ext uri="{FF2B5EF4-FFF2-40B4-BE49-F238E27FC236}">
                    <a16:creationId xmlns:a16="http://schemas.microsoft.com/office/drawing/2014/main" id="{C985F86B-CF73-4BA5-95DC-A608D3A5157B}"/>
                  </a:ext>
                </a:extLst>
              </p:cNvPr>
              <p:cNvCxnSpPr>
                <a:cxnSpLocks/>
              </p:cNvCxnSpPr>
              <p:nvPr/>
            </p:nvCxnSpPr>
            <p:spPr>
              <a:xfrm>
                <a:off x="3454690"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3345EB10-C27E-434B-8BB2-68936D6B300E}"/>
                  </a:ext>
                </a:extLst>
              </p:cNvPr>
              <p:cNvSpPr txBox="1"/>
              <p:nvPr/>
            </p:nvSpPr>
            <p:spPr>
              <a:xfrm>
                <a:off x="4085239" y="3844041"/>
                <a:ext cx="1171575" cy="584775"/>
              </a:xfrm>
              <a:prstGeom prst="rect">
                <a:avLst/>
              </a:prstGeom>
              <a:noFill/>
            </p:spPr>
            <p:txBody>
              <a:bodyPr wrap="square" rtlCol="0">
                <a:spAutoFit/>
              </a:bodyPr>
              <a:lstStyle/>
              <a:p>
                <a:pPr algn="dist"/>
                <a:r>
                  <a:rPr lang="zh-CN" altLang="en-US" sz="3200" dirty="0">
                    <a:solidFill>
                      <a:schemeClr val="bg1"/>
                    </a:solidFill>
                    <a:latin typeface="汉仪尚巍手书W" panose="00020600040101010101" pitchFamily="18" charset="-122"/>
                    <a:ea typeface="汉仪尚巍手书W" panose="00020600040101010101" pitchFamily="18" charset="-122"/>
                  </a:rPr>
                  <a:t>经济</a:t>
                </a:r>
              </a:p>
            </p:txBody>
          </p:sp>
          <p:sp>
            <p:nvSpPr>
              <p:cNvPr id="79" name="文本框 78">
                <a:extLst>
                  <a:ext uri="{FF2B5EF4-FFF2-40B4-BE49-F238E27FC236}">
                    <a16:creationId xmlns:a16="http://schemas.microsoft.com/office/drawing/2014/main" id="{D5EDFBC1-CCEB-4DD7-A4DA-35B274339DC2}"/>
                  </a:ext>
                </a:extLst>
              </p:cNvPr>
              <p:cNvSpPr txBox="1"/>
              <p:nvPr/>
            </p:nvSpPr>
            <p:spPr>
              <a:xfrm>
                <a:off x="3526785" y="4877909"/>
                <a:ext cx="2288484" cy="338554"/>
              </a:xfrm>
              <a:prstGeom prst="rect">
                <a:avLst/>
              </a:prstGeom>
              <a:noFill/>
            </p:spPr>
            <p:txBody>
              <a:bodyPr wrap="square" rtlCol="0">
                <a:spAutoFit/>
              </a:bodyPr>
              <a:lstStyle/>
              <a:p>
                <a:pPr algn="dist"/>
                <a:r>
                  <a:rPr lang="en-US" altLang="zh-CN" sz="1600" dirty="0">
                    <a:solidFill>
                      <a:schemeClr val="bg1"/>
                    </a:solidFill>
                    <a:latin typeface="微软雅黑 Light" panose="020B0502040204020203" pitchFamily="34" charset="-122"/>
                    <a:ea typeface="微软雅黑 Light" panose="020B0502040204020203" pitchFamily="34" charset="-122"/>
                  </a:rPr>
                  <a:t>1865</a:t>
                </a:r>
                <a:r>
                  <a:rPr lang="zh-CN" altLang="en-US" sz="1600" dirty="0">
                    <a:solidFill>
                      <a:schemeClr val="bg1"/>
                    </a:solidFill>
                    <a:latin typeface="微软雅黑 Light" panose="020B0502040204020203" pitchFamily="34" charset="-122"/>
                    <a:ea typeface="微软雅黑 Light" panose="020B0502040204020203" pitchFamily="34" charset="-122"/>
                  </a:rPr>
                  <a:t>年</a:t>
                </a:r>
              </a:p>
            </p:txBody>
          </p:sp>
        </p:grpSp>
      </p:grpSp>
      <p:grpSp>
        <p:nvGrpSpPr>
          <p:cNvPr id="2059" name="组合 2058">
            <a:extLst>
              <a:ext uri="{FF2B5EF4-FFF2-40B4-BE49-F238E27FC236}">
                <a16:creationId xmlns:a16="http://schemas.microsoft.com/office/drawing/2014/main" id="{3B804CE3-F8D7-47B5-9CA5-2DD04E8DA49C}"/>
              </a:ext>
            </a:extLst>
          </p:cNvPr>
          <p:cNvGrpSpPr/>
          <p:nvPr/>
        </p:nvGrpSpPr>
        <p:grpSpPr>
          <a:xfrm>
            <a:off x="8970372" y="2191282"/>
            <a:ext cx="2789499" cy="3484530"/>
            <a:chOff x="8970372" y="1871242"/>
            <a:chExt cx="2789499" cy="3484530"/>
          </a:xfrm>
        </p:grpSpPr>
        <p:sp>
          <p:nvSpPr>
            <p:cNvPr id="62" name="矩形 61">
              <a:extLst>
                <a:ext uri="{FF2B5EF4-FFF2-40B4-BE49-F238E27FC236}">
                  <a16:creationId xmlns:a16="http://schemas.microsoft.com/office/drawing/2014/main" id="{8521DA0C-8EEE-44A5-B331-EE9A8DB89C7E}"/>
                </a:ext>
              </a:extLst>
            </p:cNvPr>
            <p:cNvSpPr/>
            <p:nvPr/>
          </p:nvSpPr>
          <p:spPr>
            <a:xfrm>
              <a:off x="8970372" y="1871242"/>
              <a:ext cx="2789499" cy="3484530"/>
            </a:xfrm>
            <a:prstGeom prst="rect">
              <a:avLst/>
            </a:prstGeom>
            <a:solidFill>
              <a:srgbClr val="72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2" name="Picture 4" descr="https://timgsa.baidu.com/timg?image&amp;quality=80&amp;size=b9999_10000&amp;sec=1538339406726&amp;di=027b6f7a3965c89f46127abdd10d3b04&amp;imgtype=0&amp;src=http%3A%2F%2Fs9.rr.itc.cn%2Fr%2FwapChange%2F201612_28_20%2Fa4a9fz905612714707.jpeg">
              <a:extLst>
                <a:ext uri="{FF2B5EF4-FFF2-40B4-BE49-F238E27FC236}">
                  <a16:creationId xmlns:a16="http://schemas.microsoft.com/office/drawing/2014/main" id="{FA8E964D-0078-4C6D-9DD6-0C3AC3B10C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32" t="1015" r="15816" b="11980"/>
            <a:stretch/>
          </p:blipFill>
          <p:spPr bwMode="auto">
            <a:xfrm>
              <a:off x="9080556" y="2004142"/>
              <a:ext cx="2569133" cy="170059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80" name="组合 79">
              <a:extLst>
                <a:ext uri="{FF2B5EF4-FFF2-40B4-BE49-F238E27FC236}">
                  <a16:creationId xmlns:a16="http://schemas.microsoft.com/office/drawing/2014/main" id="{80230977-1B05-44E2-8DB2-0DF6A885A081}"/>
                </a:ext>
              </a:extLst>
            </p:cNvPr>
            <p:cNvGrpSpPr/>
            <p:nvPr/>
          </p:nvGrpSpPr>
          <p:grpSpPr>
            <a:xfrm>
              <a:off x="9080556" y="3844041"/>
              <a:ext cx="2432674" cy="1372422"/>
              <a:chOff x="3454690" y="3844041"/>
              <a:chExt cx="2432674" cy="1372422"/>
            </a:xfrm>
          </p:grpSpPr>
          <p:sp>
            <p:nvSpPr>
              <p:cNvPr id="81" name="文本框 80">
                <a:extLst>
                  <a:ext uri="{FF2B5EF4-FFF2-40B4-BE49-F238E27FC236}">
                    <a16:creationId xmlns:a16="http://schemas.microsoft.com/office/drawing/2014/main" id="{C48DDCBB-93BC-4B32-B7B9-B17B6B775BFC}"/>
                  </a:ext>
                </a:extLst>
              </p:cNvPr>
              <p:cNvSpPr txBox="1"/>
              <p:nvPr/>
            </p:nvSpPr>
            <p:spPr>
              <a:xfrm>
                <a:off x="3526785" y="4438703"/>
                <a:ext cx="2288484" cy="461665"/>
              </a:xfrm>
              <a:prstGeom prst="rect">
                <a:avLst/>
              </a:prstGeom>
              <a:noFill/>
            </p:spPr>
            <p:txBody>
              <a:bodyPr wrap="square" rtlCol="0">
                <a:spAutoFit/>
              </a:bodyPr>
              <a:lstStyle/>
              <a:p>
                <a:pPr algn="dist"/>
                <a:r>
                  <a:rPr lang="zh-CN" altLang="en-US" sz="2400" b="1" dirty="0">
                    <a:solidFill>
                      <a:schemeClr val="bg1"/>
                    </a:solidFill>
                    <a:latin typeface="微软雅黑" panose="020B0503020204020204" pitchFamily="34" charset="-122"/>
                    <a:ea typeface="微软雅黑" panose="020B0503020204020204" pitchFamily="34" charset="-122"/>
                  </a:rPr>
                  <a:t>北洋舰队</a:t>
                </a:r>
              </a:p>
            </p:txBody>
          </p:sp>
          <p:cxnSp>
            <p:nvCxnSpPr>
              <p:cNvPr id="82" name="直接连接符 81">
                <a:extLst>
                  <a:ext uri="{FF2B5EF4-FFF2-40B4-BE49-F238E27FC236}">
                    <a16:creationId xmlns:a16="http://schemas.microsoft.com/office/drawing/2014/main" id="{18E12426-2225-4879-AF05-D043A796EFD6}"/>
                  </a:ext>
                </a:extLst>
              </p:cNvPr>
              <p:cNvCxnSpPr>
                <a:cxnSpLocks/>
              </p:cNvCxnSpPr>
              <p:nvPr/>
            </p:nvCxnSpPr>
            <p:spPr>
              <a:xfrm>
                <a:off x="3454690" y="4400603"/>
                <a:ext cx="2432674" cy="0"/>
              </a:xfrm>
              <a:prstGeom prst="line">
                <a:avLst/>
              </a:prstGeom>
              <a:ln w="0">
                <a:gradFill flip="none" rotWithShape="1">
                  <a:gsLst>
                    <a:gs pos="0">
                      <a:schemeClr val="bg1">
                        <a:alpha val="0"/>
                      </a:schemeClr>
                    </a:gs>
                    <a:gs pos="5000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E923717A-625B-46FE-8527-7C2250A2C6A5}"/>
                  </a:ext>
                </a:extLst>
              </p:cNvPr>
              <p:cNvSpPr txBox="1"/>
              <p:nvPr/>
            </p:nvSpPr>
            <p:spPr>
              <a:xfrm>
                <a:off x="4085239" y="3844041"/>
                <a:ext cx="1171575" cy="584775"/>
              </a:xfrm>
              <a:prstGeom prst="rect">
                <a:avLst/>
              </a:prstGeom>
              <a:noFill/>
            </p:spPr>
            <p:txBody>
              <a:bodyPr wrap="square" rtlCol="0">
                <a:spAutoFit/>
              </a:bodyPr>
              <a:lstStyle/>
              <a:p>
                <a:pPr algn="dist"/>
                <a:r>
                  <a:rPr lang="zh-CN" altLang="en-US" sz="3200" dirty="0">
                    <a:solidFill>
                      <a:schemeClr val="bg1"/>
                    </a:solidFill>
                    <a:latin typeface="汉仪尚巍手书W" panose="00020600040101010101" pitchFamily="18" charset="-122"/>
                    <a:ea typeface="汉仪尚巍手书W" panose="00020600040101010101" pitchFamily="18" charset="-122"/>
                  </a:rPr>
                  <a:t>军事</a:t>
                </a:r>
              </a:p>
            </p:txBody>
          </p:sp>
          <p:sp>
            <p:nvSpPr>
              <p:cNvPr id="84" name="文本框 83">
                <a:extLst>
                  <a:ext uri="{FF2B5EF4-FFF2-40B4-BE49-F238E27FC236}">
                    <a16:creationId xmlns:a16="http://schemas.microsoft.com/office/drawing/2014/main" id="{C05E9DDF-27BF-4E8A-A479-63F434B5A0D0}"/>
                  </a:ext>
                </a:extLst>
              </p:cNvPr>
              <p:cNvSpPr txBox="1"/>
              <p:nvPr/>
            </p:nvSpPr>
            <p:spPr>
              <a:xfrm>
                <a:off x="3526785" y="4877909"/>
                <a:ext cx="2288484" cy="338554"/>
              </a:xfrm>
              <a:prstGeom prst="rect">
                <a:avLst/>
              </a:prstGeom>
              <a:noFill/>
            </p:spPr>
            <p:txBody>
              <a:bodyPr wrap="square" rtlCol="0">
                <a:spAutoFit/>
              </a:bodyPr>
              <a:lstStyle/>
              <a:p>
                <a:pPr algn="dist"/>
                <a:r>
                  <a:rPr lang="en-US" altLang="zh-CN" sz="1600" dirty="0">
                    <a:solidFill>
                      <a:schemeClr val="bg1"/>
                    </a:solidFill>
                    <a:latin typeface="微软雅黑 Light" panose="020B0502040204020203" pitchFamily="34" charset="-122"/>
                    <a:ea typeface="微软雅黑 Light" panose="020B0502040204020203" pitchFamily="34" charset="-122"/>
                  </a:rPr>
                  <a:t>1874</a:t>
                </a:r>
                <a:r>
                  <a:rPr lang="zh-CN" altLang="en-US" sz="1600" dirty="0">
                    <a:solidFill>
                      <a:schemeClr val="bg1"/>
                    </a:solidFill>
                    <a:latin typeface="微软雅黑 Light" panose="020B0502040204020203" pitchFamily="34" charset="-122"/>
                    <a:ea typeface="微软雅黑 Light" panose="020B0502040204020203" pitchFamily="34" charset="-122"/>
                  </a:rPr>
                  <a:t>年</a:t>
                </a:r>
              </a:p>
            </p:txBody>
          </p:sp>
        </p:grpSp>
      </p:grpSp>
      <p:cxnSp>
        <p:nvCxnSpPr>
          <p:cNvPr id="90" name="直接连接符 89">
            <a:extLst>
              <a:ext uri="{FF2B5EF4-FFF2-40B4-BE49-F238E27FC236}">
                <a16:creationId xmlns:a16="http://schemas.microsoft.com/office/drawing/2014/main" id="{8E080528-D278-42A3-AFC0-2E5997F8F789}"/>
              </a:ext>
            </a:extLst>
          </p:cNvPr>
          <p:cNvCxnSpPr>
            <a:cxnSpLocks/>
          </p:cNvCxnSpPr>
          <p:nvPr/>
        </p:nvCxnSpPr>
        <p:spPr>
          <a:xfrm>
            <a:off x="3238262" y="1486224"/>
            <a:ext cx="5638800" cy="0"/>
          </a:xfrm>
          <a:prstGeom prst="line">
            <a:avLst/>
          </a:prstGeom>
          <a:ln w="12700">
            <a:gradFill flip="none" rotWithShape="1">
              <a:gsLst>
                <a:gs pos="0">
                  <a:srgbClr val="4F1D1C">
                    <a:lumMod val="100000"/>
                    <a:alpha val="0"/>
                  </a:srgbClr>
                </a:gs>
                <a:gs pos="50000">
                  <a:srgbClr val="4F1D1C"/>
                </a:gs>
                <a:gs pos="100000">
                  <a:srgbClr val="4F1D1C">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3666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057"/>
                                        </p:tgtEl>
                                        <p:attrNameLst>
                                          <p:attrName>style.visibility</p:attrName>
                                        </p:attrNameLst>
                                      </p:cBhvr>
                                      <p:to>
                                        <p:strVal val="visible"/>
                                      </p:to>
                                    </p:set>
                                    <p:animEffect transition="in" filter="fade">
                                      <p:cBhvr>
                                        <p:cTn id="11" dur="500"/>
                                        <p:tgtEl>
                                          <p:spTgt spid="2057"/>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fade">
                                      <p:cBhvr>
                                        <p:cTn id="15" dur="500"/>
                                        <p:tgtEl>
                                          <p:spTgt spid="205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059"/>
                                        </p:tgtEl>
                                        <p:attrNameLst>
                                          <p:attrName>style.visibility</p:attrName>
                                        </p:attrNameLst>
                                      </p:cBhvr>
                                      <p:to>
                                        <p:strVal val="visible"/>
                                      </p:to>
                                    </p:set>
                                    <p:animEffect transition="in" filter="fade">
                                      <p:cBhvr>
                                        <p:cTn id="19"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36F045-DF59-4BDF-9ED9-435C9881400F}"/>
              </a:ext>
            </a:extLst>
          </p:cNvPr>
          <p:cNvSpPr/>
          <p:nvPr/>
        </p:nvSpPr>
        <p:spPr>
          <a:xfrm>
            <a:off x="595860" y="3553695"/>
            <a:ext cx="4915270" cy="615040"/>
          </a:xfrm>
          <a:prstGeom prst="rect">
            <a:avLst/>
          </a:prstGeom>
        </p:spPr>
        <p:txBody>
          <a:bodyPr wrap="square">
            <a:spAutoFit/>
          </a:bodyPr>
          <a:lstStyle/>
          <a:p>
            <a:pPr lvl="0">
              <a:lnSpc>
                <a:spcPct val="200000"/>
              </a:lnSpc>
              <a:spcAft>
                <a:spcPts val="0"/>
              </a:spcAft>
            </a:pPr>
            <a:r>
              <a:rPr lang="en-US" altLang="zh-CN" sz="2000" kern="100" dirty="0">
                <a:solidFill>
                  <a:srgbClr val="722D28"/>
                </a:solidFill>
                <a:latin typeface="微软雅黑" panose="020B0503020204020204" pitchFamily="34" charset="-122"/>
                <a:ea typeface="微软雅黑" panose="020B0503020204020204" pitchFamily="34" charset="-122"/>
              </a:rPr>
              <a:t>A</a:t>
            </a:r>
            <a:r>
              <a:rPr lang="zh-CN" altLang="zh-CN" sz="2000" kern="100" dirty="0">
                <a:solidFill>
                  <a:srgbClr val="722D28"/>
                </a:solidFill>
                <a:latin typeface="微软雅黑" panose="020B0503020204020204" pitchFamily="34" charset="-122"/>
                <a:ea typeface="微软雅黑" panose="020B0503020204020204" pitchFamily="34" charset="-122"/>
              </a:rPr>
              <a:t>．肯定了中国抗击英国侵略的正义性</a:t>
            </a:r>
            <a:endParaRPr lang="en-US" altLang="zh-CN" sz="2000" kern="100" dirty="0">
              <a:solidFill>
                <a:srgbClr val="722D28"/>
              </a:solidFill>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EB218B84-E7D9-48C6-AECA-4AAED5598CB0}"/>
              </a:ext>
            </a:extLst>
          </p:cNvPr>
          <p:cNvSpPr/>
          <p:nvPr/>
        </p:nvSpPr>
        <p:spPr>
          <a:xfrm>
            <a:off x="1450018" y="1046899"/>
            <a:ext cx="9691457" cy="2196883"/>
          </a:xfrm>
          <a:prstGeom prst="rect">
            <a:avLst/>
          </a:prstGeom>
        </p:spPr>
        <p:txBody>
          <a:bodyPr wrap="square">
            <a:spAutoFit/>
          </a:bodyPr>
          <a:lstStyle/>
          <a:p>
            <a:pPr lvl="0">
              <a:lnSpc>
                <a:spcPct val="200000"/>
              </a:lnSpc>
              <a:spcAft>
                <a:spcPts val="0"/>
              </a:spcAft>
            </a:pPr>
            <a:r>
              <a:rPr lang="zh-CN" altLang="zh-CN" sz="2400" b="1" kern="100" dirty="0">
                <a:solidFill>
                  <a:srgbClr val="4F1D1C"/>
                </a:solidFill>
                <a:latin typeface="微软雅黑" panose="020B0503020204020204" pitchFamily="34" charset="-122"/>
                <a:ea typeface="微软雅黑" panose="020B0503020204020204" pitchFamily="34" charset="-122"/>
              </a:rPr>
              <a:t>美国历史学家费正清在《伟大的中国革命》中表达了这样的观点：“鸦片战争的发生意味着中国拒绝在外交平等和对等贸易的基础上参加国际大家庭，结果导致英国使用武力。”此观点</a:t>
            </a:r>
            <a:r>
              <a:rPr lang="zh-CN" altLang="en-US" sz="2400" b="1" kern="100" dirty="0">
                <a:solidFill>
                  <a:srgbClr val="4F1D1C"/>
                </a:solidFill>
                <a:latin typeface="微软雅黑" panose="020B0503020204020204" pitchFamily="34" charset="-122"/>
                <a:ea typeface="微软雅黑" panose="020B0503020204020204" pitchFamily="34" charset="-122"/>
              </a:rPr>
              <a:t>（     ）</a:t>
            </a:r>
            <a:endParaRPr lang="zh-CN" altLang="zh-CN" sz="2400" b="1" kern="100" dirty="0">
              <a:solidFill>
                <a:srgbClr val="4F1D1C"/>
              </a:solidFill>
              <a:latin typeface="微软雅黑" panose="020B0503020204020204" pitchFamily="34" charset="-122"/>
              <a:ea typeface="微软雅黑" panose="020B0503020204020204" pitchFamily="34" charset="-122"/>
            </a:endParaRPr>
          </a:p>
        </p:txBody>
      </p:sp>
      <p:sp>
        <p:nvSpPr>
          <p:cNvPr id="5" name="矩形 4">
            <a:extLst>
              <a:ext uri="{FF2B5EF4-FFF2-40B4-BE49-F238E27FC236}">
                <a16:creationId xmlns:a16="http://schemas.microsoft.com/office/drawing/2014/main" id="{E4CFBB31-98D0-4184-B781-23A71B00748A}"/>
              </a:ext>
            </a:extLst>
          </p:cNvPr>
          <p:cNvSpPr/>
          <p:nvPr/>
        </p:nvSpPr>
        <p:spPr>
          <a:xfrm>
            <a:off x="6572318" y="3553695"/>
            <a:ext cx="4448654" cy="615040"/>
          </a:xfrm>
          <a:prstGeom prst="rect">
            <a:avLst/>
          </a:prstGeom>
        </p:spPr>
        <p:txBody>
          <a:bodyPr wrap="none">
            <a:spAutoFit/>
          </a:bodyPr>
          <a:lstStyle/>
          <a:p>
            <a:pPr lvl="0">
              <a:lnSpc>
                <a:spcPct val="200000"/>
              </a:lnSpc>
              <a:spcAft>
                <a:spcPts val="0"/>
              </a:spcAft>
            </a:pPr>
            <a:r>
              <a:rPr lang="en-US" altLang="zh-CN" sz="2000" kern="100" dirty="0">
                <a:solidFill>
                  <a:srgbClr val="722D28"/>
                </a:solidFill>
                <a:latin typeface="微软雅黑" panose="020B0503020204020204" pitchFamily="34" charset="-122"/>
                <a:ea typeface="微软雅黑" panose="020B0503020204020204" pitchFamily="34" charset="-122"/>
              </a:rPr>
              <a:t>B</a:t>
            </a:r>
            <a:r>
              <a:rPr lang="zh-CN" altLang="zh-CN" sz="2000" kern="100" dirty="0">
                <a:solidFill>
                  <a:srgbClr val="722D28"/>
                </a:solidFill>
                <a:latin typeface="微软雅黑" panose="020B0503020204020204" pitchFamily="34" charset="-122"/>
                <a:ea typeface="微软雅黑" panose="020B0503020204020204" pitchFamily="34" charset="-122"/>
              </a:rPr>
              <a:t>．抹杀了鸦片战争具有侵略性的实质</a:t>
            </a:r>
          </a:p>
        </p:txBody>
      </p:sp>
      <p:sp>
        <p:nvSpPr>
          <p:cNvPr id="6" name="矩形 5">
            <a:extLst>
              <a:ext uri="{FF2B5EF4-FFF2-40B4-BE49-F238E27FC236}">
                <a16:creationId xmlns:a16="http://schemas.microsoft.com/office/drawing/2014/main" id="{B25A1A89-CC39-4628-81B9-3A2B508DA36E}"/>
              </a:ext>
            </a:extLst>
          </p:cNvPr>
          <p:cNvSpPr/>
          <p:nvPr/>
        </p:nvSpPr>
        <p:spPr>
          <a:xfrm>
            <a:off x="6572318" y="4462772"/>
            <a:ext cx="5509842" cy="615040"/>
          </a:xfrm>
          <a:prstGeom prst="rect">
            <a:avLst/>
          </a:prstGeom>
        </p:spPr>
        <p:txBody>
          <a:bodyPr wrap="none">
            <a:spAutoFit/>
          </a:bodyPr>
          <a:lstStyle/>
          <a:p>
            <a:pPr>
              <a:lnSpc>
                <a:spcPct val="200000"/>
              </a:lnSpc>
              <a:spcAft>
                <a:spcPts val="0"/>
              </a:spcAft>
            </a:pPr>
            <a:r>
              <a:rPr lang="en-US" altLang="zh-CN" sz="2000" kern="100" dirty="0">
                <a:solidFill>
                  <a:srgbClr val="722D28"/>
                </a:solidFill>
                <a:latin typeface="微软雅黑" panose="020B0503020204020204" pitchFamily="34" charset="-122"/>
                <a:ea typeface="微软雅黑" panose="020B0503020204020204" pitchFamily="34" charset="-122"/>
              </a:rPr>
              <a:t>D</a:t>
            </a:r>
            <a:r>
              <a:rPr lang="zh-CN" altLang="zh-CN" sz="2000" kern="100" dirty="0">
                <a:solidFill>
                  <a:srgbClr val="722D28"/>
                </a:solidFill>
                <a:latin typeface="微软雅黑" panose="020B0503020204020204" pitchFamily="34" charset="-122"/>
                <a:ea typeface="微软雅黑" panose="020B0503020204020204" pitchFamily="34" charset="-122"/>
              </a:rPr>
              <a:t>．从全球化的角度正确分析了鸦片战争的原因</a:t>
            </a:r>
          </a:p>
        </p:txBody>
      </p:sp>
      <p:sp>
        <p:nvSpPr>
          <p:cNvPr id="7" name="矩形 6">
            <a:extLst>
              <a:ext uri="{FF2B5EF4-FFF2-40B4-BE49-F238E27FC236}">
                <a16:creationId xmlns:a16="http://schemas.microsoft.com/office/drawing/2014/main" id="{C022A0DF-1592-4C61-AF6F-0C51EACC0ACE}"/>
              </a:ext>
            </a:extLst>
          </p:cNvPr>
          <p:cNvSpPr/>
          <p:nvPr/>
        </p:nvSpPr>
        <p:spPr>
          <a:xfrm>
            <a:off x="595860" y="4478648"/>
            <a:ext cx="5485797" cy="615040"/>
          </a:xfrm>
          <a:prstGeom prst="rect">
            <a:avLst/>
          </a:prstGeom>
        </p:spPr>
        <p:txBody>
          <a:bodyPr wrap="none">
            <a:spAutoFit/>
          </a:bodyPr>
          <a:lstStyle/>
          <a:p>
            <a:pPr>
              <a:lnSpc>
                <a:spcPct val="200000"/>
              </a:lnSpc>
              <a:spcAft>
                <a:spcPts val="0"/>
              </a:spcAft>
            </a:pPr>
            <a:r>
              <a:rPr lang="en-US" altLang="zh-CN" sz="2000" kern="100" dirty="0">
                <a:solidFill>
                  <a:srgbClr val="722D28"/>
                </a:solidFill>
                <a:latin typeface="微软雅黑" panose="020B0503020204020204" pitchFamily="34" charset="-122"/>
                <a:ea typeface="微软雅黑" panose="020B0503020204020204" pitchFamily="34" charset="-122"/>
              </a:rPr>
              <a:t>C</a:t>
            </a:r>
            <a:r>
              <a:rPr lang="zh-CN" altLang="zh-CN" sz="2000" kern="100" dirty="0">
                <a:solidFill>
                  <a:srgbClr val="722D28"/>
                </a:solidFill>
                <a:latin typeface="微软雅黑" panose="020B0503020204020204" pitchFamily="34" charset="-122"/>
                <a:ea typeface="微软雅黑" panose="020B0503020204020204" pitchFamily="34" charset="-122"/>
              </a:rPr>
              <a:t>．揭示了鸦片战争的根源是中国拒绝鸦片贸易</a:t>
            </a:r>
          </a:p>
        </p:txBody>
      </p:sp>
      <p:cxnSp>
        <p:nvCxnSpPr>
          <p:cNvPr id="9" name="直接连接符 8">
            <a:extLst>
              <a:ext uri="{FF2B5EF4-FFF2-40B4-BE49-F238E27FC236}">
                <a16:creationId xmlns:a16="http://schemas.microsoft.com/office/drawing/2014/main" id="{43709846-8078-49F5-A773-37088D9526DE}"/>
              </a:ext>
            </a:extLst>
          </p:cNvPr>
          <p:cNvCxnSpPr>
            <a:cxnSpLocks/>
          </p:cNvCxnSpPr>
          <p:nvPr/>
        </p:nvCxnSpPr>
        <p:spPr>
          <a:xfrm>
            <a:off x="479394" y="1127465"/>
            <a:ext cx="2432482" cy="0"/>
          </a:xfrm>
          <a:prstGeom prst="line">
            <a:avLst/>
          </a:prstGeom>
          <a:ln>
            <a:solidFill>
              <a:srgbClr val="4F1D1C"/>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A174013A-1C19-41EC-8328-D62250131636}"/>
              </a:ext>
            </a:extLst>
          </p:cNvPr>
          <p:cNvSpPr/>
          <p:nvPr/>
        </p:nvSpPr>
        <p:spPr>
          <a:xfrm>
            <a:off x="479394" y="1127466"/>
            <a:ext cx="970625" cy="186430"/>
          </a:xfrm>
          <a:prstGeom prst="rect">
            <a:avLst/>
          </a:prstGeom>
          <a:solidFill>
            <a:srgbClr val="4F1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E97749B8-9B21-4410-B437-EE07561A0278}"/>
              </a:ext>
            </a:extLst>
          </p:cNvPr>
          <p:cNvSpPr txBox="1"/>
          <p:nvPr/>
        </p:nvSpPr>
        <p:spPr>
          <a:xfrm>
            <a:off x="446842" y="542690"/>
            <a:ext cx="2465034" cy="584775"/>
          </a:xfrm>
          <a:prstGeom prst="rect">
            <a:avLst/>
          </a:prstGeom>
          <a:noFill/>
        </p:spPr>
        <p:txBody>
          <a:bodyPr wrap="square" rtlCol="0">
            <a:spAutoFit/>
          </a:bodyPr>
          <a:lstStyle/>
          <a:p>
            <a:pPr algn="dist"/>
            <a:r>
              <a:rPr lang="zh-CN" altLang="en-US" sz="3200" dirty="0">
                <a:solidFill>
                  <a:srgbClr val="4F1D1C"/>
                </a:solidFill>
                <a:latin typeface="汉仪尚巍手书W" panose="00020600040101010101" pitchFamily="18" charset="-122"/>
                <a:ea typeface="汉仪尚巍手书W" panose="00020600040101010101" pitchFamily="18" charset="-122"/>
              </a:rPr>
              <a:t>练习题一</a:t>
            </a:r>
          </a:p>
        </p:txBody>
      </p:sp>
      <p:sp>
        <p:nvSpPr>
          <p:cNvPr id="13" name="文本框 12">
            <a:extLst>
              <a:ext uri="{FF2B5EF4-FFF2-40B4-BE49-F238E27FC236}">
                <a16:creationId xmlns:a16="http://schemas.microsoft.com/office/drawing/2014/main" id="{F8C9914F-35E1-47A0-A122-6CCD6AA95147}"/>
              </a:ext>
            </a:extLst>
          </p:cNvPr>
          <p:cNvSpPr txBox="1"/>
          <p:nvPr/>
        </p:nvSpPr>
        <p:spPr>
          <a:xfrm>
            <a:off x="7128769" y="2550797"/>
            <a:ext cx="1438183" cy="1015663"/>
          </a:xfrm>
          <a:prstGeom prst="rect">
            <a:avLst/>
          </a:prstGeom>
          <a:noFill/>
        </p:spPr>
        <p:txBody>
          <a:bodyPr wrap="square" rtlCol="0">
            <a:spAutoFit/>
          </a:bodyPr>
          <a:lstStyle/>
          <a:p>
            <a:pPr algn="ctr"/>
            <a:r>
              <a:rPr lang="en-US" altLang="zh-CN" sz="6000" dirty="0">
                <a:solidFill>
                  <a:srgbClr val="C00000"/>
                </a:solidFill>
                <a:latin typeface="汉仪尚巍手书W" panose="00020600040101010101" pitchFamily="18" charset="-122"/>
                <a:ea typeface="汉仪尚巍手书W" panose="00020600040101010101" pitchFamily="18" charset="-122"/>
              </a:rPr>
              <a:t>B</a:t>
            </a:r>
            <a:endParaRPr lang="zh-CN" altLang="en-US" sz="6000" dirty="0">
              <a:solidFill>
                <a:srgbClr val="C00000"/>
              </a:solidFill>
              <a:latin typeface="汉仪尚巍手书W" panose="00020600040101010101" pitchFamily="18" charset="-122"/>
              <a:ea typeface="汉仪尚巍手书W" panose="00020600040101010101" pitchFamily="18" charset="-122"/>
            </a:endParaRPr>
          </a:p>
        </p:txBody>
      </p:sp>
    </p:spTree>
    <p:extLst>
      <p:ext uri="{BB962C8B-B14F-4D97-AF65-F5344CB8AC3E}">
        <p14:creationId xmlns:p14="http://schemas.microsoft.com/office/powerpoint/2010/main" val="4262704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36F045-DF59-4BDF-9ED9-435C9881400F}"/>
              </a:ext>
            </a:extLst>
          </p:cNvPr>
          <p:cNvSpPr/>
          <p:nvPr/>
        </p:nvSpPr>
        <p:spPr>
          <a:xfrm>
            <a:off x="595860" y="3553695"/>
            <a:ext cx="4915270" cy="615040"/>
          </a:xfrm>
          <a:prstGeom prst="rect">
            <a:avLst/>
          </a:prstGeom>
        </p:spPr>
        <p:txBody>
          <a:bodyPr wrap="square">
            <a:spAutoFit/>
          </a:bodyPr>
          <a:lstStyle/>
          <a:p>
            <a:pPr lvl="0">
              <a:lnSpc>
                <a:spcPct val="200000"/>
              </a:lnSpc>
            </a:pPr>
            <a:r>
              <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a:t>
            </a:r>
            <a:r>
              <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t>
            </a:r>
            <a:r>
              <a:rPr lang="en-US" altLang="zh-CN" sz="2000" kern="100" dirty="0">
                <a:solidFill>
                  <a:srgbClr val="722D28"/>
                </a:solidFill>
                <a:latin typeface="微软雅黑" panose="020B0503020204020204" pitchFamily="34" charset="-122"/>
                <a:ea typeface="微软雅黑" panose="020B0503020204020204" pitchFamily="34" charset="-122"/>
              </a:rPr>
              <a:t>《</a:t>
            </a:r>
            <a:r>
              <a:rPr lang="zh-CN" altLang="en-US" sz="2000" kern="100" dirty="0">
                <a:solidFill>
                  <a:srgbClr val="722D28"/>
                </a:solidFill>
                <a:latin typeface="微软雅黑" panose="020B0503020204020204" pitchFamily="34" charset="-122"/>
                <a:ea typeface="微软雅黑" panose="020B0503020204020204" pitchFamily="34" charset="-122"/>
              </a:rPr>
              <a:t>南京条约</a:t>
            </a:r>
            <a:r>
              <a:rPr lang="en-US" altLang="zh-CN" sz="2000" kern="100" dirty="0">
                <a:solidFill>
                  <a:srgbClr val="722D28"/>
                </a:solidFill>
                <a:latin typeface="微软雅黑" panose="020B0503020204020204" pitchFamily="34" charset="-122"/>
                <a:ea typeface="微软雅黑" panose="020B0503020204020204" pitchFamily="34" charset="-122"/>
              </a:rPr>
              <a:t>》</a:t>
            </a:r>
            <a:r>
              <a:rPr lang="zh-CN" altLang="en-US" sz="2000" kern="100" dirty="0">
                <a:solidFill>
                  <a:srgbClr val="722D28"/>
                </a:solidFill>
                <a:latin typeface="微软雅黑" panose="020B0503020204020204" pitchFamily="34" charset="-122"/>
                <a:ea typeface="微软雅黑" panose="020B0503020204020204" pitchFamily="34" charset="-122"/>
              </a:rPr>
              <a:t>开放五口通商</a:t>
            </a:r>
            <a:endPar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endParaRPr>
          </a:p>
        </p:txBody>
      </p:sp>
      <p:sp>
        <p:nvSpPr>
          <p:cNvPr id="4" name="矩形 3">
            <a:extLst>
              <a:ext uri="{FF2B5EF4-FFF2-40B4-BE49-F238E27FC236}">
                <a16:creationId xmlns:a16="http://schemas.microsoft.com/office/drawing/2014/main" id="{EB218B84-E7D9-48C6-AECA-4AAED5598CB0}"/>
              </a:ext>
            </a:extLst>
          </p:cNvPr>
          <p:cNvSpPr/>
          <p:nvPr/>
        </p:nvSpPr>
        <p:spPr>
          <a:xfrm>
            <a:off x="1450018" y="1046899"/>
            <a:ext cx="9691457" cy="2196883"/>
          </a:xfrm>
          <a:prstGeom prst="rect">
            <a:avLst/>
          </a:prstGeom>
        </p:spPr>
        <p:txBody>
          <a:bodyPr wrap="square">
            <a:spAutoFit/>
          </a:bodyPr>
          <a:lstStyle/>
          <a:p>
            <a:pPr lvl="0">
              <a:lnSpc>
                <a:spcPct val="200000"/>
              </a:lnSpc>
            </a:pPr>
            <a:r>
              <a:rPr lang="zh-CN" altLang="en-US" sz="2400" b="1" kern="100" dirty="0">
                <a:solidFill>
                  <a:srgbClr val="4F1D1C"/>
                </a:solidFill>
                <a:latin typeface="微软雅黑" panose="020B0503020204020204" pitchFamily="34" charset="-122"/>
                <a:ea typeface="微软雅黑" panose="020B0503020204020204" pitchFamily="34" charset="-122"/>
              </a:rPr>
              <a:t>据统计，</a:t>
            </a:r>
            <a:r>
              <a:rPr lang="en-US" altLang="zh-CN" sz="2400" b="1" kern="100" dirty="0">
                <a:solidFill>
                  <a:srgbClr val="4F1D1C"/>
                </a:solidFill>
                <a:latin typeface="微软雅黑" panose="020B0503020204020204" pitchFamily="34" charset="-122"/>
                <a:ea typeface="微软雅黑" panose="020B0503020204020204" pitchFamily="34" charset="-122"/>
              </a:rPr>
              <a:t>19</a:t>
            </a:r>
            <a:r>
              <a:rPr lang="zh-CN" altLang="en-US" sz="2400" b="1" kern="100" dirty="0">
                <a:solidFill>
                  <a:srgbClr val="4F1D1C"/>
                </a:solidFill>
                <a:latin typeface="微软雅黑" panose="020B0503020204020204" pitchFamily="34" charset="-122"/>
                <a:ea typeface="微软雅黑" panose="020B0503020204020204" pitchFamily="34" charset="-122"/>
              </a:rPr>
              <a:t>世纪</a:t>
            </a:r>
            <a:r>
              <a:rPr lang="en-US" altLang="zh-CN" sz="2400" b="1" kern="100" dirty="0">
                <a:solidFill>
                  <a:srgbClr val="4F1D1C"/>
                </a:solidFill>
                <a:latin typeface="微软雅黑" panose="020B0503020204020204" pitchFamily="34" charset="-122"/>
                <a:ea typeface="微软雅黑" panose="020B0503020204020204" pitchFamily="34" charset="-122"/>
              </a:rPr>
              <a:t>40</a:t>
            </a:r>
            <a:r>
              <a:rPr lang="zh-CN" altLang="en-US" sz="2400" b="1" kern="100" dirty="0">
                <a:solidFill>
                  <a:srgbClr val="4F1D1C"/>
                </a:solidFill>
                <a:latin typeface="微软雅黑" panose="020B0503020204020204" pitchFamily="34" charset="-122"/>
                <a:ea typeface="微软雅黑" panose="020B0503020204020204" pitchFamily="34" charset="-122"/>
              </a:rPr>
              <a:t>年代下半期，广州对外贸易的绝对值出现下降的趋势，对英国的贸易总额由</a:t>
            </a:r>
            <a:r>
              <a:rPr lang="en-US" altLang="zh-CN" sz="2400" b="1" kern="100" dirty="0">
                <a:solidFill>
                  <a:srgbClr val="4F1D1C"/>
                </a:solidFill>
                <a:latin typeface="微软雅黑" panose="020B0503020204020204" pitchFamily="34" charset="-122"/>
                <a:ea typeface="微软雅黑" panose="020B0503020204020204" pitchFamily="34" charset="-122"/>
              </a:rPr>
              <a:t>3100</a:t>
            </a:r>
            <a:r>
              <a:rPr lang="zh-CN" altLang="en-US" sz="2400" b="1" kern="100" dirty="0">
                <a:solidFill>
                  <a:srgbClr val="4F1D1C"/>
                </a:solidFill>
                <a:latin typeface="微软雅黑" panose="020B0503020204020204" pitchFamily="34" charset="-122"/>
                <a:ea typeface="微软雅黑" panose="020B0503020204020204" pitchFamily="34" charset="-122"/>
              </a:rPr>
              <a:t>万元下降到</a:t>
            </a:r>
            <a:r>
              <a:rPr lang="en-US" altLang="zh-CN" sz="2400" b="1" kern="100" dirty="0">
                <a:solidFill>
                  <a:srgbClr val="4F1D1C"/>
                </a:solidFill>
                <a:latin typeface="微软雅黑" panose="020B0503020204020204" pitchFamily="34" charset="-122"/>
                <a:ea typeface="微软雅黑" panose="020B0503020204020204" pitchFamily="34" charset="-122"/>
              </a:rPr>
              <a:t>1600</a:t>
            </a:r>
            <a:r>
              <a:rPr lang="zh-CN" altLang="en-US" sz="2400" b="1" kern="100" dirty="0">
                <a:solidFill>
                  <a:srgbClr val="4F1D1C"/>
                </a:solidFill>
                <a:latin typeface="微软雅黑" panose="020B0503020204020204" pitchFamily="34" charset="-122"/>
                <a:ea typeface="微软雅黑" panose="020B0503020204020204" pitchFamily="34" charset="-122"/>
              </a:rPr>
              <a:t>万元，来广州的美国商船由</a:t>
            </a:r>
            <a:r>
              <a:rPr lang="en-US" altLang="zh-CN" sz="2400" b="1" kern="100" dirty="0">
                <a:solidFill>
                  <a:srgbClr val="4F1D1C"/>
                </a:solidFill>
                <a:latin typeface="微软雅黑" panose="020B0503020204020204" pitchFamily="34" charset="-122"/>
                <a:ea typeface="微软雅黑" panose="020B0503020204020204" pitchFamily="34" charset="-122"/>
              </a:rPr>
              <a:t>93</a:t>
            </a:r>
            <a:r>
              <a:rPr lang="zh-CN" altLang="en-US" sz="2400" b="1" kern="100" dirty="0">
                <a:solidFill>
                  <a:srgbClr val="4F1D1C"/>
                </a:solidFill>
                <a:latin typeface="微软雅黑" panose="020B0503020204020204" pitchFamily="34" charset="-122"/>
                <a:ea typeface="微软雅黑" panose="020B0503020204020204" pitchFamily="34" charset="-122"/>
              </a:rPr>
              <a:t>艘下降到</a:t>
            </a:r>
            <a:r>
              <a:rPr lang="en-US" altLang="zh-CN" sz="2400" b="1" kern="100" dirty="0">
                <a:solidFill>
                  <a:srgbClr val="4F1D1C"/>
                </a:solidFill>
                <a:latin typeface="微软雅黑" panose="020B0503020204020204" pitchFamily="34" charset="-122"/>
                <a:ea typeface="微软雅黑" panose="020B0503020204020204" pitchFamily="34" charset="-122"/>
              </a:rPr>
              <a:t>70</a:t>
            </a:r>
            <a:r>
              <a:rPr lang="zh-CN" altLang="en-US" sz="2400" b="1" kern="100" dirty="0">
                <a:solidFill>
                  <a:srgbClr val="4F1D1C"/>
                </a:solidFill>
                <a:latin typeface="微软雅黑" panose="020B0503020204020204" pitchFamily="34" charset="-122"/>
                <a:ea typeface="微软雅黑" panose="020B0503020204020204" pitchFamily="34" charset="-122"/>
              </a:rPr>
              <a:t>艘。上述现象出现的主要原因是（    ）</a:t>
            </a:r>
          </a:p>
        </p:txBody>
      </p:sp>
      <p:sp>
        <p:nvSpPr>
          <p:cNvPr id="5" name="矩形 4">
            <a:extLst>
              <a:ext uri="{FF2B5EF4-FFF2-40B4-BE49-F238E27FC236}">
                <a16:creationId xmlns:a16="http://schemas.microsoft.com/office/drawing/2014/main" id="{E4CFBB31-98D0-4184-B781-23A71B00748A}"/>
              </a:ext>
            </a:extLst>
          </p:cNvPr>
          <p:cNvSpPr/>
          <p:nvPr/>
        </p:nvSpPr>
        <p:spPr>
          <a:xfrm>
            <a:off x="6572318" y="3553695"/>
            <a:ext cx="3935693" cy="615040"/>
          </a:xfrm>
          <a:prstGeom prst="rect">
            <a:avLst/>
          </a:prstGeom>
        </p:spPr>
        <p:txBody>
          <a:bodyPr wrap="none">
            <a:spAutoFit/>
          </a:bodyPr>
          <a:lstStyle/>
          <a:p>
            <a:pPr lvl="0">
              <a:lnSpc>
                <a:spcPct val="200000"/>
              </a:lnSpc>
            </a:pPr>
            <a:r>
              <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B</a:t>
            </a:r>
            <a:r>
              <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t>
            </a:r>
            <a:r>
              <a:rPr lang="zh-CN" altLang="en-US" sz="2000" kern="100" dirty="0">
                <a:solidFill>
                  <a:srgbClr val="722D28"/>
                </a:solidFill>
                <a:latin typeface="微软雅黑" panose="020B0503020204020204" pitchFamily="34" charset="-122"/>
                <a:ea typeface="微软雅黑" panose="020B0503020204020204" pitchFamily="34" charset="-122"/>
              </a:rPr>
              <a:t>鸦片战争时期广东人抵制洋货</a:t>
            </a:r>
            <a:endPar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endParaRPr>
          </a:p>
        </p:txBody>
      </p:sp>
      <p:sp>
        <p:nvSpPr>
          <p:cNvPr id="6" name="矩形 5">
            <a:extLst>
              <a:ext uri="{FF2B5EF4-FFF2-40B4-BE49-F238E27FC236}">
                <a16:creationId xmlns:a16="http://schemas.microsoft.com/office/drawing/2014/main" id="{B25A1A89-CC39-4628-81B9-3A2B508DA36E}"/>
              </a:ext>
            </a:extLst>
          </p:cNvPr>
          <p:cNvSpPr/>
          <p:nvPr/>
        </p:nvSpPr>
        <p:spPr>
          <a:xfrm>
            <a:off x="6572318" y="4462772"/>
            <a:ext cx="3970959" cy="615040"/>
          </a:xfrm>
          <a:prstGeom prst="rect">
            <a:avLst/>
          </a:prstGeom>
        </p:spPr>
        <p:txBody>
          <a:bodyPr wrap="none">
            <a:spAutoFit/>
          </a:bodyPr>
          <a:lstStyle/>
          <a:p>
            <a:pPr lvl="0">
              <a:lnSpc>
                <a:spcPct val="200000"/>
              </a:lnSpc>
            </a:pPr>
            <a:r>
              <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D</a:t>
            </a:r>
            <a:r>
              <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t>
            </a:r>
            <a:r>
              <a:rPr lang="zh-CN" altLang="en-US" sz="2000" kern="100" dirty="0">
                <a:solidFill>
                  <a:srgbClr val="722D28"/>
                </a:solidFill>
                <a:latin typeface="微软雅黑" panose="020B0503020204020204" pitchFamily="34" charset="-122"/>
                <a:ea typeface="微软雅黑" panose="020B0503020204020204" pitchFamily="34" charset="-122"/>
              </a:rPr>
              <a:t>清政府加强限制广州对外贸易</a:t>
            </a:r>
            <a:endPar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endParaRPr>
          </a:p>
        </p:txBody>
      </p:sp>
      <p:sp>
        <p:nvSpPr>
          <p:cNvPr id="7" name="矩形 6">
            <a:extLst>
              <a:ext uri="{FF2B5EF4-FFF2-40B4-BE49-F238E27FC236}">
                <a16:creationId xmlns:a16="http://schemas.microsoft.com/office/drawing/2014/main" id="{C022A0DF-1592-4C61-AF6F-0C51EACC0ACE}"/>
              </a:ext>
            </a:extLst>
          </p:cNvPr>
          <p:cNvSpPr/>
          <p:nvPr/>
        </p:nvSpPr>
        <p:spPr>
          <a:xfrm>
            <a:off x="595860" y="4478648"/>
            <a:ext cx="3946914" cy="615040"/>
          </a:xfrm>
          <a:prstGeom prst="rect">
            <a:avLst/>
          </a:prstGeom>
        </p:spPr>
        <p:txBody>
          <a:bodyPr wrap="none">
            <a:spAutoFit/>
          </a:bodyPr>
          <a:lstStyle/>
          <a:p>
            <a:pPr lvl="0">
              <a:lnSpc>
                <a:spcPct val="200000"/>
              </a:lnSpc>
            </a:pPr>
            <a:r>
              <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C</a:t>
            </a:r>
            <a:r>
              <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t>
            </a:r>
            <a:r>
              <a:rPr lang="zh-CN" altLang="en-US" sz="2000" kern="100" dirty="0">
                <a:solidFill>
                  <a:srgbClr val="722D28"/>
                </a:solidFill>
                <a:latin typeface="微软雅黑" panose="020B0503020204020204" pitchFamily="34" charset="-122"/>
                <a:ea typeface="微软雅黑" panose="020B0503020204020204" pitchFamily="34" charset="-122"/>
              </a:rPr>
              <a:t>鸦片战争打击了广州对外贸易</a:t>
            </a:r>
            <a:endPar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a:extLst>
              <a:ext uri="{FF2B5EF4-FFF2-40B4-BE49-F238E27FC236}">
                <a16:creationId xmlns:a16="http://schemas.microsoft.com/office/drawing/2014/main" id="{43709846-8078-49F5-A773-37088D9526DE}"/>
              </a:ext>
            </a:extLst>
          </p:cNvPr>
          <p:cNvCxnSpPr>
            <a:cxnSpLocks/>
          </p:cNvCxnSpPr>
          <p:nvPr/>
        </p:nvCxnSpPr>
        <p:spPr>
          <a:xfrm>
            <a:off x="479394" y="1127465"/>
            <a:ext cx="2432482" cy="0"/>
          </a:xfrm>
          <a:prstGeom prst="line">
            <a:avLst/>
          </a:prstGeom>
          <a:ln>
            <a:solidFill>
              <a:srgbClr val="4F1D1C"/>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A174013A-1C19-41EC-8328-D62250131636}"/>
              </a:ext>
            </a:extLst>
          </p:cNvPr>
          <p:cNvSpPr/>
          <p:nvPr/>
        </p:nvSpPr>
        <p:spPr>
          <a:xfrm>
            <a:off x="479394" y="1127466"/>
            <a:ext cx="970625" cy="186430"/>
          </a:xfrm>
          <a:prstGeom prst="rect">
            <a:avLst/>
          </a:prstGeom>
          <a:solidFill>
            <a:srgbClr val="4F1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97749B8-9B21-4410-B437-EE07561A0278}"/>
              </a:ext>
            </a:extLst>
          </p:cNvPr>
          <p:cNvSpPr txBox="1"/>
          <p:nvPr/>
        </p:nvSpPr>
        <p:spPr>
          <a:xfrm>
            <a:off x="446842" y="542690"/>
            <a:ext cx="246503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4F1D1C"/>
                </a:solidFill>
                <a:effectLst/>
                <a:uLnTx/>
                <a:uFillTx/>
                <a:latin typeface="汉仪尚巍手书W" panose="00020600040101010101" pitchFamily="18" charset="-122"/>
                <a:ea typeface="汉仪尚巍手书W" panose="00020600040101010101" pitchFamily="18" charset="-122"/>
                <a:cs typeface="+mn-cs"/>
              </a:rPr>
              <a:t>练习题二</a:t>
            </a:r>
          </a:p>
        </p:txBody>
      </p:sp>
      <p:sp>
        <p:nvSpPr>
          <p:cNvPr id="13" name="文本框 12">
            <a:extLst>
              <a:ext uri="{FF2B5EF4-FFF2-40B4-BE49-F238E27FC236}">
                <a16:creationId xmlns:a16="http://schemas.microsoft.com/office/drawing/2014/main" id="{F8C9914F-35E1-47A0-A122-6CCD6AA95147}"/>
              </a:ext>
            </a:extLst>
          </p:cNvPr>
          <p:cNvSpPr txBox="1"/>
          <p:nvPr/>
        </p:nvSpPr>
        <p:spPr>
          <a:xfrm>
            <a:off x="8158579" y="2598556"/>
            <a:ext cx="14381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C00000"/>
                </a:solidFill>
                <a:effectLst/>
                <a:uLnTx/>
                <a:uFillTx/>
                <a:latin typeface="汉仪尚巍手书W" panose="00020600040101010101" pitchFamily="18" charset="-122"/>
                <a:ea typeface="汉仪尚巍手书W" panose="00020600040101010101" pitchFamily="18" charset="-122"/>
                <a:cs typeface="+mn-cs"/>
              </a:rPr>
              <a:t>A</a:t>
            </a:r>
            <a:endParaRPr kumimoji="0" lang="zh-CN" altLang="en-US" sz="6000" b="0" i="0" u="none" strike="noStrike" kern="1200" cap="none" spc="0" normalizeH="0" baseline="0" noProof="0" dirty="0">
              <a:ln>
                <a:noFill/>
              </a:ln>
              <a:solidFill>
                <a:srgbClr val="C00000"/>
              </a:solidFill>
              <a:effectLst/>
              <a:uLnTx/>
              <a:uFillTx/>
              <a:latin typeface="汉仪尚巍手书W" panose="00020600040101010101" pitchFamily="18" charset="-122"/>
              <a:ea typeface="汉仪尚巍手书W" panose="00020600040101010101" pitchFamily="18" charset="-122"/>
              <a:cs typeface="+mn-cs"/>
            </a:endParaRPr>
          </a:p>
        </p:txBody>
      </p:sp>
    </p:spTree>
    <p:extLst>
      <p:ext uri="{BB962C8B-B14F-4D97-AF65-F5344CB8AC3E}">
        <p14:creationId xmlns:p14="http://schemas.microsoft.com/office/powerpoint/2010/main" val="176916135"/>
      </p:ext>
    </p:extLst>
  </p:cSld>
  <p:clrMapOvr>
    <a:masterClrMapping/>
  </p:clrMapOvr>
  <mc:AlternateContent xmlns:mc="http://schemas.openxmlformats.org/markup-compatibility/2006" xmlns:p14="http://schemas.microsoft.com/office/powerpoint/2010/main">
    <mc:Choice Requires="p14">
      <p:transition spd="slow">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36F045-DF59-4BDF-9ED9-435C9881400F}"/>
              </a:ext>
            </a:extLst>
          </p:cNvPr>
          <p:cNvSpPr/>
          <p:nvPr/>
        </p:nvSpPr>
        <p:spPr>
          <a:xfrm>
            <a:off x="595860" y="3553695"/>
            <a:ext cx="4915270" cy="615040"/>
          </a:xfrm>
          <a:prstGeom prst="rect">
            <a:avLst/>
          </a:prstGeom>
        </p:spPr>
        <p:txBody>
          <a:bodyPr wrap="square">
            <a:spAutoFit/>
          </a:bodyPr>
          <a:lstStyle/>
          <a:p>
            <a:pPr lvl="0">
              <a:lnSpc>
                <a:spcPct val="200000"/>
              </a:lnSpc>
            </a:pPr>
            <a:r>
              <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a:t>
            </a:r>
            <a:r>
              <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t>
            </a:r>
            <a:r>
              <a:rPr lang="zh-CN" altLang="en-US" sz="2000" kern="100" dirty="0">
                <a:solidFill>
                  <a:srgbClr val="722D28"/>
                </a:solidFill>
                <a:latin typeface="微软雅黑" panose="020B0503020204020204" pitchFamily="34" charset="-122"/>
                <a:ea typeface="微软雅黑" panose="020B0503020204020204" pitchFamily="34" charset="-122"/>
              </a:rPr>
              <a:t>第一次鸦片战争时期</a:t>
            </a:r>
            <a:endPar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endParaRPr>
          </a:p>
        </p:txBody>
      </p:sp>
      <p:sp>
        <p:nvSpPr>
          <p:cNvPr id="4" name="矩形 3">
            <a:extLst>
              <a:ext uri="{FF2B5EF4-FFF2-40B4-BE49-F238E27FC236}">
                <a16:creationId xmlns:a16="http://schemas.microsoft.com/office/drawing/2014/main" id="{EB218B84-E7D9-48C6-AECA-4AAED5598CB0}"/>
              </a:ext>
            </a:extLst>
          </p:cNvPr>
          <p:cNvSpPr/>
          <p:nvPr/>
        </p:nvSpPr>
        <p:spPr>
          <a:xfrm>
            <a:off x="1450018" y="1046899"/>
            <a:ext cx="9691457" cy="2196883"/>
          </a:xfrm>
          <a:prstGeom prst="rect">
            <a:avLst/>
          </a:prstGeom>
        </p:spPr>
        <p:txBody>
          <a:bodyPr wrap="square">
            <a:spAutoFit/>
          </a:bodyPr>
          <a:lstStyle/>
          <a:p>
            <a:pPr lvl="0">
              <a:lnSpc>
                <a:spcPct val="200000"/>
              </a:lnSpc>
            </a:pPr>
            <a:r>
              <a:rPr lang="zh-CN" altLang="en-US" sz="2400" b="1" kern="100" dirty="0">
                <a:solidFill>
                  <a:srgbClr val="4F1D1C"/>
                </a:solidFill>
                <a:latin typeface="微软雅黑" panose="020B0503020204020204" pitchFamily="34" charset="-122"/>
                <a:ea typeface="微软雅黑" panose="020B0503020204020204" pitchFamily="34" charset="-122"/>
              </a:rPr>
              <a:t>“许开台湾互市，英、美、法、德相继而米，派领事，划租界，设商行，建栈房，轮船出入，次第渐兴，而交涉愈繁。咸丰九年，设通商总局于道署，由道办之”。材料显示的情况最早发生于（    ）</a:t>
            </a:r>
          </a:p>
        </p:txBody>
      </p:sp>
      <p:sp>
        <p:nvSpPr>
          <p:cNvPr id="5" name="矩形 4">
            <a:extLst>
              <a:ext uri="{FF2B5EF4-FFF2-40B4-BE49-F238E27FC236}">
                <a16:creationId xmlns:a16="http://schemas.microsoft.com/office/drawing/2014/main" id="{E4CFBB31-98D0-4184-B781-23A71B00748A}"/>
              </a:ext>
            </a:extLst>
          </p:cNvPr>
          <p:cNvSpPr/>
          <p:nvPr/>
        </p:nvSpPr>
        <p:spPr>
          <a:xfrm>
            <a:off x="6572318" y="3553695"/>
            <a:ext cx="2909771" cy="615040"/>
          </a:xfrm>
          <a:prstGeom prst="rect">
            <a:avLst/>
          </a:prstGeom>
        </p:spPr>
        <p:txBody>
          <a:bodyPr wrap="none">
            <a:spAutoFit/>
          </a:bodyPr>
          <a:lstStyle/>
          <a:p>
            <a:pPr lvl="0">
              <a:lnSpc>
                <a:spcPct val="200000"/>
              </a:lnSpc>
            </a:pPr>
            <a:r>
              <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B</a:t>
            </a:r>
            <a:r>
              <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t>
            </a:r>
            <a:r>
              <a:rPr lang="zh-CN" altLang="en-US" sz="2000" kern="100" dirty="0">
                <a:solidFill>
                  <a:srgbClr val="722D28"/>
                </a:solidFill>
                <a:latin typeface="微软雅黑" panose="020B0503020204020204" pitchFamily="34" charset="-122"/>
                <a:ea typeface="微软雅黑" panose="020B0503020204020204" pitchFamily="34" charset="-122"/>
              </a:rPr>
              <a:t>第二次鸦片战争时期</a:t>
            </a:r>
            <a:endPar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endParaRPr>
          </a:p>
        </p:txBody>
      </p:sp>
      <p:sp>
        <p:nvSpPr>
          <p:cNvPr id="6" name="矩形 5">
            <a:extLst>
              <a:ext uri="{FF2B5EF4-FFF2-40B4-BE49-F238E27FC236}">
                <a16:creationId xmlns:a16="http://schemas.microsoft.com/office/drawing/2014/main" id="{B25A1A89-CC39-4628-81B9-3A2B508DA36E}"/>
              </a:ext>
            </a:extLst>
          </p:cNvPr>
          <p:cNvSpPr/>
          <p:nvPr/>
        </p:nvSpPr>
        <p:spPr>
          <a:xfrm>
            <a:off x="6572318" y="4462772"/>
            <a:ext cx="3201517" cy="615040"/>
          </a:xfrm>
          <a:prstGeom prst="rect">
            <a:avLst/>
          </a:prstGeom>
        </p:spPr>
        <p:txBody>
          <a:bodyPr wrap="none">
            <a:spAutoFit/>
          </a:bodyPr>
          <a:lstStyle/>
          <a:p>
            <a:pPr lvl="0">
              <a:lnSpc>
                <a:spcPct val="200000"/>
              </a:lnSpc>
            </a:pPr>
            <a:r>
              <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D</a:t>
            </a:r>
            <a:r>
              <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t>
            </a:r>
            <a:r>
              <a:rPr lang="zh-CN" altLang="en-US" sz="2000" kern="100" dirty="0">
                <a:solidFill>
                  <a:srgbClr val="722D28"/>
                </a:solidFill>
                <a:latin typeface="微软雅黑" panose="020B0503020204020204" pitchFamily="34" charset="-122"/>
                <a:ea typeface="微软雅黑" panose="020B0503020204020204" pitchFamily="34" charset="-122"/>
              </a:rPr>
              <a:t>八国联军侵华战争之后</a:t>
            </a:r>
            <a:endPar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endParaRPr>
          </a:p>
        </p:txBody>
      </p:sp>
      <p:sp>
        <p:nvSpPr>
          <p:cNvPr id="7" name="矩形 6">
            <a:extLst>
              <a:ext uri="{FF2B5EF4-FFF2-40B4-BE49-F238E27FC236}">
                <a16:creationId xmlns:a16="http://schemas.microsoft.com/office/drawing/2014/main" id="{C022A0DF-1592-4C61-AF6F-0C51EACC0ACE}"/>
              </a:ext>
            </a:extLst>
          </p:cNvPr>
          <p:cNvSpPr/>
          <p:nvPr/>
        </p:nvSpPr>
        <p:spPr>
          <a:xfrm>
            <a:off x="595860" y="4478648"/>
            <a:ext cx="2664512" cy="615040"/>
          </a:xfrm>
          <a:prstGeom prst="rect">
            <a:avLst/>
          </a:prstGeom>
        </p:spPr>
        <p:txBody>
          <a:bodyPr wrap="none">
            <a:spAutoFit/>
          </a:bodyPr>
          <a:lstStyle/>
          <a:p>
            <a:pPr lvl="0">
              <a:lnSpc>
                <a:spcPct val="200000"/>
              </a:lnSpc>
            </a:pPr>
            <a:r>
              <a:rPr kumimoji="0" lang="en-US"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C</a:t>
            </a:r>
            <a:r>
              <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rPr>
              <a:t>．</a:t>
            </a:r>
            <a:r>
              <a:rPr lang="zh-CN" altLang="en-US" sz="2000" kern="100" dirty="0">
                <a:solidFill>
                  <a:srgbClr val="722D28"/>
                </a:solidFill>
                <a:latin typeface="微软雅黑" panose="020B0503020204020204" pitchFamily="34" charset="-122"/>
                <a:ea typeface="微软雅黑" panose="020B0503020204020204" pitchFamily="34" charset="-122"/>
              </a:rPr>
              <a:t>甲午中日战争之后</a:t>
            </a:r>
            <a:endParaRPr kumimoji="0" lang="zh-CN" altLang="zh-CN" sz="2000" b="0" i="0" u="none" strike="noStrike" kern="100" cap="none" spc="0" normalizeH="0" baseline="0" noProof="0" dirty="0">
              <a:ln>
                <a:noFill/>
              </a:ln>
              <a:solidFill>
                <a:srgbClr val="722D28"/>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a:extLst>
              <a:ext uri="{FF2B5EF4-FFF2-40B4-BE49-F238E27FC236}">
                <a16:creationId xmlns:a16="http://schemas.microsoft.com/office/drawing/2014/main" id="{43709846-8078-49F5-A773-37088D9526DE}"/>
              </a:ext>
            </a:extLst>
          </p:cNvPr>
          <p:cNvCxnSpPr>
            <a:cxnSpLocks/>
          </p:cNvCxnSpPr>
          <p:nvPr/>
        </p:nvCxnSpPr>
        <p:spPr>
          <a:xfrm>
            <a:off x="479394" y="1127465"/>
            <a:ext cx="2432482" cy="0"/>
          </a:xfrm>
          <a:prstGeom prst="line">
            <a:avLst/>
          </a:prstGeom>
          <a:ln>
            <a:solidFill>
              <a:srgbClr val="4F1D1C"/>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A174013A-1C19-41EC-8328-D62250131636}"/>
              </a:ext>
            </a:extLst>
          </p:cNvPr>
          <p:cNvSpPr/>
          <p:nvPr/>
        </p:nvSpPr>
        <p:spPr>
          <a:xfrm>
            <a:off x="479394" y="1127466"/>
            <a:ext cx="970625" cy="186430"/>
          </a:xfrm>
          <a:prstGeom prst="rect">
            <a:avLst/>
          </a:prstGeom>
          <a:solidFill>
            <a:srgbClr val="4F1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97749B8-9B21-4410-B437-EE07561A0278}"/>
              </a:ext>
            </a:extLst>
          </p:cNvPr>
          <p:cNvSpPr txBox="1"/>
          <p:nvPr/>
        </p:nvSpPr>
        <p:spPr>
          <a:xfrm>
            <a:off x="446842" y="542690"/>
            <a:ext cx="246503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4F1D1C"/>
                </a:solidFill>
                <a:effectLst/>
                <a:uLnTx/>
                <a:uFillTx/>
                <a:latin typeface="汉仪尚巍手书W" panose="00020600040101010101" pitchFamily="18" charset="-122"/>
                <a:ea typeface="汉仪尚巍手书W" panose="00020600040101010101" pitchFamily="18" charset="-122"/>
                <a:cs typeface="+mn-cs"/>
              </a:rPr>
              <a:t>练习题三</a:t>
            </a:r>
          </a:p>
        </p:txBody>
      </p:sp>
      <p:sp>
        <p:nvSpPr>
          <p:cNvPr id="13" name="文本框 12">
            <a:extLst>
              <a:ext uri="{FF2B5EF4-FFF2-40B4-BE49-F238E27FC236}">
                <a16:creationId xmlns:a16="http://schemas.microsoft.com/office/drawing/2014/main" id="{F8C9914F-35E1-47A0-A122-6CCD6AA95147}"/>
              </a:ext>
            </a:extLst>
          </p:cNvPr>
          <p:cNvSpPr txBox="1"/>
          <p:nvPr/>
        </p:nvSpPr>
        <p:spPr>
          <a:xfrm>
            <a:off x="7695814" y="2522156"/>
            <a:ext cx="14381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C00000"/>
                </a:solidFill>
                <a:effectLst/>
                <a:uLnTx/>
                <a:uFillTx/>
                <a:latin typeface="汉仪尚巍手书W" panose="00020600040101010101" pitchFamily="18" charset="-122"/>
                <a:ea typeface="汉仪尚巍手书W" panose="00020600040101010101" pitchFamily="18" charset="-122"/>
                <a:cs typeface="+mn-cs"/>
              </a:rPr>
              <a:t>B</a:t>
            </a:r>
            <a:endParaRPr kumimoji="0" lang="zh-CN" altLang="en-US" sz="6000" b="0" i="0" u="none" strike="noStrike" kern="1200" cap="none" spc="0" normalizeH="0" baseline="0" noProof="0" dirty="0">
              <a:ln>
                <a:noFill/>
              </a:ln>
              <a:solidFill>
                <a:srgbClr val="C00000"/>
              </a:solidFill>
              <a:effectLst/>
              <a:uLnTx/>
              <a:uFillTx/>
              <a:latin typeface="汉仪尚巍手书W" panose="00020600040101010101" pitchFamily="18" charset="-122"/>
              <a:ea typeface="汉仪尚巍手书W" panose="00020600040101010101" pitchFamily="18" charset="-122"/>
              <a:cs typeface="+mn-cs"/>
            </a:endParaRPr>
          </a:p>
        </p:txBody>
      </p:sp>
    </p:spTree>
    <p:extLst>
      <p:ext uri="{BB962C8B-B14F-4D97-AF65-F5344CB8AC3E}">
        <p14:creationId xmlns:p14="http://schemas.microsoft.com/office/powerpoint/2010/main" val="1043250078"/>
      </p:ext>
    </p:extLst>
  </p:cSld>
  <p:clrMapOvr>
    <a:masterClrMapping/>
  </p:clrMapOvr>
  <mc:AlternateContent xmlns:mc="http://schemas.openxmlformats.org/markup-compatibility/2006" xmlns:p14="http://schemas.microsoft.com/office/powerpoint/2010/main">
    <mc:Choice Requires="p14">
      <p:transition spd="slow">
        <p14:pan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36F045-DF59-4BDF-9ED9-435C9881400F}"/>
              </a:ext>
            </a:extLst>
          </p:cNvPr>
          <p:cNvSpPr/>
          <p:nvPr/>
        </p:nvSpPr>
        <p:spPr>
          <a:xfrm>
            <a:off x="1604426" y="3403585"/>
            <a:ext cx="8983148" cy="1230593"/>
          </a:xfrm>
          <a:prstGeom prst="rect">
            <a:avLst/>
          </a:prstGeom>
        </p:spPr>
        <p:txBody>
          <a:bodyPr wrap="square">
            <a:spAutoFit/>
          </a:bodyPr>
          <a:lstStyle/>
          <a:p>
            <a:pPr lvl="0">
              <a:lnSpc>
                <a:spcPct val="200000"/>
              </a:lnSpc>
            </a:pPr>
            <a:r>
              <a:rPr lang="en-US" altLang="zh-CN" sz="2000" kern="100" dirty="0">
                <a:solidFill>
                  <a:srgbClr val="4F1D1C"/>
                </a:solidFill>
                <a:latin typeface="微软雅黑" panose="020B0503020204020204" pitchFamily="34" charset="-122"/>
                <a:ea typeface="微软雅黑" panose="020B0503020204020204" pitchFamily="34" charset="-122"/>
              </a:rPr>
              <a:t>①</a:t>
            </a:r>
            <a:r>
              <a:rPr lang="zh-CN" altLang="en-US" sz="2000" kern="100" dirty="0">
                <a:solidFill>
                  <a:srgbClr val="4F1D1C"/>
                </a:solidFill>
                <a:latin typeface="微软雅黑" panose="020B0503020204020204" pitchFamily="34" charset="-122"/>
                <a:ea typeface="微软雅黑" panose="020B0503020204020204" pitchFamily="34" charset="-122"/>
              </a:rPr>
              <a:t>既有被迫开放，也有主动开放 </a:t>
            </a:r>
            <a:r>
              <a:rPr lang="en-US" altLang="zh-CN" sz="2000" kern="100" dirty="0">
                <a:solidFill>
                  <a:srgbClr val="4F1D1C"/>
                </a:solidFill>
                <a:latin typeface="微软雅黑" panose="020B0503020204020204" pitchFamily="34" charset="-122"/>
                <a:ea typeface="微软雅黑" panose="020B0503020204020204" pitchFamily="34" charset="-122"/>
              </a:rPr>
              <a:t>		</a:t>
            </a:r>
            <a:r>
              <a:rPr lang="zh-CN" altLang="en-US" sz="2000" kern="100" dirty="0">
                <a:solidFill>
                  <a:srgbClr val="4F1D1C"/>
                </a:solidFill>
                <a:latin typeface="微软雅黑" panose="020B0503020204020204" pitchFamily="34" charset="-122"/>
                <a:ea typeface="微软雅黑" panose="020B0503020204020204" pitchFamily="34" charset="-122"/>
              </a:rPr>
              <a:t>②带动了口岸附近地区经济发展</a:t>
            </a:r>
            <a:endParaRPr lang="en-US" altLang="zh-CN" sz="2000" kern="100" dirty="0">
              <a:solidFill>
                <a:srgbClr val="4F1D1C"/>
              </a:solidFill>
              <a:latin typeface="微软雅黑" panose="020B0503020204020204" pitchFamily="34" charset="-122"/>
              <a:ea typeface="微软雅黑" panose="020B0503020204020204" pitchFamily="34" charset="-122"/>
            </a:endParaRPr>
          </a:p>
          <a:p>
            <a:pPr lvl="0">
              <a:lnSpc>
                <a:spcPct val="200000"/>
              </a:lnSpc>
            </a:pPr>
            <a:r>
              <a:rPr lang="zh-CN" altLang="en-US" sz="2000" kern="100" dirty="0">
                <a:solidFill>
                  <a:srgbClr val="4F1D1C"/>
                </a:solidFill>
                <a:latin typeface="微软雅黑" panose="020B0503020204020204" pitchFamily="34" charset="-122"/>
                <a:ea typeface="微软雅黑" panose="020B0503020204020204" pitchFamily="34" charset="-122"/>
              </a:rPr>
              <a:t>③逐步收回了被列强侵夺的主权 </a:t>
            </a:r>
            <a:r>
              <a:rPr lang="en-US" altLang="zh-CN" sz="2000" kern="100" dirty="0">
                <a:solidFill>
                  <a:srgbClr val="4F1D1C"/>
                </a:solidFill>
                <a:latin typeface="微软雅黑" panose="020B0503020204020204" pitchFamily="34" charset="-122"/>
                <a:ea typeface="微软雅黑" panose="020B0503020204020204" pitchFamily="34" charset="-122"/>
              </a:rPr>
              <a:t>		</a:t>
            </a:r>
            <a:r>
              <a:rPr lang="zh-CN" altLang="en-US" sz="2000" kern="100" dirty="0">
                <a:solidFill>
                  <a:srgbClr val="4F1D1C"/>
                </a:solidFill>
                <a:latin typeface="微软雅黑" panose="020B0503020204020204" pitchFamily="34" charset="-122"/>
                <a:ea typeface="微软雅黑" panose="020B0503020204020204" pitchFamily="34" charset="-122"/>
              </a:rPr>
              <a:t>④成为中国与世界市场的联接点</a:t>
            </a:r>
            <a:endParaRPr kumimoji="0" lang="en-US" altLang="zh-CN" sz="2000" b="0" i="0" u="none" strike="noStrike" kern="100" cap="none" spc="0" normalizeH="0" baseline="0" noProof="0" dirty="0">
              <a:ln>
                <a:noFill/>
              </a:ln>
              <a:solidFill>
                <a:srgbClr val="4F1D1C"/>
              </a:solidFill>
              <a:effectLst/>
              <a:uLnTx/>
              <a:uFillTx/>
              <a:latin typeface="微软雅黑" panose="020B0503020204020204" pitchFamily="34" charset="-122"/>
              <a:ea typeface="微软雅黑" panose="020B0503020204020204" pitchFamily="34" charset="-122"/>
            </a:endParaRPr>
          </a:p>
        </p:txBody>
      </p:sp>
      <p:sp>
        <p:nvSpPr>
          <p:cNvPr id="4" name="矩形 3">
            <a:extLst>
              <a:ext uri="{FF2B5EF4-FFF2-40B4-BE49-F238E27FC236}">
                <a16:creationId xmlns:a16="http://schemas.microsoft.com/office/drawing/2014/main" id="{EB218B84-E7D9-48C6-AECA-4AAED5598CB0}"/>
              </a:ext>
            </a:extLst>
          </p:cNvPr>
          <p:cNvSpPr/>
          <p:nvPr/>
        </p:nvSpPr>
        <p:spPr>
          <a:xfrm>
            <a:off x="1450018" y="1046899"/>
            <a:ext cx="10099831" cy="2196883"/>
          </a:xfrm>
          <a:prstGeom prst="rect">
            <a:avLst/>
          </a:prstGeom>
        </p:spPr>
        <p:txBody>
          <a:bodyPr wrap="square">
            <a:spAutoFit/>
          </a:bodyPr>
          <a:lstStyle/>
          <a:p>
            <a:pPr lvl="0">
              <a:lnSpc>
                <a:spcPct val="200000"/>
              </a:lnSpc>
            </a:pPr>
            <a:r>
              <a:rPr lang="zh-CN" altLang="en-US" sz="2400" b="1" kern="100" dirty="0">
                <a:solidFill>
                  <a:srgbClr val="4F1D1C"/>
                </a:solidFill>
                <a:latin typeface="微软雅黑" panose="020B0503020204020204" pitchFamily="34" charset="-122"/>
                <a:ea typeface="微软雅黑" panose="020B0503020204020204" pitchFamily="34" charset="-122"/>
              </a:rPr>
              <a:t>（清）商埠之开，始多迫于条约，继则自保利权，轮舶走集，货物填委，其附近各地及与之关联者，罔不仰通商大埠之鼻息。而此通商大埠，又听命于世界各大商场</a:t>
            </a:r>
            <a:r>
              <a:rPr lang="en-US" altLang="zh-CN" sz="2400" b="1" kern="100" dirty="0">
                <a:solidFill>
                  <a:srgbClr val="4F1D1C"/>
                </a:solidFill>
                <a:latin typeface="微软雅黑" panose="020B0503020204020204" pitchFamily="34" charset="-122"/>
                <a:ea typeface="微软雅黑" panose="020B0503020204020204" pitchFamily="34" charset="-122"/>
              </a:rPr>
              <a:t>……</a:t>
            </a:r>
            <a:r>
              <a:rPr lang="zh-CN" altLang="en-US" sz="2400" b="1" kern="100" dirty="0">
                <a:solidFill>
                  <a:srgbClr val="4F1D1C"/>
                </a:solidFill>
                <a:latin typeface="微软雅黑" panose="020B0503020204020204" pitchFamily="34" charset="-122"/>
                <a:ea typeface="微软雅黑" panose="020B0503020204020204" pitchFamily="34" charset="-122"/>
              </a:rPr>
              <a:t>恒多不能自主。”材料表明晚清时期的商埠（    ）</a:t>
            </a:r>
            <a:endParaRPr kumimoji="0" lang="zh-CN" altLang="zh-CN" sz="2400" b="1" i="0" u="none" strike="noStrike" kern="100" cap="none" spc="0" normalizeH="0" baseline="0" noProof="0" dirty="0">
              <a:ln>
                <a:noFill/>
              </a:ln>
              <a:solidFill>
                <a:srgbClr val="4F1D1C"/>
              </a:solidFill>
              <a:effectLst/>
              <a:uLnTx/>
              <a:uFillTx/>
              <a:latin typeface="微软雅黑" panose="020B0503020204020204" pitchFamily="34" charset="-122"/>
              <a:ea typeface="微软雅黑" panose="020B0503020204020204" pitchFamily="34" charset="-122"/>
              <a:cs typeface="+mn-cs"/>
            </a:endParaRPr>
          </a:p>
        </p:txBody>
      </p:sp>
      <p:cxnSp>
        <p:nvCxnSpPr>
          <p:cNvPr id="9" name="直接连接符 8">
            <a:extLst>
              <a:ext uri="{FF2B5EF4-FFF2-40B4-BE49-F238E27FC236}">
                <a16:creationId xmlns:a16="http://schemas.microsoft.com/office/drawing/2014/main" id="{43709846-8078-49F5-A773-37088D9526DE}"/>
              </a:ext>
            </a:extLst>
          </p:cNvPr>
          <p:cNvCxnSpPr>
            <a:cxnSpLocks/>
          </p:cNvCxnSpPr>
          <p:nvPr/>
        </p:nvCxnSpPr>
        <p:spPr>
          <a:xfrm>
            <a:off x="479394" y="1127465"/>
            <a:ext cx="2432482" cy="0"/>
          </a:xfrm>
          <a:prstGeom prst="line">
            <a:avLst/>
          </a:prstGeom>
          <a:ln>
            <a:solidFill>
              <a:srgbClr val="4F1D1C"/>
            </a:solidFill>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A174013A-1C19-41EC-8328-D62250131636}"/>
              </a:ext>
            </a:extLst>
          </p:cNvPr>
          <p:cNvSpPr/>
          <p:nvPr/>
        </p:nvSpPr>
        <p:spPr>
          <a:xfrm>
            <a:off x="479394" y="1127466"/>
            <a:ext cx="970625" cy="186430"/>
          </a:xfrm>
          <a:prstGeom prst="rect">
            <a:avLst/>
          </a:prstGeom>
          <a:solidFill>
            <a:srgbClr val="4F1D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文本框 11">
            <a:extLst>
              <a:ext uri="{FF2B5EF4-FFF2-40B4-BE49-F238E27FC236}">
                <a16:creationId xmlns:a16="http://schemas.microsoft.com/office/drawing/2014/main" id="{E97749B8-9B21-4410-B437-EE07561A0278}"/>
              </a:ext>
            </a:extLst>
          </p:cNvPr>
          <p:cNvSpPr txBox="1"/>
          <p:nvPr/>
        </p:nvSpPr>
        <p:spPr>
          <a:xfrm>
            <a:off x="446842" y="542690"/>
            <a:ext cx="2465034" cy="58477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4F1D1C"/>
                </a:solidFill>
                <a:effectLst/>
                <a:uLnTx/>
                <a:uFillTx/>
                <a:latin typeface="汉仪尚巍手书W" panose="00020600040101010101" pitchFamily="18" charset="-122"/>
                <a:ea typeface="汉仪尚巍手书W" panose="00020600040101010101" pitchFamily="18" charset="-122"/>
                <a:cs typeface="+mn-cs"/>
              </a:rPr>
              <a:t>练习题</a:t>
            </a:r>
            <a:r>
              <a:rPr lang="zh-CN" altLang="en-US" sz="3200" dirty="0">
                <a:solidFill>
                  <a:srgbClr val="4F1D1C"/>
                </a:solidFill>
                <a:latin typeface="汉仪尚巍手书W" panose="00020600040101010101" pitchFamily="18" charset="-122"/>
                <a:ea typeface="汉仪尚巍手书W" panose="00020600040101010101" pitchFamily="18" charset="-122"/>
              </a:rPr>
              <a:t>四</a:t>
            </a:r>
            <a:endParaRPr kumimoji="0" lang="zh-CN" altLang="en-US" sz="3200" b="0" i="0" u="none" strike="noStrike" kern="1200" cap="none" spc="0" normalizeH="0" baseline="0" noProof="0" dirty="0">
              <a:ln>
                <a:noFill/>
              </a:ln>
              <a:solidFill>
                <a:srgbClr val="4F1D1C"/>
              </a:solidFill>
              <a:effectLst/>
              <a:uLnTx/>
              <a:uFillTx/>
              <a:latin typeface="汉仪尚巍手书W" panose="00020600040101010101" pitchFamily="18" charset="-122"/>
              <a:ea typeface="汉仪尚巍手书W" panose="00020600040101010101" pitchFamily="18" charset="-122"/>
              <a:cs typeface="+mn-cs"/>
            </a:endParaRPr>
          </a:p>
        </p:txBody>
      </p:sp>
      <p:sp>
        <p:nvSpPr>
          <p:cNvPr id="13" name="文本框 12">
            <a:extLst>
              <a:ext uri="{FF2B5EF4-FFF2-40B4-BE49-F238E27FC236}">
                <a16:creationId xmlns:a16="http://schemas.microsoft.com/office/drawing/2014/main" id="{F8C9914F-35E1-47A0-A122-6CCD6AA95147}"/>
              </a:ext>
            </a:extLst>
          </p:cNvPr>
          <p:cNvSpPr txBox="1"/>
          <p:nvPr/>
        </p:nvSpPr>
        <p:spPr>
          <a:xfrm>
            <a:off x="10111666" y="2550797"/>
            <a:ext cx="14381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C00000"/>
                </a:solidFill>
                <a:effectLst/>
                <a:uLnTx/>
                <a:uFillTx/>
                <a:latin typeface="汉仪尚巍手书W" panose="00020600040101010101" pitchFamily="18" charset="-122"/>
                <a:ea typeface="汉仪尚巍手书W" panose="00020600040101010101" pitchFamily="18" charset="-122"/>
                <a:cs typeface="+mn-cs"/>
              </a:rPr>
              <a:t>D</a:t>
            </a:r>
            <a:endParaRPr kumimoji="0" lang="zh-CN" altLang="en-US" sz="6000" b="0" i="0" u="none" strike="noStrike" kern="1200" cap="none" spc="0" normalizeH="0" baseline="0" noProof="0" dirty="0">
              <a:ln>
                <a:noFill/>
              </a:ln>
              <a:solidFill>
                <a:srgbClr val="C00000"/>
              </a:solidFill>
              <a:effectLst/>
              <a:uLnTx/>
              <a:uFillTx/>
              <a:latin typeface="汉仪尚巍手书W" panose="00020600040101010101" pitchFamily="18" charset="-122"/>
              <a:ea typeface="汉仪尚巍手书W" panose="00020600040101010101" pitchFamily="18" charset="-122"/>
              <a:cs typeface="+mn-cs"/>
            </a:endParaRPr>
          </a:p>
        </p:txBody>
      </p:sp>
      <p:sp>
        <p:nvSpPr>
          <p:cNvPr id="2" name="文本框 1">
            <a:extLst>
              <a:ext uri="{FF2B5EF4-FFF2-40B4-BE49-F238E27FC236}">
                <a16:creationId xmlns:a16="http://schemas.microsoft.com/office/drawing/2014/main" id="{AD2C0F27-3FCE-41BB-B763-28CC7D936AA3}"/>
              </a:ext>
            </a:extLst>
          </p:cNvPr>
          <p:cNvSpPr txBox="1"/>
          <p:nvPr/>
        </p:nvSpPr>
        <p:spPr>
          <a:xfrm>
            <a:off x="814313" y="4962652"/>
            <a:ext cx="2296357" cy="461665"/>
          </a:xfrm>
          <a:prstGeom prst="rect">
            <a:avLst/>
          </a:prstGeom>
          <a:noFill/>
        </p:spPr>
        <p:txBody>
          <a:bodyPr wrap="square" rtlCol="0">
            <a:spAutoFit/>
          </a:bodyPr>
          <a:lstStyle/>
          <a:p>
            <a:pPr algn="dist"/>
            <a:r>
              <a:rPr lang="en-US" altLang="zh-CN" sz="2400" dirty="0">
                <a:solidFill>
                  <a:srgbClr val="722D28"/>
                </a:solidFill>
                <a:latin typeface="微软雅黑" panose="020B0503020204020204" pitchFamily="34" charset="-122"/>
                <a:ea typeface="微软雅黑" panose="020B0503020204020204" pitchFamily="34" charset="-122"/>
              </a:rPr>
              <a:t>A.</a:t>
            </a:r>
            <a:r>
              <a:rPr lang="zh-CN" altLang="zh-CN" sz="2400" dirty="0">
                <a:solidFill>
                  <a:srgbClr val="722D28"/>
                </a:solidFill>
                <a:latin typeface="微软雅黑" panose="020B0503020204020204" pitchFamily="34" charset="-122"/>
                <a:ea typeface="微软雅黑" panose="020B0503020204020204" pitchFamily="34" charset="-122"/>
              </a:rPr>
              <a:t> ①②③</a:t>
            </a:r>
            <a:r>
              <a:rPr lang="en-US" altLang="zh-CN" sz="2400" dirty="0">
                <a:solidFill>
                  <a:srgbClr val="722D28"/>
                </a:solidFill>
                <a:latin typeface="微软雅黑" panose="020B0503020204020204" pitchFamily="34" charset="-122"/>
                <a:ea typeface="微软雅黑" panose="020B0503020204020204" pitchFamily="34" charset="-122"/>
              </a:rPr>
              <a:t>  </a:t>
            </a:r>
            <a:endParaRPr lang="zh-CN" altLang="en-US" sz="2400" dirty="0">
              <a:solidFill>
                <a:srgbClr val="722D28"/>
              </a:solidFill>
              <a:latin typeface="微软雅黑" panose="020B0503020204020204" pitchFamily="34" charset="-122"/>
              <a:ea typeface="微软雅黑" panose="020B0503020204020204" pitchFamily="34" charset="-122"/>
            </a:endParaRPr>
          </a:p>
        </p:txBody>
      </p:sp>
      <p:sp>
        <p:nvSpPr>
          <p:cNvPr id="16" name="文本框 15">
            <a:extLst>
              <a:ext uri="{FF2B5EF4-FFF2-40B4-BE49-F238E27FC236}">
                <a16:creationId xmlns:a16="http://schemas.microsoft.com/office/drawing/2014/main" id="{EDD16D5D-79AC-494E-9085-9B305FD31945}"/>
              </a:ext>
            </a:extLst>
          </p:cNvPr>
          <p:cNvSpPr txBox="1"/>
          <p:nvPr/>
        </p:nvSpPr>
        <p:spPr>
          <a:xfrm>
            <a:off x="3745741" y="4962652"/>
            <a:ext cx="2296357" cy="461665"/>
          </a:xfrm>
          <a:prstGeom prst="rect">
            <a:avLst/>
          </a:prstGeom>
          <a:noFill/>
        </p:spPr>
        <p:txBody>
          <a:bodyPr wrap="square" rtlCol="0">
            <a:spAutoFit/>
          </a:bodyPr>
          <a:lstStyle/>
          <a:p>
            <a:pPr algn="dist"/>
            <a:r>
              <a:rPr lang="en-US" altLang="zh-CN" sz="2400" dirty="0">
                <a:solidFill>
                  <a:srgbClr val="722D28"/>
                </a:solidFill>
                <a:latin typeface="微软雅黑" panose="020B0503020204020204" pitchFamily="34" charset="-122"/>
                <a:ea typeface="微软雅黑" panose="020B0503020204020204" pitchFamily="34" charset="-122"/>
              </a:rPr>
              <a:t>B.</a:t>
            </a:r>
            <a:r>
              <a:rPr lang="zh-CN" altLang="zh-CN" sz="2400" dirty="0">
                <a:solidFill>
                  <a:srgbClr val="722D28"/>
                </a:solidFill>
                <a:latin typeface="微软雅黑" panose="020B0503020204020204" pitchFamily="34" charset="-122"/>
                <a:ea typeface="微软雅黑" panose="020B0503020204020204" pitchFamily="34" charset="-122"/>
              </a:rPr>
              <a:t> </a:t>
            </a:r>
            <a:r>
              <a:rPr lang="zh-CN" altLang="en-US" sz="2400" dirty="0">
                <a:solidFill>
                  <a:srgbClr val="722D28"/>
                </a:solidFill>
                <a:latin typeface="微软雅黑" panose="020B0503020204020204" pitchFamily="34" charset="-122"/>
                <a:ea typeface="微软雅黑" panose="020B0503020204020204" pitchFamily="34" charset="-122"/>
              </a:rPr>
              <a:t>②③④</a:t>
            </a:r>
            <a:r>
              <a:rPr lang="en-US" altLang="zh-CN" sz="2400" dirty="0">
                <a:solidFill>
                  <a:srgbClr val="722D28"/>
                </a:solidFill>
                <a:latin typeface="微软雅黑" panose="020B0503020204020204" pitchFamily="34" charset="-122"/>
                <a:ea typeface="微软雅黑" panose="020B0503020204020204" pitchFamily="34" charset="-122"/>
              </a:rPr>
              <a:t>  </a:t>
            </a:r>
            <a:endParaRPr lang="zh-CN" altLang="en-US" sz="2400" dirty="0">
              <a:solidFill>
                <a:srgbClr val="722D28"/>
              </a:solidFill>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86E7BF17-3C64-49CA-B4BB-B2673030ECE7}"/>
              </a:ext>
            </a:extLst>
          </p:cNvPr>
          <p:cNvSpPr txBox="1"/>
          <p:nvPr/>
        </p:nvSpPr>
        <p:spPr>
          <a:xfrm>
            <a:off x="6677169" y="4962652"/>
            <a:ext cx="2296357" cy="461665"/>
          </a:xfrm>
          <a:prstGeom prst="rect">
            <a:avLst/>
          </a:prstGeom>
          <a:noFill/>
        </p:spPr>
        <p:txBody>
          <a:bodyPr wrap="square" rtlCol="0">
            <a:spAutoFit/>
          </a:bodyPr>
          <a:lstStyle/>
          <a:p>
            <a:pPr algn="dist"/>
            <a:r>
              <a:rPr lang="en-US" altLang="zh-CN" sz="2400" dirty="0">
                <a:solidFill>
                  <a:srgbClr val="722D28"/>
                </a:solidFill>
                <a:latin typeface="微软雅黑" panose="020B0503020204020204" pitchFamily="34" charset="-122"/>
                <a:ea typeface="微软雅黑" panose="020B0503020204020204" pitchFamily="34" charset="-122"/>
              </a:rPr>
              <a:t>C.</a:t>
            </a:r>
            <a:r>
              <a:rPr lang="zh-CN" altLang="zh-CN" sz="2400" dirty="0">
                <a:solidFill>
                  <a:srgbClr val="722D28"/>
                </a:solidFill>
                <a:latin typeface="微软雅黑" panose="020B0503020204020204" pitchFamily="34" charset="-122"/>
                <a:ea typeface="微软雅黑" panose="020B0503020204020204" pitchFamily="34" charset="-122"/>
              </a:rPr>
              <a:t> </a:t>
            </a:r>
            <a:r>
              <a:rPr lang="zh-CN" altLang="en-US" sz="2400" dirty="0">
                <a:solidFill>
                  <a:srgbClr val="722D28"/>
                </a:solidFill>
                <a:latin typeface="微软雅黑" panose="020B0503020204020204" pitchFamily="34" charset="-122"/>
                <a:ea typeface="微软雅黑" panose="020B0503020204020204" pitchFamily="34" charset="-122"/>
              </a:rPr>
              <a:t>①③④</a:t>
            </a:r>
            <a:r>
              <a:rPr lang="en-US" altLang="zh-CN" sz="2400" dirty="0">
                <a:solidFill>
                  <a:srgbClr val="722D28"/>
                </a:solidFill>
                <a:latin typeface="微软雅黑" panose="020B0503020204020204" pitchFamily="34" charset="-122"/>
                <a:ea typeface="微软雅黑" panose="020B0503020204020204" pitchFamily="34" charset="-122"/>
              </a:rPr>
              <a:t>  </a:t>
            </a:r>
            <a:endParaRPr lang="zh-CN" altLang="en-US" sz="2400" dirty="0">
              <a:solidFill>
                <a:srgbClr val="722D28"/>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4835AA12-2F04-4A50-BA05-F27E2AA25DE4}"/>
              </a:ext>
            </a:extLst>
          </p:cNvPr>
          <p:cNvSpPr txBox="1"/>
          <p:nvPr/>
        </p:nvSpPr>
        <p:spPr>
          <a:xfrm>
            <a:off x="9608598" y="4962652"/>
            <a:ext cx="2296357" cy="461665"/>
          </a:xfrm>
          <a:prstGeom prst="rect">
            <a:avLst/>
          </a:prstGeom>
          <a:noFill/>
        </p:spPr>
        <p:txBody>
          <a:bodyPr wrap="square" rtlCol="0">
            <a:spAutoFit/>
          </a:bodyPr>
          <a:lstStyle/>
          <a:p>
            <a:pPr algn="dist"/>
            <a:r>
              <a:rPr lang="en-US" altLang="zh-CN" sz="2400" dirty="0">
                <a:solidFill>
                  <a:srgbClr val="722D28"/>
                </a:solidFill>
                <a:latin typeface="微软雅黑" panose="020B0503020204020204" pitchFamily="34" charset="-122"/>
                <a:ea typeface="微软雅黑" panose="020B0503020204020204" pitchFamily="34" charset="-122"/>
              </a:rPr>
              <a:t>D.</a:t>
            </a:r>
            <a:r>
              <a:rPr lang="zh-CN" altLang="zh-CN" sz="2400" dirty="0">
                <a:solidFill>
                  <a:srgbClr val="722D28"/>
                </a:solidFill>
                <a:latin typeface="微软雅黑" panose="020B0503020204020204" pitchFamily="34" charset="-122"/>
                <a:ea typeface="微软雅黑" panose="020B0503020204020204" pitchFamily="34" charset="-122"/>
              </a:rPr>
              <a:t> </a:t>
            </a:r>
            <a:r>
              <a:rPr lang="zh-CN" altLang="en-US" sz="2400" dirty="0">
                <a:solidFill>
                  <a:srgbClr val="722D28"/>
                </a:solidFill>
                <a:latin typeface="微软雅黑" panose="020B0503020204020204" pitchFamily="34" charset="-122"/>
                <a:ea typeface="微软雅黑" panose="020B0503020204020204" pitchFamily="34" charset="-122"/>
              </a:rPr>
              <a:t>①②④</a:t>
            </a:r>
            <a:r>
              <a:rPr lang="en-US" altLang="zh-CN" sz="2400" dirty="0">
                <a:solidFill>
                  <a:srgbClr val="722D28"/>
                </a:solidFill>
                <a:latin typeface="微软雅黑" panose="020B0503020204020204" pitchFamily="34" charset="-122"/>
                <a:ea typeface="微软雅黑" panose="020B0503020204020204" pitchFamily="34" charset="-122"/>
              </a:rPr>
              <a:t>  </a:t>
            </a:r>
            <a:endParaRPr lang="zh-CN" altLang="en-US" sz="2400" dirty="0">
              <a:solidFill>
                <a:srgbClr val="722D28"/>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90200007"/>
      </p:ext>
    </p:extLst>
  </p:cSld>
  <p:clrMapOvr>
    <a:masterClrMapping/>
  </p:clrMapOvr>
  <mc:AlternateContent xmlns:mc="http://schemas.openxmlformats.org/markup-compatibility/2006" xmlns:p14="http://schemas.microsoft.com/office/powerpoint/2010/main">
    <mc:Choice Requires="p14">
      <p:transition spd="slow">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a:extLst>
              <a:ext uri="{FF2B5EF4-FFF2-40B4-BE49-F238E27FC236}">
                <a16:creationId xmlns:a16="http://schemas.microsoft.com/office/drawing/2014/main" id="{C4C27A84-77C1-429C-A250-DE771368F1AD}"/>
              </a:ext>
            </a:extLst>
          </p:cNvPr>
          <p:cNvGrpSpPr/>
          <p:nvPr/>
        </p:nvGrpSpPr>
        <p:grpSpPr>
          <a:xfrm>
            <a:off x="175063" y="1215895"/>
            <a:ext cx="11841873" cy="4125267"/>
            <a:chOff x="-1401" y="1482322"/>
            <a:chExt cx="11841873" cy="4125267"/>
          </a:xfrm>
        </p:grpSpPr>
        <p:sp>
          <p:nvSpPr>
            <p:cNvPr id="2" name="文本框 1">
              <a:extLst>
                <a:ext uri="{FF2B5EF4-FFF2-40B4-BE49-F238E27FC236}">
                  <a16:creationId xmlns:a16="http://schemas.microsoft.com/office/drawing/2014/main" id="{33447F03-6DE8-4BF8-B04A-3B7ADBF0589F}"/>
                </a:ext>
              </a:extLst>
            </p:cNvPr>
            <p:cNvSpPr txBox="1"/>
            <p:nvPr/>
          </p:nvSpPr>
          <p:spPr>
            <a:xfrm>
              <a:off x="2107322" y="2227561"/>
              <a:ext cx="1133797"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英国</a:t>
              </a:r>
            </a:p>
          </p:txBody>
        </p:sp>
        <p:sp>
          <p:nvSpPr>
            <p:cNvPr id="3" name="文本框 2">
              <a:extLst>
                <a:ext uri="{FF2B5EF4-FFF2-40B4-BE49-F238E27FC236}">
                  <a16:creationId xmlns:a16="http://schemas.microsoft.com/office/drawing/2014/main" id="{504E4F11-CDDF-4309-B0F8-CC3B4F36C01C}"/>
                </a:ext>
              </a:extLst>
            </p:cNvPr>
            <p:cNvSpPr txBox="1"/>
            <p:nvPr/>
          </p:nvSpPr>
          <p:spPr>
            <a:xfrm>
              <a:off x="2107322" y="4105226"/>
              <a:ext cx="1133797"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中国</a:t>
              </a:r>
            </a:p>
          </p:txBody>
        </p:sp>
        <p:sp>
          <p:nvSpPr>
            <p:cNvPr id="5" name="任意多边形: 形状 4">
              <a:extLst>
                <a:ext uri="{FF2B5EF4-FFF2-40B4-BE49-F238E27FC236}">
                  <a16:creationId xmlns:a16="http://schemas.microsoft.com/office/drawing/2014/main" id="{EA4A0A77-13F1-4CF6-84B1-3268461F649F}"/>
                </a:ext>
              </a:extLst>
            </p:cNvPr>
            <p:cNvSpPr/>
            <p:nvPr/>
          </p:nvSpPr>
          <p:spPr>
            <a:xfrm>
              <a:off x="3120426" y="2415540"/>
              <a:ext cx="310718" cy="1913563"/>
            </a:xfrm>
            <a:custGeom>
              <a:avLst/>
              <a:gdLst>
                <a:gd name="connsiteX0" fmla="*/ 0 w 310718"/>
                <a:gd name="connsiteY0" fmla="*/ 0 h 1127464"/>
                <a:gd name="connsiteX1" fmla="*/ 310718 w 310718"/>
                <a:gd name="connsiteY1" fmla="*/ 0 h 1127464"/>
                <a:gd name="connsiteX2" fmla="*/ 310718 w 310718"/>
                <a:gd name="connsiteY2" fmla="*/ 1127464 h 1127464"/>
                <a:gd name="connsiteX3" fmla="*/ 8878 w 310718"/>
                <a:gd name="connsiteY3" fmla="*/ 1127464 h 1127464"/>
              </a:gdLst>
              <a:ahLst/>
              <a:cxnLst>
                <a:cxn ang="0">
                  <a:pos x="connsiteX0" y="connsiteY0"/>
                </a:cxn>
                <a:cxn ang="0">
                  <a:pos x="connsiteX1" y="connsiteY1"/>
                </a:cxn>
                <a:cxn ang="0">
                  <a:pos x="connsiteX2" y="connsiteY2"/>
                </a:cxn>
                <a:cxn ang="0">
                  <a:pos x="connsiteX3" y="connsiteY3"/>
                </a:cxn>
              </a:cxnLst>
              <a:rect l="l" t="t" r="r" b="b"/>
              <a:pathLst>
                <a:path w="310718" h="1127464">
                  <a:moveTo>
                    <a:pt x="0" y="0"/>
                  </a:moveTo>
                  <a:lnTo>
                    <a:pt x="310718" y="0"/>
                  </a:lnTo>
                  <a:lnTo>
                    <a:pt x="310718" y="1127464"/>
                  </a:lnTo>
                  <a:lnTo>
                    <a:pt x="8878" y="112746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EF6A3BD6-7C13-42FD-9745-FB034D68B758}"/>
                </a:ext>
              </a:extLst>
            </p:cNvPr>
            <p:cNvCxnSpPr>
              <a:cxnSpLocks/>
            </p:cNvCxnSpPr>
            <p:nvPr/>
          </p:nvCxnSpPr>
          <p:spPr>
            <a:xfrm>
              <a:off x="3431144" y="3370315"/>
              <a:ext cx="1112905"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BE1FA6F7-4678-41EB-8AE3-1C768820EB51}"/>
                </a:ext>
              </a:extLst>
            </p:cNvPr>
            <p:cNvSpPr txBox="1"/>
            <p:nvPr/>
          </p:nvSpPr>
          <p:spPr>
            <a:xfrm>
              <a:off x="4345247" y="3139482"/>
              <a:ext cx="1712264"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正当贸易</a:t>
              </a:r>
            </a:p>
          </p:txBody>
        </p:sp>
        <p:sp>
          <p:nvSpPr>
            <p:cNvPr id="12" name="文本框 11">
              <a:extLst>
                <a:ext uri="{FF2B5EF4-FFF2-40B4-BE49-F238E27FC236}">
                  <a16:creationId xmlns:a16="http://schemas.microsoft.com/office/drawing/2014/main" id="{F3EFA3A1-D208-4692-A8DE-133BE1CE06EF}"/>
                </a:ext>
              </a:extLst>
            </p:cNvPr>
            <p:cNvSpPr txBox="1"/>
            <p:nvPr/>
          </p:nvSpPr>
          <p:spPr>
            <a:xfrm>
              <a:off x="3351343" y="2977901"/>
              <a:ext cx="1284241"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打开市场</a:t>
              </a:r>
            </a:p>
          </p:txBody>
        </p:sp>
        <p:cxnSp>
          <p:nvCxnSpPr>
            <p:cNvPr id="15" name="直接连接符 14">
              <a:extLst>
                <a:ext uri="{FF2B5EF4-FFF2-40B4-BE49-F238E27FC236}">
                  <a16:creationId xmlns:a16="http://schemas.microsoft.com/office/drawing/2014/main" id="{AA93C461-3555-4FDA-9D93-F9EAC3D22892}"/>
                </a:ext>
              </a:extLst>
            </p:cNvPr>
            <p:cNvCxnSpPr>
              <a:cxnSpLocks/>
            </p:cNvCxnSpPr>
            <p:nvPr/>
          </p:nvCxnSpPr>
          <p:spPr>
            <a:xfrm>
              <a:off x="5928778" y="3370315"/>
              <a:ext cx="1112905"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94E15022-D0B0-459A-8612-BA6A202EEF73}"/>
                </a:ext>
              </a:extLst>
            </p:cNvPr>
            <p:cNvSpPr txBox="1"/>
            <p:nvPr/>
          </p:nvSpPr>
          <p:spPr>
            <a:xfrm>
              <a:off x="5847011" y="2977901"/>
              <a:ext cx="1284241"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扭转逆差</a:t>
              </a:r>
            </a:p>
          </p:txBody>
        </p:sp>
        <p:sp>
          <p:nvSpPr>
            <p:cNvPr id="18" name="文本框 17">
              <a:extLst>
                <a:ext uri="{FF2B5EF4-FFF2-40B4-BE49-F238E27FC236}">
                  <a16:creationId xmlns:a16="http://schemas.microsoft.com/office/drawing/2014/main" id="{D36B4EA1-5C87-467A-A0CE-9B7B7E1FD607}"/>
                </a:ext>
              </a:extLst>
            </p:cNvPr>
            <p:cNvSpPr txBox="1"/>
            <p:nvPr/>
          </p:nvSpPr>
          <p:spPr>
            <a:xfrm>
              <a:off x="6871850" y="3139482"/>
              <a:ext cx="1712264"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走私鸦片</a:t>
              </a:r>
            </a:p>
          </p:txBody>
        </p:sp>
        <p:cxnSp>
          <p:nvCxnSpPr>
            <p:cNvPr id="19" name="直接连接符 18">
              <a:extLst>
                <a:ext uri="{FF2B5EF4-FFF2-40B4-BE49-F238E27FC236}">
                  <a16:creationId xmlns:a16="http://schemas.microsoft.com/office/drawing/2014/main" id="{5F46212C-D1EF-4CD6-87B5-4BC366AB5D93}"/>
                </a:ext>
              </a:extLst>
            </p:cNvPr>
            <p:cNvCxnSpPr>
              <a:cxnSpLocks/>
            </p:cNvCxnSpPr>
            <p:nvPr/>
          </p:nvCxnSpPr>
          <p:spPr>
            <a:xfrm flipH="1">
              <a:off x="7554897" y="5228731"/>
              <a:ext cx="2160866"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D4FFB455-D05F-4440-A75D-57ED638F82B9}"/>
                </a:ext>
              </a:extLst>
            </p:cNvPr>
            <p:cNvSpPr txBox="1"/>
            <p:nvPr/>
          </p:nvSpPr>
          <p:spPr>
            <a:xfrm>
              <a:off x="7941993" y="4849921"/>
              <a:ext cx="1284241"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继续扩大</a:t>
              </a:r>
            </a:p>
          </p:txBody>
        </p:sp>
        <p:sp>
          <p:nvSpPr>
            <p:cNvPr id="21" name="文本框 20">
              <a:extLst>
                <a:ext uri="{FF2B5EF4-FFF2-40B4-BE49-F238E27FC236}">
                  <a16:creationId xmlns:a16="http://schemas.microsoft.com/office/drawing/2014/main" id="{2E39981C-1924-480A-9A01-23D9C687CCF2}"/>
                </a:ext>
              </a:extLst>
            </p:cNvPr>
            <p:cNvSpPr txBox="1"/>
            <p:nvPr/>
          </p:nvSpPr>
          <p:spPr>
            <a:xfrm>
              <a:off x="9715762" y="3139482"/>
              <a:ext cx="1712264" cy="461665"/>
            </a:xfrm>
            <a:prstGeom prst="rect">
              <a:avLst/>
            </a:prstGeom>
            <a:noFill/>
          </p:spPr>
          <p:txBody>
            <a:bodyPr wrap="square" rtlCol="0">
              <a:spAutoFit/>
            </a:bodyPr>
            <a:lstStyle/>
            <a:p>
              <a:pPr algn="ctr"/>
              <a:r>
                <a:rPr lang="zh-CN" altLang="en-US" sz="2400" b="1" dirty="0">
                  <a:latin typeface="微软雅黑" panose="020B0503020204020204" pitchFamily="34" charset="-122"/>
                  <a:ea typeface="微软雅黑" panose="020B0503020204020204" pitchFamily="34" charset="-122"/>
                </a:rPr>
                <a:t>虎门销烟</a:t>
              </a:r>
            </a:p>
          </p:txBody>
        </p:sp>
        <p:sp>
          <p:nvSpPr>
            <p:cNvPr id="24" name="文本框 23">
              <a:extLst>
                <a:ext uri="{FF2B5EF4-FFF2-40B4-BE49-F238E27FC236}">
                  <a16:creationId xmlns:a16="http://schemas.microsoft.com/office/drawing/2014/main" id="{16A7153D-F6A0-4277-9F67-2C1A30DA69DB}"/>
                </a:ext>
              </a:extLst>
            </p:cNvPr>
            <p:cNvSpPr txBox="1"/>
            <p:nvPr/>
          </p:nvSpPr>
          <p:spPr>
            <a:xfrm>
              <a:off x="9826960" y="4961258"/>
              <a:ext cx="2013512" cy="646331"/>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第一次鸦片战争</a:t>
              </a:r>
              <a:endParaRPr lang="en-US" altLang="zh-CN" b="1" dirty="0">
                <a:latin typeface="微软雅黑" panose="020B0503020204020204" pitchFamily="34" charset="-122"/>
                <a:ea typeface="微软雅黑" panose="020B0503020204020204" pitchFamily="34" charset="-122"/>
              </a:endParaRPr>
            </a:p>
            <a:p>
              <a:pPr algn="ct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南京条约</a:t>
              </a:r>
              <a:r>
                <a:rPr lang="en-US" altLang="zh-CN"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cxnSp>
          <p:nvCxnSpPr>
            <p:cNvPr id="25" name="直接连接符 24">
              <a:extLst>
                <a:ext uri="{FF2B5EF4-FFF2-40B4-BE49-F238E27FC236}">
                  <a16:creationId xmlns:a16="http://schemas.microsoft.com/office/drawing/2014/main" id="{D27C5308-D837-4C75-B4D0-9D0F088AE30C}"/>
                </a:ext>
              </a:extLst>
            </p:cNvPr>
            <p:cNvCxnSpPr>
              <a:cxnSpLocks/>
            </p:cNvCxnSpPr>
            <p:nvPr/>
          </p:nvCxnSpPr>
          <p:spPr>
            <a:xfrm>
              <a:off x="10805104" y="3789403"/>
              <a:ext cx="28612" cy="1093315"/>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F12BCDDC-AA05-424E-98A4-B19776707A68}"/>
                </a:ext>
              </a:extLst>
            </p:cNvPr>
            <p:cNvSpPr txBox="1"/>
            <p:nvPr/>
          </p:nvSpPr>
          <p:spPr>
            <a:xfrm>
              <a:off x="10388523" y="3867943"/>
              <a:ext cx="430887" cy="936233"/>
            </a:xfrm>
            <a:prstGeom prst="rect">
              <a:avLst/>
            </a:prstGeom>
            <a:noFill/>
          </p:spPr>
          <p:txBody>
            <a:bodyPr vert="eaVert"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借口</a:t>
              </a:r>
            </a:p>
          </p:txBody>
        </p:sp>
        <p:sp>
          <p:nvSpPr>
            <p:cNvPr id="29" name="文本框 28">
              <a:extLst>
                <a:ext uri="{FF2B5EF4-FFF2-40B4-BE49-F238E27FC236}">
                  <a16:creationId xmlns:a16="http://schemas.microsoft.com/office/drawing/2014/main" id="{DD2CFD48-35DB-4EBB-B7EB-44FBF311D517}"/>
                </a:ext>
              </a:extLst>
            </p:cNvPr>
            <p:cNvSpPr txBox="1"/>
            <p:nvPr/>
          </p:nvSpPr>
          <p:spPr>
            <a:xfrm>
              <a:off x="4544049" y="4905566"/>
              <a:ext cx="2929630" cy="646331"/>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第二次鸦片战争</a:t>
              </a:r>
              <a:endParaRPr lang="en-US" altLang="zh-CN" b="1" dirty="0">
                <a:latin typeface="微软雅黑" panose="020B0503020204020204" pitchFamily="34" charset="-122"/>
                <a:ea typeface="微软雅黑" panose="020B0503020204020204" pitchFamily="34" charset="-122"/>
              </a:endParaRPr>
            </a:p>
            <a:p>
              <a:pPr algn="ct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天津条约</a:t>
              </a:r>
              <a:r>
                <a:rPr lang="en-US" altLang="zh-CN" b="1" dirty="0">
                  <a:latin typeface="微软雅黑" panose="020B0503020204020204" pitchFamily="34" charset="-122"/>
                  <a:ea typeface="微软雅黑" panose="020B0503020204020204" pitchFamily="34" charset="-122"/>
                </a:rPr>
                <a:t>》《</a:t>
              </a:r>
              <a:r>
                <a:rPr lang="zh-CN" altLang="en-US" b="1" dirty="0">
                  <a:latin typeface="微软雅黑" panose="020B0503020204020204" pitchFamily="34" charset="-122"/>
                  <a:ea typeface="微软雅黑" panose="020B0503020204020204" pitchFamily="34" charset="-122"/>
                </a:rPr>
                <a:t>北京条约</a:t>
              </a:r>
              <a:r>
                <a:rPr lang="en-US" altLang="zh-CN"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cxnSp>
          <p:nvCxnSpPr>
            <p:cNvPr id="32" name="直接连接符 31">
              <a:extLst>
                <a:ext uri="{FF2B5EF4-FFF2-40B4-BE49-F238E27FC236}">
                  <a16:creationId xmlns:a16="http://schemas.microsoft.com/office/drawing/2014/main" id="{0CE8F4D8-F604-4062-AA83-01E7215AD0EA}"/>
                </a:ext>
              </a:extLst>
            </p:cNvPr>
            <p:cNvCxnSpPr>
              <a:cxnSpLocks/>
            </p:cNvCxnSpPr>
            <p:nvPr/>
          </p:nvCxnSpPr>
          <p:spPr>
            <a:xfrm>
              <a:off x="8602857" y="3370315"/>
              <a:ext cx="1112905" cy="0"/>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3CE1DD9C-0160-44F5-8972-21EA79BCC70F}"/>
                </a:ext>
              </a:extLst>
            </p:cNvPr>
            <p:cNvSpPr txBox="1"/>
            <p:nvPr/>
          </p:nvSpPr>
          <p:spPr>
            <a:xfrm>
              <a:off x="8521090" y="2977901"/>
              <a:ext cx="1284241" cy="338554"/>
            </a:xfrm>
            <a:prstGeom prst="rect">
              <a:avLst/>
            </a:prstGeom>
            <a:noFill/>
          </p:spPr>
          <p:txBody>
            <a:bodyPr wrap="square" rtlCol="0">
              <a:spAutoFit/>
            </a:bodyPr>
            <a:lstStyle/>
            <a:p>
              <a:pPr algn="ctr"/>
              <a:r>
                <a:rPr lang="zh-CN" altLang="en-US" sz="1600" dirty="0">
                  <a:solidFill>
                    <a:srgbClr val="FF0000"/>
                  </a:solidFill>
                  <a:latin typeface="微软雅黑" panose="020B0503020204020204" pitchFamily="34" charset="-122"/>
                  <a:ea typeface="微软雅黑" panose="020B0503020204020204" pitchFamily="34" charset="-122"/>
                </a:rPr>
                <a:t>严重灾难</a:t>
              </a:r>
            </a:p>
          </p:txBody>
        </p:sp>
        <p:sp>
          <p:nvSpPr>
            <p:cNvPr id="35" name="右大括号 34">
              <a:extLst>
                <a:ext uri="{FF2B5EF4-FFF2-40B4-BE49-F238E27FC236}">
                  <a16:creationId xmlns:a16="http://schemas.microsoft.com/office/drawing/2014/main" id="{4431FE95-7C57-4934-84D7-03D0381A43DF}"/>
                </a:ext>
              </a:extLst>
            </p:cNvPr>
            <p:cNvSpPr/>
            <p:nvPr/>
          </p:nvSpPr>
          <p:spPr>
            <a:xfrm>
              <a:off x="2033573" y="1669206"/>
              <a:ext cx="212686" cy="1492667"/>
            </a:xfrm>
            <a:prstGeom prst="rightBrace">
              <a:avLst>
                <a:gd name="adj1" fmla="val 6924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右大括号 35">
              <a:extLst>
                <a:ext uri="{FF2B5EF4-FFF2-40B4-BE49-F238E27FC236}">
                  <a16:creationId xmlns:a16="http://schemas.microsoft.com/office/drawing/2014/main" id="{88915856-986F-4362-9702-F0909642D037}"/>
                </a:ext>
              </a:extLst>
            </p:cNvPr>
            <p:cNvSpPr/>
            <p:nvPr/>
          </p:nvSpPr>
          <p:spPr>
            <a:xfrm>
              <a:off x="2033573" y="3589724"/>
              <a:ext cx="212686" cy="1492667"/>
            </a:xfrm>
            <a:prstGeom prst="rightBrace">
              <a:avLst>
                <a:gd name="adj1" fmla="val 69240"/>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文本框 37">
              <a:extLst>
                <a:ext uri="{FF2B5EF4-FFF2-40B4-BE49-F238E27FC236}">
                  <a16:creationId xmlns:a16="http://schemas.microsoft.com/office/drawing/2014/main" id="{3F3D449D-8794-4721-AD0A-E822C5F652B8}"/>
                </a:ext>
              </a:extLst>
            </p:cNvPr>
            <p:cNvSpPr txBox="1"/>
            <p:nvPr/>
          </p:nvSpPr>
          <p:spPr>
            <a:xfrm>
              <a:off x="-1401" y="1482322"/>
              <a:ext cx="2141317" cy="369332"/>
            </a:xfrm>
            <a:prstGeom prst="rect">
              <a:avLst/>
            </a:prstGeom>
            <a:noFill/>
          </p:spPr>
          <p:txBody>
            <a:bodyPr wrap="square" rtlCol="0">
              <a:spAutoFit/>
            </a:bodyPr>
            <a:lstStyle/>
            <a:p>
              <a:pPr algn="ctr"/>
              <a:r>
                <a:rPr lang="zh-CN" altLang="en-US" dirty="0"/>
                <a:t>资本主义制度确立</a:t>
              </a:r>
            </a:p>
          </p:txBody>
        </p:sp>
        <p:sp>
          <p:nvSpPr>
            <p:cNvPr id="39" name="文本框 38">
              <a:extLst>
                <a:ext uri="{FF2B5EF4-FFF2-40B4-BE49-F238E27FC236}">
                  <a16:creationId xmlns:a16="http://schemas.microsoft.com/office/drawing/2014/main" id="{53D8DCFA-7D70-48F5-977A-86BBC4A1480D}"/>
                </a:ext>
              </a:extLst>
            </p:cNvPr>
            <p:cNvSpPr txBox="1"/>
            <p:nvPr/>
          </p:nvSpPr>
          <p:spPr>
            <a:xfrm>
              <a:off x="-1401" y="1957465"/>
              <a:ext cx="2141317" cy="369332"/>
            </a:xfrm>
            <a:prstGeom prst="rect">
              <a:avLst/>
            </a:prstGeom>
            <a:noFill/>
          </p:spPr>
          <p:txBody>
            <a:bodyPr wrap="square" rtlCol="0">
              <a:spAutoFit/>
            </a:bodyPr>
            <a:lstStyle/>
            <a:p>
              <a:pPr algn="ctr"/>
              <a:r>
                <a:rPr lang="zh-CN" altLang="en-US" dirty="0"/>
                <a:t>完成工业革命</a:t>
              </a:r>
            </a:p>
          </p:txBody>
        </p:sp>
        <p:sp>
          <p:nvSpPr>
            <p:cNvPr id="40" name="文本框 39">
              <a:extLst>
                <a:ext uri="{FF2B5EF4-FFF2-40B4-BE49-F238E27FC236}">
                  <a16:creationId xmlns:a16="http://schemas.microsoft.com/office/drawing/2014/main" id="{6EEA9692-786D-4106-AFA8-82AC67701353}"/>
                </a:ext>
              </a:extLst>
            </p:cNvPr>
            <p:cNvSpPr txBox="1"/>
            <p:nvPr/>
          </p:nvSpPr>
          <p:spPr>
            <a:xfrm>
              <a:off x="-1401" y="2432608"/>
              <a:ext cx="2141317" cy="369332"/>
            </a:xfrm>
            <a:prstGeom prst="rect">
              <a:avLst/>
            </a:prstGeom>
            <a:noFill/>
          </p:spPr>
          <p:txBody>
            <a:bodyPr wrap="square" rtlCol="0">
              <a:spAutoFit/>
            </a:bodyPr>
            <a:lstStyle/>
            <a:p>
              <a:pPr algn="ctr"/>
              <a:r>
                <a:rPr lang="zh-CN" altLang="en-US" dirty="0"/>
                <a:t>船坚炮利</a:t>
              </a:r>
            </a:p>
          </p:txBody>
        </p:sp>
        <p:sp>
          <p:nvSpPr>
            <p:cNvPr id="41" name="文本框 40">
              <a:extLst>
                <a:ext uri="{FF2B5EF4-FFF2-40B4-BE49-F238E27FC236}">
                  <a16:creationId xmlns:a16="http://schemas.microsoft.com/office/drawing/2014/main" id="{82D85004-A579-45E7-84DA-B35747198249}"/>
                </a:ext>
              </a:extLst>
            </p:cNvPr>
            <p:cNvSpPr txBox="1"/>
            <p:nvPr/>
          </p:nvSpPr>
          <p:spPr>
            <a:xfrm>
              <a:off x="-1401" y="2907751"/>
              <a:ext cx="2141317" cy="369332"/>
            </a:xfrm>
            <a:prstGeom prst="rect">
              <a:avLst/>
            </a:prstGeom>
            <a:noFill/>
          </p:spPr>
          <p:txBody>
            <a:bodyPr wrap="square" rtlCol="0">
              <a:spAutoFit/>
            </a:bodyPr>
            <a:lstStyle/>
            <a:p>
              <a:pPr algn="ctr"/>
              <a:r>
                <a:rPr lang="zh-CN" altLang="en-US" dirty="0"/>
                <a:t>积极进行海外扩张</a:t>
              </a:r>
            </a:p>
          </p:txBody>
        </p:sp>
        <p:sp>
          <p:nvSpPr>
            <p:cNvPr id="42" name="文本框 41">
              <a:extLst>
                <a:ext uri="{FF2B5EF4-FFF2-40B4-BE49-F238E27FC236}">
                  <a16:creationId xmlns:a16="http://schemas.microsoft.com/office/drawing/2014/main" id="{9284AA20-F3F8-42BA-BBF2-8E9778CAC6BB}"/>
                </a:ext>
              </a:extLst>
            </p:cNvPr>
            <p:cNvSpPr txBox="1"/>
            <p:nvPr/>
          </p:nvSpPr>
          <p:spPr>
            <a:xfrm>
              <a:off x="-1401" y="3498611"/>
              <a:ext cx="2141317" cy="369332"/>
            </a:xfrm>
            <a:prstGeom prst="rect">
              <a:avLst/>
            </a:prstGeom>
            <a:noFill/>
          </p:spPr>
          <p:txBody>
            <a:bodyPr wrap="square" rtlCol="0">
              <a:spAutoFit/>
            </a:bodyPr>
            <a:lstStyle/>
            <a:p>
              <a:pPr algn="ctr"/>
              <a:r>
                <a:rPr lang="zh-CN" altLang="en-US" dirty="0"/>
                <a:t>封建制度腐败落后</a:t>
              </a:r>
            </a:p>
          </p:txBody>
        </p:sp>
        <p:sp>
          <p:nvSpPr>
            <p:cNvPr id="43" name="文本框 42">
              <a:extLst>
                <a:ext uri="{FF2B5EF4-FFF2-40B4-BE49-F238E27FC236}">
                  <a16:creationId xmlns:a16="http://schemas.microsoft.com/office/drawing/2014/main" id="{B3D9BC44-F4AF-4C0D-80E4-7E2CB620AF24}"/>
                </a:ext>
              </a:extLst>
            </p:cNvPr>
            <p:cNvSpPr txBox="1"/>
            <p:nvPr/>
          </p:nvSpPr>
          <p:spPr>
            <a:xfrm>
              <a:off x="-1401" y="3973754"/>
              <a:ext cx="2141317" cy="338554"/>
            </a:xfrm>
            <a:prstGeom prst="rect">
              <a:avLst/>
            </a:prstGeom>
            <a:noFill/>
          </p:spPr>
          <p:txBody>
            <a:bodyPr wrap="square" rtlCol="0">
              <a:spAutoFit/>
            </a:bodyPr>
            <a:lstStyle/>
            <a:p>
              <a:pPr algn="ctr"/>
              <a:r>
                <a:rPr lang="zh-CN" altLang="en-US" sz="1600" dirty="0"/>
                <a:t>自然经济占主导地位</a:t>
              </a:r>
            </a:p>
          </p:txBody>
        </p:sp>
        <p:sp>
          <p:nvSpPr>
            <p:cNvPr id="44" name="文本框 43">
              <a:extLst>
                <a:ext uri="{FF2B5EF4-FFF2-40B4-BE49-F238E27FC236}">
                  <a16:creationId xmlns:a16="http://schemas.microsoft.com/office/drawing/2014/main" id="{27B1E800-6652-4E31-9C17-EBD20C14EE3F}"/>
                </a:ext>
              </a:extLst>
            </p:cNvPr>
            <p:cNvSpPr txBox="1"/>
            <p:nvPr/>
          </p:nvSpPr>
          <p:spPr>
            <a:xfrm>
              <a:off x="-1401" y="4448897"/>
              <a:ext cx="2141317" cy="338554"/>
            </a:xfrm>
            <a:prstGeom prst="rect">
              <a:avLst/>
            </a:prstGeom>
            <a:noFill/>
          </p:spPr>
          <p:txBody>
            <a:bodyPr wrap="square" rtlCol="0">
              <a:spAutoFit/>
            </a:bodyPr>
            <a:lstStyle/>
            <a:p>
              <a:pPr algn="ctr"/>
              <a:r>
                <a:rPr lang="zh-CN" altLang="en-US" sz="1600" dirty="0"/>
                <a:t>军备废弛，军队腐化</a:t>
              </a:r>
            </a:p>
          </p:txBody>
        </p:sp>
        <p:sp>
          <p:nvSpPr>
            <p:cNvPr id="45" name="文本框 44">
              <a:extLst>
                <a:ext uri="{FF2B5EF4-FFF2-40B4-BE49-F238E27FC236}">
                  <a16:creationId xmlns:a16="http://schemas.microsoft.com/office/drawing/2014/main" id="{DFA30FFD-CA10-455C-A16B-B377823AB6EF}"/>
                </a:ext>
              </a:extLst>
            </p:cNvPr>
            <p:cNvSpPr txBox="1"/>
            <p:nvPr/>
          </p:nvSpPr>
          <p:spPr>
            <a:xfrm>
              <a:off x="-1401" y="4924040"/>
              <a:ext cx="2141317" cy="369332"/>
            </a:xfrm>
            <a:prstGeom prst="rect">
              <a:avLst/>
            </a:prstGeom>
            <a:noFill/>
          </p:spPr>
          <p:txBody>
            <a:bodyPr wrap="square" rtlCol="0">
              <a:spAutoFit/>
            </a:bodyPr>
            <a:lstStyle/>
            <a:p>
              <a:pPr algn="ctr"/>
              <a:r>
                <a:rPr lang="zh-CN" altLang="en-US" dirty="0"/>
                <a:t>闭关锁国</a:t>
              </a:r>
            </a:p>
          </p:txBody>
        </p:sp>
      </p:grpSp>
    </p:spTree>
    <p:extLst>
      <p:ext uri="{BB962C8B-B14F-4D97-AF65-F5344CB8AC3E}">
        <p14:creationId xmlns:p14="http://schemas.microsoft.com/office/powerpoint/2010/main" val="17021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a:extLst>
              <a:ext uri="{FF2B5EF4-FFF2-40B4-BE49-F238E27FC236}">
                <a16:creationId xmlns:a16="http://schemas.microsoft.com/office/drawing/2014/main" id="{BB1977E6-5D55-4F8E-9D64-0CDC9023D365}"/>
              </a:ext>
            </a:extLst>
          </p:cNvPr>
          <p:cNvGrpSpPr/>
          <p:nvPr/>
        </p:nvGrpSpPr>
        <p:grpSpPr>
          <a:xfrm>
            <a:off x="1848946" y="1294604"/>
            <a:ext cx="8494108" cy="4391129"/>
            <a:chOff x="1594772" y="496058"/>
            <a:chExt cx="8801223" cy="4549896"/>
          </a:xfrm>
        </p:grpSpPr>
        <p:grpSp>
          <p:nvGrpSpPr>
            <p:cNvPr id="92" name="组合 91">
              <a:extLst>
                <a:ext uri="{FF2B5EF4-FFF2-40B4-BE49-F238E27FC236}">
                  <a16:creationId xmlns:a16="http://schemas.microsoft.com/office/drawing/2014/main" id="{1C0C0959-AEB7-4669-9AFA-1585F090D1D3}"/>
                </a:ext>
              </a:extLst>
            </p:cNvPr>
            <p:cNvGrpSpPr/>
            <p:nvPr/>
          </p:nvGrpSpPr>
          <p:grpSpPr>
            <a:xfrm>
              <a:off x="1796005" y="1092220"/>
              <a:ext cx="1867422" cy="3953734"/>
              <a:chOff x="1796005" y="1559580"/>
              <a:chExt cx="1867422" cy="3953734"/>
            </a:xfrm>
          </p:grpSpPr>
          <p:sp>
            <p:nvSpPr>
              <p:cNvPr id="2" name="gold-ingots_291141">
                <a:extLst>
                  <a:ext uri="{FF2B5EF4-FFF2-40B4-BE49-F238E27FC236}">
                    <a16:creationId xmlns:a16="http://schemas.microsoft.com/office/drawing/2014/main" id="{968163C2-FCCF-4354-B956-2F1765149985}"/>
                  </a:ext>
                </a:extLst>
              </p:cNvPr>
              <p:cNvSpPr>
                <a:spLocks noChangeAspect="1"/>
              </p:cNvSpPr>
              <p:nvPr/>
            </p:nvSpPr>
            <p:spPr bwMode="auto">
              <a:xfrm>
                <a:off x="2272453" y="4589471"/>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cxnSp>
            <p:nvCxnSpPr>
              <p:cNvPr id="10" name="直接箭头连接符 9">
                <a:extLst>
                  <a:ext uri="{FF2B5EF4-FFF2-40B4-BE49-F238E27FC236}">
                    <a16:creationId xmlns:a16="http://schemas.microsoft.com/office/drawing/2014/main" id="{3865079E-967B-481F-AED5-877944F8F7BA}"/>
                  </a:ext>
                </a:extLst>
              </p:cNvPr>
              <p:cNvCxnSpPr/>
              <p:nvPr/>
            </p:nvCxnSpPr>
            <p:spPr>
              <a:xfrm flipV="1">
                <a:off x="1796005" y="1559580"/>
                <a:ext cx="0" cy="3394385"/>
              </a:xfrm>
              <a:prstGeom prst="straightConnector1">
                <a:avLst/>
              </a:prstGeom>
              <a:ln w="12700">
                <a:solidFill>
                  <a:srgbClr val="4E1E1A"/>
                </a:solidFill>
                <a:tailEnd type="triangle"/>
              </a:ln>
            </p:spPr>
            <p:style>
              <a:lnRef idx="1">
                <a:schemeClr val="accent1"/>
              </a:lnRef>
              <a:fillRef idx="0">
                <a:schemeClr val="accent1"/>
              </a:fillRef>
              <a:effectRef idx="0">
                <a:schemeClr val="accent1"/>
              </a:effectRef>
              <a:fontRef idx="minor">
                <a:schemeClr val="tx1"/>
              </a:fontRef>
            </p:style>
          </p:cxnSp>
          <p:sp>
            <p:nvSpPr>
              <p:cNvPr id="11" name="gold-ingots_291141">
                <a:extLst>
                  <a:ext uri="{FF2B5EF4-FFF2-40B4-BE49-F238E27FC236}">
                    <a16:creationId xmlns:a16="http://schemas.microsoft.com/office/drawing/2014/main" id="{09608651-D761-428D-A752-87CAE8B1A8D4}"/>
                  </a:ext>
                </a:extLst>
              </p:cNvPr>
              <p:cNvSpPr>
                <a:spLocks noChangeAspect="1"/>
              </p:cNvSpPr>
              <p:nvPr/>
            </p:nvSpPr>
            <p:spPr bwMode="auto">
              <a:xfrm>
                <a:off x="2272453" y="422497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12" name="gold-ingots_291141">
                <a:extLst>
                  <a:ext uri="{FF2B5EF4-FFF2-40B4-BE49-F238E27FC236}">
                    <a16:creationId xmlns:a16="http://schemas.microsoft.com/office/drawing/2014/main" id="{6A98D272-C457-4BDC-98D6-B2AE44301BEE}"/>
                  </a:ext>
                </a:extLst>
              </p:cNvPr>
              <p:cNvSpPr>
                <a:spLocks noChangeAspect="1"/>
              </p:cNvSpPr>
              <p:nvPr/>
            </p:nvSpPr>
            <p:spPr bwMode="auto">
              <a:xfrm>
                <a:off x="2272453" y="38604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13" name="gold-ingots_291141">
                <a:extLst>
                  <a:ext uri="{FF2B5EF4-FFF2-40B4-BE49-F238E27FC236}">
                    <a16:creationId xmlns:a16="http://schemas.microsoft.com/office/drawing/2014/main" id="{C602E2E2-7E9B-4B87-835A-750AE41CA95F}"/>
                  </a:ext>
                </a:extLst>
              </p:cNvPr>
              <p:cNvSpPr>
                <a:spLocks noChangeAspect="1"/>
              </p:cNvSpPr>
              <p:nvPr/>
            </p:nvSpPr>
            <p:spPr bwMode="auto">
              <a:xfrm>
                <a:off x="2272453" y="3499154"/>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14" name="gold-ingots_291141">
                <a:extLst>
                  <a:ext uri="{FF2B5EF4-FFF2-40B4-BE49-F238E27FC236}">
                    <a16:creationId xmlns:a16="http://schemas.microsoft.com/office/drawing/2014/main" id="{73582517-2E5E-4BB1-AD9D-C8EBEFE7CD06}"/>
                  </a:ext>
                </a:extLst>
              </p:cNvPr>
              <p:cNvSpPr>
                <a:spLocks noChangeAspect="1"/>
              </p:cNvSpPr>
              <p:nvPr/>
            </p:nvSpPr>
            <p:spPr bwMode="auto">
              <a:xfrm>
                <a:off x="3053742" y="4589471"/>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15" name="gold-ingots_291141">
                <a:extLst>
                  <a:ext uri="{FF2B5EF4-FFF2-40B4-BE49-F238E27FC236}">
                    <a16:creationId xmlns:a16="http://schemas.microsoft.com/office/drawing/2014/main" id="{E5D1D37C-4C7E-4099-AFCB-ABFCFB18CC69}"/>
                  </a:ext>
                </a:extLst>
              </p:cNvPr>
              <p:cNvSpPr>
                <a:spLocks noChangeAspect="1"/>
              </p:cNvSpPr>
              <p:nvPr/>
            </p:nvSpPr>
            <p:spPr bwMode="auto">
              <a:xfrm>
                <a:off x="3053742" y="422497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16" name="gold-ingots_291141">
                <a:extLst>
                  <a:ext uri="{FF2B5EF4-FFF2-40B4-BE49-F238E27FC236}">
                    <a16:creationId xmlns:a16="http://schemas.microsoft.com/office/drawing/2014/main" id="{FBD2E8AB-FA82-4729-A446-D23EB7BBBBB7}"/>
                  </a:ext>
                </a:extLst>
              </p:cNvPr>
              <p:cNvSpPr>
                <a:spLocks noChangeAspect="1"/>
              </p:cNvSpPr>
              <p:nvPr/>
            </p:nvSpPr>
            <p:spPr bwMode="auto">
              <a:xfrm>
                <a:off x="3053742" y="38604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17" name="gold-ingots_291141">
                <a:extLst>
                  <a:ext uri="{FF2B5EF4-FFF2-40B4-BE49-F238E27FC236}">
                    <a16:creationId xmlns:a16="http://schemas.microsoft.com/office/drawing/2014/main" id="{14CBAE35-A92E-4AE0-9D5C-C2761F206D26}"/>
                  </a:ext>
                </a:extLst>
              </p:cNvPr>
              <p:cNvSpPr>
                <a:spLocks noChangeAspect="1"/>
              </p:cNvSpPr>
              <p:nvPr/>
            </p:nvSpPr>
            <p:spPr bwMode="auto">
              <a:xfrm>
                <a:off x="3053742" y="3499154"/>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18" name="gold-ingots_291141">
                <a:extLst>
                  <a:ext uri="{FF2B5EF4-FFF2-40B4-BE49-F238E27FC236}">
                    <a16:creationId xmlns:a16="http://schemas.microsoft.com/office/drawing/2014/main" id="{8C0614EE-810D-4BDA-9717-3A450B48A808}"/>
                  </a:ext>
                </a:extLst>
              </p:cNvPr>
              <p:cNvSpPr>
                <a:spLocks noChangeAspect="1"/>
              </p:cNvSpPr>
              <p:nvPr/>
            </p:nvSpPr>
            <p:spPr bwMode="auto">
              <a:xfrm>
                <a:off x="3053742" y="3073700"/>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19" name="gold-ingots_291141">
                <a:extLst>
                  <a:ext uri="{FF2B5EF4-FFF2-40B4-BE49-F238E27FC236}">
                    <a16:creationId xmlns:a16="http://schemas.microsoft.com/office/drawing/2014/main" id="{656D78E0-5795-461D-BCD0-E268D88BFE6F}"/>
                  </a:ext>
                </a:extLst>
              </p:cNvPr>
              <p:cNvSpPr>
                <a:spLocks noChangeAspect="1"/>
              </p:cNvSpPr>
              <p:nvPr/>
            </p:nvSpPr>
            <p:spPr bwMode="auto">
              <a:xfrm>
                <a:off x="3053742" y="2709206"/>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20" name="gold-ingots_291141">
                <a:extLst>
                  <a:ext uri="{FF2B5EF4-FFF2-40B4-BE49-F238E27FC236}">
                    <a16:creationId xmlns:a16="http://schemas.microsoft.com/office/drawing/2014/main" id="{89F0A545-DE2D-40D0-9445-990CD091A2E4}"/>
                  </a:ext>
                </a:extLst>
              </p:cNvPr>
              <p:cNvSpPr>
                <a:spLocks noChangeAspect="1"/>
              </p:cNvSpPr>
              <p:nvPr/>
            </p:nvSpPr>
            <p:spPr bwMode="auto">
              <a:xfrm>
                <a:off x="3053742" y="2344712"/>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21" name="gold-ingots_291141">
                <a:extLst>
                  <a:ext uri="{FF2B5EF4-FFF2-40B4-BE49-F238E27FC236}">
                    <a16:creationId xmlns:a16="http://schemas.microsoft.com/office/drawing/2014/main" id="{7DCEAC45-D0A0-486F-A6B6-2ADA40CBACE4}"/>
                  </a:ext>
                </a:extLst>
              </p:cNvPr>
              <p:cNvSpPr>
                <a:spLocks noChangeAspect="1"/>
              </p:cNvSpPr>
              <p:nvPr/>
            </p:nvSpPr>
            <p:spPr bwMode="auto">
              <a:xfrm>
                <a:off x="3053742" y="19833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22" name="gold-ingots_291141">
                <a:extLst>
                  <a:ext uri="{FF2B5EF4-FFF2-40B4-BE49-F238E27FC236}">
                    <a16:creationId xmlns:a16="http://schemas.microsoft.com/office/drawing/2014/main" id="{3E141849-3BE7-421D-9F5D-CE0E9214C627}"/>
                  </a:ext>
                </a:extLst>
              </p:cNvPr>
              <p:cNvSpPr>
                <a:spLocks noChangeAspect="1"/>
              </p:cNvSpPr>
              <p:nvPr/>
            </p:nvSpPr>
            <p:spPr bwMode="auto">
              <a:xfrm>
                <a:off x="2272453" y="3073700"/>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23" name="gold-ingots_291141">
                <a:extLst>
                  <a:ext uri="{FF2B5EF4-FFF2-40B4-BE49-F238E27FC236}">
                    <a16:creationId xmlns:a16="http://schemas.microsoft.com/office/drawing/2014/main" id="{64F6E7FE-35C9-4FE2-8A0E-65CE46A17569}"/>
                  </a:ext>
                </a:extLst>
              </p:cNvPr>
              <p:cNvSpPr>
                <a:spLocks noChangeAspect="1"/>
              </p:cNvSpPr>
              <p:nvPr/>
            </p:nvSpPr>
            <p:spPr bwMode="auto">
              <a:xfrm>
                <a:off x="2272453" y="2709206"/>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24" name="文本框 23">
                <a:extLst>
                  <a:ext uri="{FF2B5EF4-FFF2-40B4-BE49-F238E27FC236}">
                    <a16:creationId xmlns:a16="http://schemas.microsoft.com/office/drawing/2014/main" id="{BC88871C-9259-4BEE-8589-30C89F23BE74}"/>
                  </a:ext>
                </a:extLst>
              </p:cNvPr>
              <p:cNvSpPr txBox="1"/>
              <p:nvPr/>
            </p:nvSpPr>
            <p:spPr>
              <a:xfrm>
                <a:off x="2397760" y="5130628"/>
                <a:ext cx="1137920" cy="382686"/>
              </a:xfrm>
              <a:prstGeom prst="rect">
                <a:avLst/>
              </a:prstGeom>
              <a:noFill/>
            </p:spPr>
            <p:txBody>
              <a:bodyPr wrap="square" rtlCol="0">
                <a:spAutoFit/>
              </a:bodyPr>
              <a:lstStyle/>
              <a:p>
                <a:pPr algn="dist"/>
                <a:r>
                  <a:rPr lang="en-US" altLang="zh-CN" b="1" dirty="0">
                    <a:solidFill>
                      <a:srgbClr val="4E1E1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1818</a:t>
                </a:r>
                <a:r>
                  <a:rPr lang="zh-CN" altLang="en-US" b="1" dirty="0">
                    <a:solidFill>
                      <a:srgbClr val="4E1E1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72" name="gold-ingots_291141">
                <a:extLst>
                  <a:ext uri="{FF2B5EF4-FFF2-40B4-BE49-F238E27FC236}">
                    <a16:creationId xmlns:a16="http://schemas.microsoft.com/office/drawing/2014/main" id="{A2BADADB-EB9F-416F-8111-486FD16F6778}"/>
                  </a:ext>
                </a:extLst>
              </p:cNvPr>
              <p:cNvSpPr>
                <a:spLocks noChangeAspect="1"/>
              </p:cNvSpPr>
              <p:nvPr/>
            </p:nvSpPr>
            <p:spPr bwMode="auto">
              <a:xfrm>
                <a:off x="2272453" y="2344712"/>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grpSp>
        <p:cxnSp>
          <p:nvCxnSpPr>
            <p:cNvPr id="6" name="直接箭头连接符 5">
              <a:extLst>
                <a:ext uri="{FF2B5EF4-FFF2-40B4-BE49-F238E27FC236}">
                  <a16:creationId xmlns:a16="http://schemas.microsoft.com/office/drawing/2014/main" id="{CB8EBE87-FB65-4A5F-B1C6-5FF1FCC028B5}"/>
                </a:ext>
              </a:extLst>
            </p:cNvPr>
            <p:cNvCxnSpPr/>
            <p:nvPr/>
          </p:nvCxnSpPr>
          <p:spPr>
            <a:xfrm>
              <a:off x="1796005" y="4486605"/>
              <a:ext cx="8599990" cy="0"/>
            </a:xfrm>
            <a:prstGeom prst="straightConnector1">
              <a:avLst/>
            </a:prstGeom>
            <a:ln w="12700">
              <a:solidFill>
                <a:srgbClr val="4E1E1A"/>
              </a:solidFill>
              <a:tailEnd type="triangle"/>
            </a:ln>
          </p:spPr>
          <p:style>
            <a:lnRef idx="1">
              <a:schemeClr val="accent1"/>
            </a:lnRef>
            <a:fillRef idx="0">
              <a:schemeClr val="accent1"/>
            </a:fillRef>
            <a:effectRef idx="0">
              <a:schemeClr val="accent1"/>
            </a:effectRef>
            <a:fontRef idx="minor">
              <a:schemeClr val="tx1"/>
            </a:fontRef>
          </p:style>
        </p:cxnSp>
        <p:grpSp>
          <p:nvGrpSpPr>
            <p:cNvPr id="90" name="组合 89">
              <a:extLst>
                <a:ext uri="{FF2B5EF4-FFF2-40B4-BE49-F238E27FC236}">
                  <a16:creationId xmlns:a16="http://schemas.microsoft.com/office/drawing/2014/main" id="{754F57C0-55C1-425B-BD7B-220AC662CE16}"/>
                </a:ext>
              </a:extLst>
            </p:cNvPr>
            <p:cNvGrpSpPr/>
            <p:nvPr/>
          </p:nvGrpSpPr>
          <p:grpSpPr>
            <a:xfrm>
              <a:off x="6533406" y="1877352"/>
              <a:ext cx="1390974" cy="3168602"/>
              <a:chOff x="6533406" y="2344712"/>
              <a:chExt cx="1390974" cy="3168602"/>
            </a:xfrm>
          </p:grpSpPr>
          <p:sp>
            <p:nvSpPr>
              <p:cNvPr id="57" name="gold-ingots_291141">
                <a:extLst>
                  <a:ext uri="{FF2B5EF4-FFF2-40B4-BE49-F238E27FC236}">
                    <a16:creationId xmlns:a16="http://schemas.microsoft.com/office/drawing/2014/main" id="{B457D167-E7AD-4FE4-84A8-A02F4B2964C9}"/>
                  </a:ext>
                </a:extLst>
              </p:cNvPr>
              <p:cNvSpPr>
                <a:spLocks noChangeAspect="1"/>
              </p:cNvSpPr>
              <p:nvPr/>
            </p:nvSpPr>
            <p:spPr bwMode="auto">
              <a:xfrm>
                <a:off x="6533406" y="4589471"/>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58" name="gold-ingots_291141">
                <a:extLst>
                  <a:ext uri="{FF2B5EF4-FFF2-40B4-BE49-F238E27FC236}">
                    <a16:creationId xmlns:a16="http://schemas.microsoft.com/office/drawing/2014/main" id="{CA250C08-2FCF-4554-90EB-883C983A2DDA}"/>
                  </a:ext>
                </a:extLst>
              </p:cNvPr>
              <p:cNvSpPr>
                <a:spLocks noChangeAspect="1"/>
              </p:cNvSpPr>
              <p:nvPr/>
            </p:nvSpPr>
            <p:spPr bwMode="auto">
              <a:xfrm>
                <a:off x="6533406" y="422497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59" name="gold-ingots_291141">
                <a:extLst>
                  <a:ext uri="{FF2B5EF4-FFF2-40B4-BE49-F238E27FC236}">
                    <a16:creationId xmlns:a16="http://schemas.microsoft.com/office/drawing/2014/main" id="{0EDD8386-D23D-4CEF-BB5C-DEE6DB7C0B37}"/>
                  </a:ext>
                </a:extLst>
              </p:cNvPr>
              <p:cNvSpPr>
                <a:spLocks noChangeAspect="1"/>
              </p:cNvSpPr>
              <p:nvPr/>
            </p:nvSpPr>
            <p:spPr bwMode="auto">
              <a:xfrm>
                <a:off x="6533406" y="38604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60" name="gold-ingots_291141">
                <a:extLst>
                  <a:ext uri="{FF2B5EF4-FFF2-40B4-BE49-F238E27FC236}">
                    <a16:creationId xmlns:a16="http://schemas.microsoft.com/office/drawing/2014/main" id="{0AA67386-D902-430A-BE35-43035C9A0FEE}"/>
                  </a:ext>
                </a:extLst>
              </p:cNvPr>
              <p:cNvSpPr>
                <a:spLocks noChangeAspect="1"/>
              </p:cNvSpPr>
              <p:nvPr/>
            </p:nvSpPr>
            <p:spPr bwMode="auto">
              <a:xfrm>
                <a:off x="6533406" y="3499154"/>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61" name="gold-ingots_291141">
                <a:extLst>
                  <a:ext uri="{FF2B5EF4-FFF2-40B4-BE49-F238E27FC236}">
                    <a16:creationId xmlns:a16="http://schemas.microsoft.com/office/drawing/2014/main" id="{8E5DE540-E45E-493C-82DD-13F554E73E06}"/>
                  </a:ext>
                </a:extLst>
              </p:cNvPr>
              <p:cNvSpPr>
                <a:spLocks noChangeAspect="1"/>
              </p:cNvSpPr>
              <p:nvPr/>
            </p:nvSpPr>
            <p:spPr bwMode="auto">
              <a:xfrm>
                <a:off x="7314695" y="4589471"/>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62" name="gold-ingots_291141">
                <a:extLst>
                  <a:ext uri="{FF2B5EF4-FFF2-40B4-BE49-F238E27FC236}">
                    <a16:creationId xmlns:a16="http://schemas.microsoft.com/office/drawing/2014/main" id="{53A606FB-6291-457D-BB39-8E2880C7AFA4}"/>
                  </a:ext>
                </a:extLst>
              </p:cNvPr>
              <p:cNvSpPr>
                <a:spLocks noChangeAspect="1"/>
              </p:cNvSpPr>
              <p:nvPr/>
            </p:nvSpPr>
            <p:spPr bwMode="auto">
              <a:xfrm>
                <a:off x="7314695" y="422497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63" name="gold-ingots_291141">
                <a:extLst>
                  <a:ext uri="{FF2B5EF4-FFF2-40B4-BE49-F238E27FC236}">
                    <a16:creationId xmlns:a16="http://schemas.microsoft.com/office/drawing/2014/main" id="{FEFB5C3C-1E2C-4DEA-AB26-1B6BFEC0E58D}"/>
                  </a:ext>
                </a:extLst>
              </p:cNvPr>
              <p:cNvSpPr>
                <a:spLocks noChangeAspect="1"/>
              </p:cNvSpPr>
              <p:nvPr/>
            </p:nvSpPr>
            <p:spPr bwMode="auto">
              <a:xfrm>
                <a:off x="7314695" y="38604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64" name="gold-ingots_291141">
                <a:extLst>
                  <a:ext uri="{FF2B5EF4-FFF2-40B4-BE49-F238E27FC236}">
                    <a16:creationId xmlns:a16="http://schemas.microsoft.com/office/drawing/2014/main" id="{2A533322-2341-4A63-97F6-E2375385BCA2}"/>
                  </a:ext>
                </a:extLst>
              </p:cNvPr>
              <p:cNvSpPr>
                <a:spLocks noChangeAspect="1"/>
              </p:cNvSpPr>
              <p:nvPr/>
            </p:nvSpPr>
            <p:spPr bwMode="auto">
              <a:xfrm>
                <a:off x="7314695" y="3499154"/>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65" name="gold-ingots_291141">
                <a:extLst>
                  <a:ext uri="{FF2B5EF4-FFF2-40B4-BE49-F238E27FC236}">
                    <a16:creationId xmlns:a16="http://schemas.microsoft.com/office/drawing/2014/main" id="{DA46F8F4-EF8A-4243-A906-8673F39AC808}"/>
                  </a:ext>
                </a:extLst>
              </p:cNvPr>
              <p:cNvSpPr>
                <a:spLocks noChangeAspect="1"/>
              </p:cNvSpPr>
              <p:nvPr/>
            </p:nvSpPr>
            <p:spPr bwMode="auto">
              <a:xfrm>
                <a:off x="7314695" y="3073700"/>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66" name="gold-ingots_291141">
                <a:extLst>
                  <a:ext uri="{FF2B5EF4-FFF2-40B4-BE49-F238E27FC236}">
                    <a16:creationId xmlns:a16="http://schemas.microsoft.com/office/drawing/2014/main" id="{1390B6C0-68BF-4DCD-A017-970E10B307DF}"/>
                  </a:ext>
                </a:extLst>
              </p:cNvPr>
              <p:cNvSpPr>
                <a:spLocks noChangeAspect="1"/>
              </p:cNvSpPr>
              <p:nvPr/>
            </p:nvSpPr>
            <p:spPr bwMode="auto">
              <a:xfrm>
                <a:off x="7314695" y="2709206"/>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67" name="gold-ingots_291141">
                <a:extLst>
                  <a:ext uri="{FF2B5EF4-FFF2-40B4-BE49-F238E27FC236}">
                    <a16:creationId xmlns:a16="http://schemas.microsoft.com/office/drawing/2014/main" id="{CA6F24DD-0DE6-44CF-8AA1-67A59B18F9B4}"/>
                  </a:ext>
                </a:extLst>
              </p:cNvPr>
              <p:cNvSpPr>
                <a:spLocks noChangeAspect="1"/>
              </p:cNvSpPr>
              <p:nvPr/>
            </p:nvSpPr>
            <p:spPr bwMode="auto">
              <a:xfrm>
                <a:off x="7314695" y="2344712"/>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70" name="文本框 69">
                <a:extLst>
                  <a:ext uri="{FF2B5EF4-FFF2-40B4-BE49-F238E27FC236}">
                    <a16:creationId xmlns:a16="http://schemas.microsoft.com/office/drawing/2014/main" id="{8BC0CE6E-5174-485E-89E9-021DAC375255}"/>
                  </a:ext>
                </a:extLst>
              </p:cNvPr>
              <p:cNvSpPr txBox="1"/>
              <p:nvPr/>
            </p:nvSpPr>
            <p:spPr>
              <a:xfrm>
                <a:off x="6658714" y="5130628"/>
                <a:ext cx="1137920" cy="382686"/>
              </a:xfrm>
              <a:prstGeom prst="rect">
                <a:avLst/>
              </a:prstGeom>
              <a:noFill/>
            </p:spPr>
            <p:txBody>
              <a:bodyPr wrap="square" rtlCol="0">
                <a:spAutoFit/>
              </a:bodyPr>
              <a:lstStyle/>
              <a:p>
                <a:pPr algn="dist"/>
                <a:r>
                  <a:rPr lang="en-US" altLang="zh-CN" b="1" dirty="0">
                    <a:solidFill>
                      <a:srgbClr val="4E1E1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1827</a:t>
                </a:r>
                <a:r>
                  <a:rPr lang="zh-CN" altLang="en-US" b="1" dirty="0">
                    <a:solidFill>
                      <a:srgbClr val="4E1E1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grpSp>
        <p:grpSp>
          <p:nvGrpSpPr>
            <p:cNvPr id="91" name="组合 90">
              <a:extLst>
                <a:ext uri="{FF2B5EF4-FFF2-40B4-BE49-F238E27FC236}">
                  <a16:creationId xmlns:a16="http://schemas.microsoft.com/office/drawing/2014/main" id="{F026D4E0-78CB-43D9-B4E7-C8D9B0BBC4CC}"/>
                </a:ext>
              </a:extLst>
            </p:cNvPr>
            <p:cNvGrpSpPr/>
            <p:nvPr/>
          </p:nvGrpSpPr>
          <p:grpSpPr>
            <a:xfrm>
              <a:off x="4466803" y="1149947"/>
              <a:ext cx="1390974" cy="3896007"/>
              <a:chOff x="4466803" y="1617307"/>
              <a:chExt cx="1390974" cy="3896007"/>
            </a:xfrm>
          </p:grpSpPr>
          <p:sp>
            <p:nvSpPr>
              <p:cNvPr id="41" name="gold-ingots_291141">
                <a:extLst>
                  <a:ext uri="{FF2B5EF4-FFF2-40B4-BE49-F238E27FC236}">
                    <a16:creationId xmlns:a16="http://schemas.microsoft.com/office/drawing/2014/main" id="{C09DCDCC-3FB6-4A26-AE71-52EC2840D83E}"/>
                  </a:ext>
                </a:extLst>
              </p:cNvPr>
              <p:cNvSpPr>
                <a:spLocks noChangeAspect="1"/>
              </p:cNvSpPr>
              <p:nvPr/>
            </p:nvSpPr>
            <p:spPr bwMode="auto">
              <a:xfrm>
                <a:off x="4466803" y="4589471"/>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42" name="gold-ingots_291141">
                <a:extLst>
                  <a:ext uri="{FF2B5EF4-FFF2-40B4-BE49-F238E27FC236}">
                    <a16:creationId xmlns:a16="http://schemas.microsoft.com/office/drawing/2014/main" id="{AB3659A5-C5BE-4D12-B9DF-FF5DBD6A91A8}"/>
                  </a:ext>
                </a:extLst>
              </p:cNvPr>
              <p:cNvSpPr>
                <a:spLocks noChangeAspect="1"/>
              </p:cNvSpPr>
              <p:nvPr/>
            </p:nvSpPr>
            <p:spPr bwMode="auto">
              <a:xfrm>
                <a:off x="4466803" y="422497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43" name="gold-ingots_291141">
                <a:extLst>
                  <a:ext uri="{FF2B5EF4-FFF2-40B4-BE49-F238E27FC236}">
                    <a16:creationId xmlns:a16="http://schemas.microsoft.com/office/drawing/2014/main" id="{4242CD4F-D459-486B-9C36-A663B695AA27}"/>
                  </a:ext>
                </a:extLst>
              </p:cNvPr>
              <p:cNvSpPr>
                <a:spLocks noChangeAspect="1"/>
              </p:cNvSpPr>
              <p:nvPr/>
            </p:nvSpPr>
            <p:spPr bwMode="auto">
              <a:xfrm>
                <a:off x="4466803" y="38604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44" name="gold-ingots_291141">
                <a:extLst>
                  <a:ext uri="{FF2B5EF4-FFF2-40B4-BE49-F238E27FC236}">
                    <a16:creationId xmlns:a16="http://schemas.microsoft.com/office/drawing/2014/main" id="{4A4D51E6-3A58-448E-BCDA-E818BBEE09F0}"/>
                  </a:ext>
                </a:extLst>
              </p:cNvPr>
              <p:cNvSpPr>
                <a:spLocks noChangeAspect="1"/>
              </p:cNvSpPr>
              <p:nvPr/>
            </p:nvSpPr>
            <p:spPr bwMode="auto">
              <a:xfrm>
                <a:off x="4466803" y="3499154"/>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45" name="gold-ingots_291141">
                <a:extLst>
                  <a:ext uri="{FF2B5EF4-FFF2-40B4-BE49-F238E27FC236}">
                    <a16:creationId xmlns:a16="http://schemas.microsoft.com/office/drawing/2014/main" id="{4B1C8A34-CECA-42C4-A20E-BFDB64EB2377}"/>
                  </a:ext>
                </a:extLst>
              </p:cNvPr>
              <p:cNvSpPr>
                <a:spLocks noChangeAspect="1"/>
              </p:cNvSpPr>
              <p:nvPr/>
            </p:nvSpPr>
            <p:spPr bwMode="auto">
              <a:xfrm>
                <a:off x="5248092" y="4589471"/>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46" name="gold-ingots_291141">
                <a:extLst>
                  <a:ext uri="{FF2B5EF4-FFF2-40B4-BE49-F238E27FC236}">
                    <a16:creationId xmlns:a16="http://schemas.microsoft.com/office/drawing/2014/main" id="{4C87C27B-64E8-4D8D-9736-F34EF1CD1266}"/>
                  </a:ext>
                </a:extLst>
              </p:cNvPr>
              <p:cNvSpPr>
                <a:spLocks noChangeAspect="1"/>
              </p:cNvSpPr>
              <p:nvPr/>
            </p:nvSpPr>
            <p:spPr bwMode="auto">
              <a:xfrm>
                <a:off x="5248092" y="422497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47" name="gold-ingots_291141">
                <a:extLst>
                  <a:ext uri="{FF2B5EF4-FFF2-40B4-BE49-F238E27FC236}">
                    <a16:creationId xmlns:a16="http://schemas.microsoft.com/office/drawing/2014/main" id="{D6270990-57DF-479D-96A8-6226B5F1F1C1}"/>
                  </a:ext>
                </a:extLst>
              </p:cNvPr>
              <p:cNvSpPr>
                <a:spLocks noChangeAspect="1"/>
              </p:cNvSpPr>
              <p:nvPr/>
            </p:nvSpPr>
            <p:spPr bwMode="auto">
              <a:xfrm>
                <a:off x="5248092" y="38604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48" name="gold-ingots_291141">
                <a:extLst>
                  <a:ext uri="{FF2B5EF4-FFF2-40B4-BE49-F238E27FC236}">
                    <a16:creationId xmlns:a16="http://schemas.microsoft.com/office/drawing/2014/main" id="{1C86CB80-312D-4184-9C79-3F486D5BEEEE}"/>
                  </a:ext>
                </a:extLst>
              </p:cNvPr>
              <p:cNvSpPr>
                <a:spLocks noChangeAspect="1"/>
              </p:cNvSpPr>
              <p:nvPr/>
            </p:nvSpPr>
            <p:spPr bwMode="auto">
              <a:xfrm>
                <a:off x="5248092" y="3499154"/>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49" name="gold-ingots_291141">
                <a:extLst>
                  <a:ext uri="{FF2B5EF4-FFF2-40B4-BE49-F238E27FC236}">
                    <a16:creationId xmlns:a16="http://schemas.microsoft.com/office/drawing/2014/main" id="{42C49F87-B350-4D4A-BCCA-60A6E1F7BA34}"/>
                  </a:ext>
                </a:extLst>
              </p:cNvPr>
              <p:cNvSpPr>
                <a:spLocks noChangeAspect="1"/>
              </p:cNvSpPr>
              <p:nvPr/>
            </p:nvSpPr>
            <p:spPr bwMode="auto">
              <a:xfrm>
                <a:off x="5248092" y="3073700"/>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50" name="gold-ingots_291141">
                <a:extLst>
                  <a:ext uri="{FF2B5EF4-FFF2-40B4-BE49-F238E27FC236}">
                    <a16:creationId xmlns:a16="http://schemas.microsoft.com/office/drawing/2014/main" id="{4055BEB1-F5FF-4353-BE92-E138FFC8095A}"/>
                  </a:ext>
                </a:extLst>
              </p:cNvPr>
              <p:cNvSpPr>
                <a:spLocks noChangeAspect="1"/>
              </p:cNvSpPr>
              <p:nvPr/>
            </p:nvSpPr>
            <p:spPr bwMode="auto">
              <a:xfrm>
                <a:off x="5248092" y="2709206"/>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51" name="gold-ingots_291141">
                <a:extLst>
                  <a:ext uri="{FF2B5EF4-FFF2-40B4-BE49-F238E27FC236}">
                    <a16:creationId xmlns:a16="http://schemas.microsoft.com/office/drawing/2014/main" id="{D6BFC160-88B0-4396-9092-F7563786F268}"/>
                  </a:ext>
                </a:extLst>
              </p:cNvPr>
              <p:cNvSpPr>
                <a:spLocks noChangeAspect="1"/>
              </p:cNvSpPr>
              <p:nvPr/>
            </p:nvSpPr>
            <p:spPr bwMode="auto">
              <a:xfrm>
                <a:off x="5248092" y="2344712"/>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52" name="gold-ingots_291141">
                <a:extLst>
                  <a:ext uri="{FF2B5EF4-FFF2-40B4-BE49-F238E27FC236}">
                    <a16:creationId xmlns:a16="http://schemas.microsoft.com/office/drawing/2014/main" id="{686F099F-1149-4D83-AD21-3AE4EE9C24B9}"/>
                  </a:ext>
                </a:extLst>
              </p:cNvPr>
              <p:cNvSpPr>
                <a:spLocks noChangeAspect="1"/>
              </p:cNvSpPr>
              <p:nvPr/>
            </p:nvSpPr>
            <p:spPr bwMode="auto">
              <a:xfrm>
                <a:off x="5248092" y="19833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53" name="gold-ingots_291141">
                <a:extLst>
                  <a:ext uri="{FF2B5EF4-FFF2-40B4-BE49-F238E27FC236}">
                    <a16:creationId xmlns:a16="http://schemas.microsoft.com/office/drawing/2014/main" id="{F0D8B748-88E2-4B3E-AB79-48B8FDE98091}"/>
                  </a:ext>
                </a:extLst>
              </p:cNvPr>
              <p:cNvSpPr>
                <a:spLocks noChangeAspect="1"/>
              </p:cNvSpPr>
              <p:nvPr/>
            </p:nvSpPr>
            <p:spPr bwMode="auto">
              <a:xfrm>
                <a:off x="4466803" y="3073700"/>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55" name="文本框 54">
                <a:extLst>
                  <a:ext uri="{FF2B5EF4-FFF2-40B4-BE49-F238E27FC236}">
                    <a16:creationId xmlns:a16="http://schemas.microsoft.com/office/drawing/2014/main" id="{AAC5A124-921F-4267-9B1F-1D74EB341016}"/>
                  </a:ext>
                </a:extLst>
              </p:cNvPr>
              <p:cNvSpPr txBox="1"/>
              <p:nvPr/>
            </p:nvSpPr>
            <p:spPr>
              <a:xfrm>
                <a:off x="4592111" y="5130628"/>
                <a:ext cx="1137920" cy="382686"/>
              </a:xfrm>
              <a:prstGeom prst="rect">
                <a:avLst/>
              </a:prstGeom>
              <a:noFill/>
            </p:spPr>
            <p:txBody>
              <a:bodyPr wrap="square" rtlCol="0">
                <a:spAutoFit/>
              </a:bodyPr>
              <a:lstStyle/>
              <a:p>
                <a:pPr algn="dist"/>
                <a:r>
                  <a:rPr lang="en-US" altLang="zh-CN" b="1" dirty="0">
                    <a:solidFill>
                      <a:srgbClr val="4E1E1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1820</a:t>
                </a:r>
                <a:r>
                  <a:rPr lang="zh-CN" altLang="en-US" b="1" dirty="0">
                    <a:solidFill>
                      <a:srgbClr val="4E1E1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56" name="gold-ingots_291141">
                <a:extLst>
                  <a:ext uri="{FF2B5EF4-FFF2-40B4-BE49-F238E27FC236}">
                    <a16:creationId xmlns:a16="http://schemas.microsoft.com/office/drawing/2014/main" id="{4145420E-0687-4523-80D6-E18C62C8787C}"/>
                  </a:ext>
                </a:extLst>
              </p:cNvPr>
              <p:cNvSpPr>
                <a:spLocks noChangeAspect="1"/>
              </p:cNvSpPr>
              <p:nvPr/>
            </p:nvSpPr>
            <p:spPr bwMode="auto">
              <a:xfrm>
                <a:off x="5248092" y="161730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73" name="gold-ingots_291141">
                <a:extLst>
                  <a:ext uri="{FF2B5EF4-FFF2-40B4-BE49-F238E27FC236}">
                    <a16:creationId xmlns:a16="http://schemas.microsoft.com/office/drawing/2014/main" id="{2DDCC12C-0AA3-46F4-9361-B1A99F93BCEC}"/>
                  </a:ext>
                </a:extLst>
              </p:cNvPr>
              <p:cNvSpPr>
                <a:spLocks noChangeAspect="1"/>
              </p:cNvSpPr>
              <p:nvPr/>
            </p:nvSpPr>
            <p:spPr bwMode="auto">
              <a:xfrm>
                <a:off x="4466803" y="2620875"/>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grpSp>
        <p:grpSp>
          <p:nvGrpSpPr>
            <p:cNvPr id="89" name="组合 88">
              <a:extLst>
                <a:ext uri="{FF2B5EF4-FFF2-40B4-BE49-F238E27FC236}">
                  <a16:creationId xmlns:a16="http://schemas.microsoft.com/office/drawing/2014/main" id="{EAE3D30C-3F43-4491-9217-7F7148F9E9AA}"/>
                </a:ext>
              </a:extLst>
            </p:cNvPr>
            <p:cNvGrpSpPr/>
            <p:nvPr/>
          </p:nvGrpSpPr>
          <p:grpSpPr>
            <a:xfrm>
              <a:off x="8600009" y="1457867"/>
              <a:ext cx="1390974" cy="3588087"/>
              <a:chOff x="8600009" y="1925227"/>
              <a:chExt cx="1390974" cy="3588087"/>
            </a:xfrm>
          </p:grpSpPr>
          <p:sp>
            <p:nvSpPr>
              <p:cNvPr id="74" name="gold-ingots_291141">
                <a:extLst>
                  <a:ext uri="{FF2B5EF4-FFF2-40B4-BE49-F238E27FC236}">
                    <a16:creationId xmlns:a16="http://schemas.microsoft.com/office/drawing/2014/main" id="{C5754287-69D8-4245-B383-AAEAF832E5B0}"/>
                  </a:ext>
                </a:extLst>
              </p:cNvPr>
              <p:cNvSpPr>
                <a:spLocks noChangeAspect="1"/>
              </p:cNvSpPr>
              <p:nvPr/>
            </p:nvSpPr>
            <p:spPr bwMode="auto">
              <a:xfrm>
                <a:off x="8600009" y="4589471"/>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75" name="gold-ingots_291141">
                <a:extLst>
                  <a:ext uri="{FF2B5EF4-FFF2-40B4-BE49-F238E27FC236}">
                    <a16:creationId xmlns:a16="http://schemas.microsoft.com/office/drawing/2014/main" id="{04A5A53F-C3AD-4BD7-B4E2-E5B88F7B79F3}"/>
                  </a:ext>
                </a:extLst>
              </p:cNvPr>
              <p:cNvSpPr>
                <a:spLocks noChangeAspect="1"/>
              </p:cNvSpPr>
              <p:nvPr/>
            </p:nvSpPr>
            <p:spPr bwMode="auto">
              <a:xfrm>
                <a:off x="8600009" y="422497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76" name="gold-ingots_291141">
                <a:extLst>
                  <a:ext uri="{FF2B5EF4-FFF2-40B4-BE49-F238E27FC236}">
                    <a16:creationId xmlns:a16="http://schemas.microsoft.com/office/drawing/2014/main" id="{72136E19-FF4A-49E3-903A-D8E41DD5BB9E}"/>
                  </a:ext>
                </a:extLst>
              </p:cNvPr>
              <p:cNvSpPr>
                <a:spLocks noChangeAspect="1"/>
              </p:cNvSpPr>
              <p:nvPr/>
            </p:nvSpPr>
            <p:spPr bwMode="auto">
              <a:xfrm>
                <a:off x="8600009" y="38604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77" name="gold-ingots_291141">
                <a:extLst>
                  <a:ext uri="{FF2B5EF4-FFF2-40B4-BE49-F238E27FC236}">
                    <a16:creationId xmlns:a16="http://schemas.microsoft.com/office/drawing/2014/main" id="{1544499B-8F6E-4962-BDFE-3848FBE3AF1F}"/>
                  </a:ext>
                </a:extLst>
              </p:cNvPr>
              <p:cNvSpPr>
                <a:spLocks noChangeAspect="1"/>
              </p:cNvSpPr>
              <p:nvPr/>
            </p:nvSpPr>
            <p:spPr bwMode="auto">
              <a:xfrm>
                <a:off x="8600009" y="3499154"/>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78" name="gold-ingots_291141">
                <a:extLst>
                  <a:ext uri="{FF2B5EF4-FFF2-40B4-BE49-F238E27FC236}">
                    <a16:creationId xmlns:a16="http://schemas.microsoft.com/office/drawing/2014/main" id="{5E83436B-62BF-4148-A046-8F7E5F51130E}"/>
                  </a:ext>
                </a:extLst>
              </p:cNvPr>
              <p:cNvSpPr>
                <a:spLocks noChangeAspect="1"/>
              </p:cNvSpPr>
              <p:nvPr/>
            </p:nvSpPr>
            <p:spPr bwMode="auto">
              <a:xfrm>
                <a:off x="9381298" y="4589471"/>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79" name="gold-ingots_291141">
                <a:extLst>
                  <a:ext uri="{FF2B5EF4-FFF2-40B4-BE49-F238E27FC236}">
                    <a16:creationId xmlns:a16="http://schemas.microsoft.com/office/drawing/2014/main" id="{A8CD097A-D9D4-4A41-9BFB-EBB132412AFE}"/>
                  </a:ext>
                </a:extLst>
              </p:cNvPr>
              <p:cNvSpPr>
                <a:spLocks noChangeAspect="1"/>
              </p:cNvSpPr>
              <p:nvPr/>
            </p:nvSpPr>
            <p:spPr bwMode="auto">
              <a:xfrm>
                <a:off x="9381298" y="422497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80" name="gold-ingots_291141">
                <a:extLst>
                  <a:ext uri="{FF2B5EF4-FFF2-40B4-BE49-F238E27FC236}">
                    <a16:creationId xmlns:a16="http://schemas.microsoft.com/office/drawing/2014/main" id="{7D80633F-E0B1-4970-AB29-82AC01D36679}"/>
                  </a:ext>
                </a:extLst>
              </p:cNvPr>
              <p:cNvSpPr>
                <a:spLocks noChangeAspect="1"/>
              </p:cNvSpPr>
              <p:nvPr/>
            </p:nvSpPr>
            <p:spPr bwMode="auto">
              <a:xfrm>
                <a:off x="9381298" y="3860483"/>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81" name="gold-ingots_291141">
                <a:extLst>
                  <a:ext uri="{FF2B5EF4-FFF2-40B4-BE49-F238E27FC236}">
                    <a16:creationId xmlns:a16="http://schemas.microsoft.com/office/drawing/2014/main" id="{C63B8C1F-9374-4DA7-B93F-16F0B169DC65}"/>
                  </a:ext>
                </a:extLst>
              </p:cNvPr>
              <p:cNvSpPr>
                <a:spLocks noChangeAspect="1"/>
              </p:cNvSpPr>
              <p:nvPr/>
            </p:nvSpPr>
            <p:spPr bwMode="auto">
              <a:xfrm>
                <a:off x="9381298" y="3499154"/>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82" name="gold-ingots_291141">
                <a:extLst>
                  <a:ext uri="{FF2B5EF4-FFF2-40B4-BE49-F238E27FC236}">
                    <a16:creationId xmlns:a16="http://schemas.microsoft.com/office/drawing/2014/main" id="{2137E38F-7AE6-4E4E-BBBE-577CE4BD246F}"/>
                  </a:ext>
                </a:extLst>
              </p:cNvPr>
              <p:cNvSpPr>
                <a:spLocks noChangeAspect="1"/>
              </p:cNvSpPr>
              <p:nvPr/>
            </p:nvSpPr>
            <p:spPr bwMode="auto">
              <a:xfrm>
                <a:off x="9381298" y="3073700"/>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83" name="gold-ingots_291141">
                <a:extLst>
                  <a:ext uri="{FF2B5EF4-FFF2-40B4-BE49-F238E27FC236}">
                    <a16:creationId xmlns:a16="http://schemas.microsoft.com/office/drawing/2014/main" id="{565387A9-6290-4EF3-B522-8F010595D276}"/>
                  </a:ext>
                </a:extLst>
              </p:cNvPr>
              <p:cNvSpPr>
                <a:spLocks noChangeAspect="1"/>
              </p:cNvSpPr>
              <p:nvPr/>
            </p:nvSpPr>
            <p:spPr bwMode="auto">
              <a:xfrm>
                <a:off x="9381298" y="2709206"/>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84" name="gold-ingots_291141">
                <a:extLst>
                  <a:ext uri="{FF2B5EF4-FFF2-40B4-BE49-F238E27FC236}">
                    <a16:creationId xmlns:a16="http://schemas.microsoft.com/office/drawing/2014/main" id="{C5874486-64E7-44D1-875A-66876727173F}"/>
                  </a:ext>
                </a:extLst>
              </p:cNvPr>
              <p:cNvSpPr>
                <a:spLocks noChangeAspect="1"/>
              </p:cNvSpPr>
              <p:nvPr/>
            </p:nvSpPr>
            <p:spPr bwMode="auto">
              <a:xfrm>
                <a:off x="9381298" y="2344712"/>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85" name="文本框 84">
                <a:extLst>
                  <a:ext uri="{FF2B5EF4-FFF2-40B4-BE49-F238E27FC236}">
                    <a16:creationId xmlns:a16="http://schemas.microsoft.com/office/drawing/2014/main" id="{BF91E974-D00E-4C75-BBD1-0A7F0C5A8284}"/>
                  </a:ext>
                </a:extLst>
              </p:cNvPr>
              <p:cNvSpPr txBox="1"/>
              <p:nvPr/>
            </p:nvSpPr>
            <p:spPr>
              <a:xfrm>
                <a:off x="8725317" y="5130628"/>
                <a:ext cx="1137920" cy="382686"/>
              </a:xfrm>
              <a:prstGeom prst="rect">
                <a:avLst/>
              </a:prstGeom>
              <a:noFill/>
            </p:spPr>
            <p:txBody>
              <a:bodyPr wrap="square" rtlCol="0">
                <a:spAutoFit/>
              </a:bodyPr>
              <a:lstStyle/>
              <a:p>
                <a:pPr algn="dist"/>
                <a:r>
                  <a:rPr lang="en-US" altLang="zh-CN" b="1" dirty="0">
                    <a:solidFill>
                      <a:srgbClr val="4E1E1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1831</a:t>
                </a:r>
                <a:r>
                  <a:rPr lang="zh-CN" altLang="en-US" b="1" dirty="0">
                    <a:solidFill>
                      <a:srgbClr val="4E1E1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a:t>
                </a:r>
              </a:p>
            </p:txBody>
          </p:sp>
          <p:sp>
            <p:nvSpPr>
              <p:cNvPr id="86" name="gold-ingots_291141">
                <a:extLst>
                  <a:ext uri="{FF2B5EF4-FFF2-40B4-BE49-F238E27FC236}">
                    <a16:creationId xmlns:a16="http://schemas.microsoft.com/office/drawing/2014/main" id="{359BF5B7-427A-4194-9D6B-1F9C5F2DC469}"/>
                  </a:ext>
                </a:extLst>
              </p:cNvPr>
              <p:cNvSpPr>
                <a:spLocks noChangeAspect="1"/>
              </p:cNvSpPr>
              <p:nvPr/>
            </p:nvSpPr>
            <p:spPr bwMode="auto">
              <a:xfrm>
                <a:off x="9381298" y="1925227"/>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87" name="gold-ingots_291141">
                <a:extLst>
                  <a:ext uri="{FF2B5EF4-FFF2-40B4-BE49-F238E27FC236}">
                    <a16:creationId xmlns:a16="http://schemas.microsoft.com/office/drawing/2014/main" id="{4181B59D-B64B-478E-B806-BC3D2343B747}"/>
                  </a:ext>
                </a:extLst>
              </p:cNvPr>
              <p:cNvSpPr>
                <a:spLocks noChangeAspect="1"/>
              </p:cNvSpPr>
              <p:nvPr/>
            </p:nvSpPr>
            <p:spPr bwMode="auto">
              <a:xfrm>
                <a:off x="8600009" y="3073700"/>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88" name="gold-ingots_291141">
                <a:extLst>
                  <a:ext uri="{FF2B5EF4-FFF2-40B4-BE49-F238E27FC236}">
                    <a16:creationId xmlns:a16="http://schemas.microsoft.com/office/drawing/2014/main" id="{0E0880DD-8CAE-46BB-82C2-944B0F76793D}"/>
                  </a:ext>
                </a:extLst>
              </p:cNvPr>
              <p:cNvSpPr>
                <a:spLocks noChangeAspect="1"/>
              </p:cNvSpPr>
              <p:nvPr/>
            </p:nvSpPr>
            <p:spPr bwMode="auto">
              <a:xfrm>
                <a:off x="8600009" y="2620875"/>
                <a:ext cx="609685" cy="364494"/>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grpSp>
        <p:sp>
          <p:nvSpPr>
            <p:cNvPr id="93" name="文本框 92">
              <a:extLst>
                <a:ext uri="{FF2B5EF4-FFF2-40B4-BE49-F238E27FC236}">
                  <a16:creationId xmlns:a16="http://schemas.microsoft.com/office/drawing/2014/main" id="{15D20FDC-AEA5-406A-8457-B7F3D05B6C99}"/>
                </a:ext>
              </a:extLst>
            </p:cNvPr>
            <p:cNvSpPr txBox="1"/>
            <p:nvPr/>
          </p:nvSpPr>
          <p:spPr>
            <a:xfrm>
              <a:off x="1594772" y="496058"/>
              <a:ext cx="1965045" cy="350795"/>
            </a:xfrm>
            <a:prstGeom prst="rect">
              <a:avLst/>
            </a:prstGeom>
            <a:noFill/>
          </p:spPr>
          <p:txBody>
            <a:bodyPr wrap="square" rtlCol="0">
              <a:spAutoFit/>
            </a:bodyPr>
            <a:lstStyle/>
            <a:p>
              <a:pPr algn="dist"/>
              <a:r>
                <a:rPr lang="zh-CN" altLang="en-US" sz="1600" dirty="0">
                  <a:solidFill>
                    <a:srgbClr val="4E1E1A"/>
                  </a:solidFill>
                  <a:latin typeface="微软雅黑" panose="020B0503020204020204" pitchFamily="34" charset="-122"/>
                  <a:ea typeface="微软雅黑" panose="020B0503020204020204" pitchFamily="34" charset="-122"/>
                </a:rPr>
                <a:t>单位：千万元</a:t>
              </a:r>
            </a:p>
          </p:txBody>
        </p:sp>
      </p:grpSp>
      <p:grpSp>
        <p:nvGrpSpPr>
          <p:cNvPr id="109" name="组合 108">
            <a:extLst>
              <a:ext uri="{FF2B5EF4-FFF2-40B4-BE49-F238E27FC236}">
                <a16:creationId xmlns:a16="http://schemas.microsoft.com/office/drawing/2014/main" id="{2DF861B3-C074-4E7E-8E6B-B4635E473741}"/>
              </a:ext>
            </a:extLst>
          </p:cNvPr>
          <p:cNvGrpSpPr/>
          <p:nvPr/>
        </p:nvGrpSpPr>
        <p:grpSpPr>
          <a:xfrm>
            <a:off x="7203658" y="6095236"/>
            <a:ext cx="1564332" cy="386721"/>
            <a:chOff x="10301678" y="3018748"/>
            <a:chExt cx="1564332" cy="386721"/>
          </a:xfrm>
        </p:grpSpPr>
        <p:sp>
          <p:nvSpPr>
            <p:cNvPr id="105" name="gold-ingots_291141">
              <a:extLst>
                <a:ext uri="{FF2B5EF4-FFF2-40B4-BE49-F238E27FC236}">
                  <a16:creationId xmlns:a16="http://schemas.microsoft.com/office/drawing/2014/main" id="{2101BA9E-843B-4751-9168-3CDDE70826D2}"/>
                </a:ext>
              </a:extLst>
            </p:cNvPr>
            <p:cNvSpPr>
              <a:spLocks noChangeAspect="1"/>
            </p:cNvSpPr>
            <p:nvPr/>
          </p:nvSpPr>
          <p:spPr bwMode="auto">
            <a:xfrm>
              <a:off x="10301678" y="3053694"/>
              <a:ext cx="588410" cy="351775"/>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C00000"/>
            </a:solidFill>
            <a:ln>
              <a:noFill/>
            </a:ln>
          </p:spPr>
        </p:sp>
        <p:sp>
          <p:nvSpPr>
            <p:cNvPr id="107" name="文本框 106">
              <a:extLst>
                <a:ext uri="{FF2B5EF4-FFF2-40B4-BE49-F238E27FC236}">
                  <a16:creationId xmlns:a16="http://schemas.microsoft.com/office/drawing/2014/main" id="{3046AD9F-380A-47A1-A978-8B0B0439F7DA}"/>
                </a:ext>
              </a:extLst>
            </p:cNvPr>
            <p:cNvSpPr txBox="1"/>
            <p:nvPr/>
          </p:nvSpPr>
          <p:spPr>
            <a:xfrm>
              <a:off x="10992250" y="3018748"/>
              <a:ext cx="873760" cy="369332"/>
            </a:xfrm>
            <a:prstGeom prst="rect">
              <a:avLst/>
            </a:prstGeom>
            <a:noFill/>
          </p:spPr>
          <p:txBody>
            <a:bodyPr wrap="square" rtlCol="0">
              <a:spAutoFit/>
            </a:bodyPr>
            <a:lstStyle/>
            <a:p>
              <a:pPr algn="dist"/>
              <a:r>
                <a:rPr lang="zh-CN" altLang="en-US" dirty="0">
                  <a:latin typeface="微软雅黑 Light" panose="020B0502040204020203" pitchFamily="34" charset="-122"/>
                  <a:ea typeface="微软雅黑 Light" panose="020B0502040204020203" pitchFamily="34" charset="-122"/>
                </a:rPr>
                <a:t>中国</a:t>
              </a:r>
            </a:p>
          </p:txBody>
        </p:sp>
      </p:grpSp>
      <p:grpSp>
        <p:nvGrpSpPr>
          <p:cNvPr id="110" name="组合 109">
            <a:extLst>
              <a:ext uri="{FF2B5EF4-FFF2-40B4-BE49-F238E27FC236}">
                <a16:creationId xmlns:a16="http://schemas.microsoft.com/office/drawing/2014/main" id="{6AD58FB5-8300-4DA0-8A88-39FFDC42D216}"/>
              </a:ext>
            </a:extLst>
          </p:cNvPr>
          <p:cNvGrpSpPr/>
          <p:nvPr/>
        </p:nvGrpSpPr>
        <p:grpSpPr>
          <a:xfrm>
            <a:off x="3257006" y="6096258"/>
            <a:ext cx="1564332" cy="369332"/>
            <a:chOff x="10301678" y="3555873"/>
            <a:chExt cx="1564332" cy="369332"/>
          </a:xfrm>
        </p:grpSpPr>
        <p:sp>
          <p:nvSpPr>
            <p:cNvPr id="106" name="gold-ingots_291141">
              <a:extLst>
                <a:ext uri="{FF2B5EF4-FFF2-40B4-BE49-F238E27FC236}">
                  <a16:creationId xmlns:a16="http://schemas.microsoft.com/office/drawing/2014/main" id="{08AE0C92-7A91-4A26-ABD7-8EEF4FFE0814}"/>
                </a:ext>
              </a:extLst>
            </p:cNvPr>
            <p:cNvSpPr>
              <a:spLocks noChangeAspect="1"/>
            </p:cNvSpPr>
            <p:nvPr/>
          </p:nvSpPr>
          <p:spPr bwMode="auto">
            <a:xfrm>
              <a:off x="10301678" y="3573430"/>
              <a:ext cx="588410" cy="351775"/>
            </a:xfrm>
            <a:custGeom>
              <a:avLst/>
              <a:gdLst>
                <a:gd name="T0" fmla="*/ 6347 w 6827"/>
                <a:gd name="T1" fmla="*/ 1450 h 4087"/>
                <a:gd name="T2" fmla="*/ 5949 w 6827"/>
                <a:gd name="T3" fmla="*/ 1350 h 4087"/>
                <a:gd name="T4" fmla="*/ 5988 w 6827"/>
                <a:gd name="T5" fmla="*/ 1332 h 4087"/>
                <a:gd name="T6" fmla="*/ 5509 w 6827"/>
                <a:gd name="T7" fmla="*/ 239 h 4087"/>
                <a:gd name="T8" fmla="*/ 4551 w 6827"/>
                <a:gd name="T9" fmla="*/ 0 h 4087"/>
                <a:gd name="T10" fmla="*/ 1332 w 6827"/>
                <a:gd name="T11" fmla="*/ 1407 h 4087"/>
                <a:gd name="T12" fmla="*/ 1100 w 6827"/>
                <a:gd name="T13" fmla="*/ 1871 h 4087"/>
                <a:gd name="T14" fmla="*/ 494 w 6827"/>
                <a:gd name="T15" fmla="*/ 2136 h 4087"/>
                <a:gd name="T16" fmla="*/ 0 w 6827"/>
                <a:gd name="T17" fmla="*/ 3124 h 4087"/>
                <a:gd name="T18" fmla="*/ 1677 w 6827"/>
                <a:gd name="T19" fmla="*/ 3605 h 4087"/>
                <a:gd name="T20" fmla="*/ 3354 w 6827"/>
                <a:gd name="T21" fmla="*/ 4087 h 4087"/>
                <a:gd name="T22" fmla="*/ 6827 w 6827"/>
                <a:gd name="T23" fmla="*/ 2543 h 4087"/>
                <a:gd name="T24" fmla="*/ 6347 w 6827"/>
                <a:gd name="T25" fmla="*/ 1450 h 4087"/>
                <a:gd name="T26" fmla="*/ 5614 w 6827"/>
                <a:gd name="T27" fmla="*/ 1187 h 4087"/>
                <a:gd name="T28" fmla="*/ 2591 w 6827"/>
                <a:gd name="T29" fmla="*/ 2532 h 4087"/>
                <a:gd name="T30" fmla="*/ 2437 w 6827"/>
                <a:gd name="T31" fmla="*/ 1760 h 4087"/>
                <a:gd name="T32" fmla="*/ 5306 w 6827"/>
                <a:gd name="T33" fmla="*/ 485 h 4087"/>
                <a:gd name="T34" fmla="*/ 5614 w 6827"/>
                <a:gd name="T35" fmla="*/ 1187 h 4087"/>
                <a:gd name="T36" fmla="*/ 5701 w 6827"/>
                <a:gd name="T37" fmla="*/ 1581 h 4087"/>
                <a:gd name="T38" fmla="*/ 3085 w 6827"/>
                <a:gd name="T39" fmla="*/ 2744 h 4087"/>
                <a:gd name="T40" fmla="*/ 2920 w 6827"/>
                <a:gd name="T41" fmla="*/ 2697 h 4087"/>
                <a:gd name="T42" fmla="*/ 5526 w 6827"/>
                <a:gd name="T43" fmla="*/ 1538 h 4087"/>
                <a:gd name="T44" fmla="*/ 5701 w 6827"/>
                <a:gd name="T45" fmla="*/ 1581 h 4087"/>
                <a:gd name="T46" fmla="*/ 4576 w 6827"/>
                <a:gd name="T47" fmla="*/ 299 h 4087"/>
                <a:gd name="T48" fmla="*/ 4863 w 6827"/>
                <a:gd name="T49" fmla="*/ 371 h 4087"/>
                <a:gd name="T50" fmla="*/ 2246 w 6827"/>
                <a:gd name="T51" fmla="*/ 1534 h 4087"/>
                <a:gd name="T52" fmla="*/ 1948 w 6827"/>
                <a:gd name="T53" fmla="*/ 1448 h 4087"/>
                <a:gd name="T54" fmla="*/ 4576 w 6827"/>
                <a:gd name="T55" fmla="*/ 299 h 4087"/>
                <a:gd name="T56" fmla="*/ 408 w 6827"/>
                <a:gd name="T57" fmla="*/ 2945 h 4087"/>
                <a:gd name="T58" fmla="*/ 702 w 6827"/>
                <a:gd name="T59" fmla="*/ 2356 h 4087"/>
                <a:gd name="T60" fmla="*/ 1318 w 6827"/>
                <a:gd name="T61" fmla="*/ 2533 h 4087"/>
                <a:gd name="T62" fmla="*/ 1460 w 6827"/>
                <a:gd name="T63" fmla="*/ 3247 h 4087"/>
                <a:gd name="T64" fmla="*/ 408 w 6827"/>
                <a:gd name="T65" fmla="*/ 2945 h 4087"/>
                <a:gd name="T66" fmla="*/ 1437 w 6827"/>
                <a:gd name="T67" fmla="*/ 2271 h 4087"/>
                <a:gd name="T68" fmla="*/ 1246 w 6827"/>
                <a:gd name="T69" fmla="*/ 2216 h 4087"/>
                <a:gd name="T70" fmla="*/ 1540 w 6827"/>
                <a:gd name="T71" fmla="*/ 1627 h 4087"/>
                <a:gd name="T72" fmla="*/ 2156 w 6827"/>
                <a:gd name="T73" fmla="*/ 1804 h 4087"/>
                <a:gd name="T74" fmla="*/ 2299 w 6827"/>
                <a:gd name="T75" fmla="*/ 2518 h 4087"/>
                <a:gd name="T76" fmla="*/ 1466 w 6827"/>
                <a:gd name="T77" fmla="*/ 2280 h 4087"/>
                <a:gd name="T78" fmla="*/ 1467 w 6827"/>
                <a:gd name="T79" fmla="*/ 2272 h 4087"/>
                <a:gd name="T80" fmla="*/ 1437 w 6827"/>
                <a:gd name="T81" fmla="*/ 2271 h 4087"/>
                <a:gd name="T82" fmla="*/ 1753 w 6827"/>
                <a:gd name="T83" fmla="*/ 3260 h 4087"/>
                <a:gd name="T84" fmla="*/ 1625 w 6827"/>
                <a:gd name="T85" fmla="*/ 2621 h 4087"/>
                <a:gd name="T86" fmla="*/ 2101 w 6827"/>
                <a:gd name="T87" fmla="*/ 2758 h 4087"/>
                <a:gd name="T88" fmla="*/ 1877 w 6827"/>
                <a:gd name="T89" fmla="*/ 3205 h 4087"/>
                <a:gd name="T90" fmla="*/ 1753 w 6827"/>
                <a:gd name="T91" fmla="*/ 3260 h 4087"/>
                <a:gd name="T92" fmla="*/ 2084 w 6827"/>
                <a:gd name="T93" fmla="*/ 3426 h 4087"/>
                <a:gd name="T94" fmla="*/ 2379 w 6827"/>
                <a:gd name="T95" fmla="*/ 2838 h 4087"/>
                <a:gd name="T96" fmla="*/ 2995 w 6827"/>
                <a:gd name="T97" fmla="*/ 3014 h 4087"/>
                <a:gd name="T98" fmla="*/ 3138 w 6827"/>
                <a:gd name="T99" fmla="*/ 3729 h 4087"/>
                <a:gd name="T100" fmla="*/ 2084 w 6827"/>
                <a:gd name="T101" fmla="*/ 3426 h 4087"/>
                <a:gd name="T102" fmla="*/ 3276 w 6827"/>
                <a:gd name="T103" fmla="*/ 2970 h 4087"/>
                <a:gd name="T104" fmla="*/ 6145 w 6827"/>
                <a:gd name="T105" fmla="*/ 1695 h 4087"/>
                <a:gd name="T106" fmla="*/ 6453 w 6827"/>
                <a:gd name="T107" fmla="*/ 2398 h 4087"/>
                <a:gd name="T108" fmla="*/ 3430 w 6827"/>
                <a:gd name="T109" fmla="*/ 3742 h 4087"/>
                <a:gd name="T110" fmla="*/ 3276 w 6827"/>
                <a:gd name="T111" fmla="*/ 2970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27" h="4087">
                  <a:moveTo>
                    <a:pt x="6347" y="1450"/>
                  </a:moveTo>
                  <a:lnTo>
                    <a:pt x="5949" y="1350"/>
                  </a:lnTo>
                  <a:lnTo>
                    <a:pt x="5988" y="1332"/>
                  </a:lnTo>
                  <a:lnTo>
                    <a:pt x="5509" y="239"/>
                  </a:lnTo>
                  <a:lnTo>
                    <a:pt x="4551" y="0"/>
                  </a:lnTo>
                  <a:lnTo>
                    <a:pt x="1332" y="1407"/>
                  </a:lnTo>
                  <a:lnTo>
                    <a:pt x="1100" y="1871"/>
                  </a:lnTo>
                  <a:lnTo>
                    <a:pt x="494" y="2136"/>
                  </a:lnTo>
                  <a:lnTo>
                    <a:pt x="0" y="3124"/>
                  </a:lnTo>
                  <a:lnTo>
                    <a:pt x="1677" y="3605"/>
                  </a:lnTo>
                  <a:lnTo>
                    <a:pt x="3354" y="4087"/>
                  </a:lnTo>
                  <a:lnTo>
                    <a:pt x="6827" y="2543"/>
                  </a:lnTo>
                  <a:lnTo>
                    <a:pt x="6347" y="1450"/>
                  </a:lnTo>
                  <a:close/>
                  <a:moveTo>
                    <a:pt x="5614" y="1187"/>
                  </a:moveTo>
                  <a:lnTo>
                    <a:pt x="2591" y="2532"/>
                  </a:lnTo>
                  <a:lnTo>
                    <a:pt x="2437" y="1760"/>
                  </a:lnTo>
                  <a:lnTo>
                    <a:pt x="5306" y="485"/>
                  </a:lnTo>
                  <a:lnTo>
                    <a:pt x="5614" y="1187"/>
                  </a:lnTo>
                  <a:close/>
                  <a:moveTo>
                    <a:pt x="5701" y="1581"/>
                  </a:moveTo>
                  <a:lnTo>
                    <a:pt x="3085" y="2744"/>
                  </a:lnTo>
                  <a:lnTo>
                    <a:pt x="2920" y="2697"/>
                  </a:lnTo>
                  <a:lnTo>
                    <a:pt x="5526" y="1538"/>
                  </a:lnTo>
                  <a:lnTo>
                    <a:pt x="5701" y="1581"/>
                  </a:lnTo>
                  <a:close/>
                  <a:moveTo>
                    <a:pt x="4576" y="299"/>
                  </a:moveTo>
                  <a:lnTo>
                    <a:pt x="4863" y="371"/>
                  </a:lnTo>
                  <a:lnTo>
                    <a:pt x="2246" y="1534"/>
                  </a:lnTo>
                  <a:lnTo>
                    <a:pt x="1948" y="1448"/>
                  </a:lnTo>
                  <a:lnTo>
                    <a:pt x="4576" y="299"/>
                  </a:lnTo>
                  <a:close/>
                  <a:moveTo>
                    <a:pt x="408" y="2945"/>
                  </a:moveTo>
                  <a:lnTo>
                    <a:pt x="702" y="2356"/>
                  </a:lnTo>
                  <a:lnTo>
                    <a:pt x="1318" y="2533"/>
                  </a:lnTo>
                  <a:lnTo>
                    <a:pt x="1460" y="3247"/>
                  </a:lnTo>
                  <a:lnTo>
                    <a:pt x="408" y="2945"/>
                  </a:lnTo>
                  <a:close/>
                  <a:moveTo>
                    <a:pt x="1437" y="2271"/>
                  </a:moveTo>
                  <a:lnTo>
                    <a:pt x="1246" y="2216"/>
                  </a:lnTo>
                  <a:lnTo>
                    <a:pt x="1540" y="1627"/>
                  </a:lnTo>
                  <a:lnTo>
                    <a:pt x="2156" y="1804"/>
                  </a:lnTo>
                  <a:lnTo>
                    <a:pt x="2299" y="2518"/>
                  </a:lnTo>
                  <a:lnTo>
                    <a:pt x="1466" y="2280"/>
                  </a:lnTo>
                  <a:lnTo>
                    <a:pt x="1467" y="2272"/>
                  </a:lnTo>
                  <a:lnTo>
                    <a:pt x="1437" y="2271"/>
                  </a:lnTo>
                  <a:close/>
                  <a:moveTo>
                    <a:pt x="1753" y="3260"/>
                  </a:moveTo>
                  <a:lnTo>
                    <a:pt x="1625" y="2621"/>
                  </a:lnTo>
                  <a:lnTo>
                    <a:pt x="2101" y="2758"/>
                  </a:lnTo>
                  <a:lnTo>
                    <a:pt x="1877" y="3205"/>
                  </a:lnTo>
                  <a:lnTo>
                    <a:pt x="1753" y="3260"/>
                  </a:lnTo>
                  <a:close/>
                  <a:moveTo>
                    <a:pt x="2084" y="3426"/>
                  </a:moveTo>
                  <a:lnTo>
                    <a:pt x="2379" y="2838"/>
                  </a:lnTo>
                  <a:lnTo>
                    <a:pt x="2995" y="3014"/>
                  </a:lnTo>
                  <a:lnTo>
                    <a:pt x="3138" y="3729"/>
                  </a:lnTo>
                  <a:lnTo>
                    <a:pt x="2084" y="3426"/>
                  </a:lnTo>
                  <a:close/>
                  <a:moveTo>
                    <a:pt x="3276" y="2970"/>
                  </a:moveTo>
                  <a:lnTo>
                    <a:pt x="6145" y="1695"/>
                  </a:lnTo>
                  <a:lnTo>
                    <a:pt x="6453" y="2398"/>
                  </a:lnTo>
                  <a:lnTo>
                    <a:pt x="3430" y="3742"/>
                  </a:lnTo>
                  <a:lnTo>
                    <a:pt x="3276" y="2970"/>
                  </a:lnTo>
                  <a:close/>
                </a:path>
              </a:pathLst>
            </a:custGeom>
            <a:solidFill>
              <a:srgbClr val="722D28"/>
            </a:solidFill>
            <a:ln>
              <a:noFill/>
            </a:ln>
          </p:spPr>
        </p:sp>
        <p:sp>
          <p:nvSpPr>
            <p:cNvPr id="108" name="文本框 107">
              <a:extLst>
                <a:ext uri="{FF2B5EF4-FFF2-40B4-BE49-F238E27FC236}">
                  <a16:creationId xmlns:a16="http://schemas.microsoft.com/office/drawing/2014/main" id="{F1403C24-4D1F-41B9-AB7B-CA70ACAD36FF}"/>
                </a:ext>
              </a:extLst>
            </p:cNvPr>
            <p:cNvSpPr txBox="1"/>
            <p:nvPr/>
          </p:nvSpPr>
          <p:spPr>
            <a:xfrm>
              <a:off x="10992250" y="3555873"/>
              <a:ext cx="873760" cy="369332"/>
            </a:xfrm>
            <a:prstGeom prst="rect">
              <a:avLst/>
            </a:prstGeom>
            <a:noFill/>
          </p:spPr>
          <p:txBody>
            <a:bodyPr wrap="square" rtlCol="0">
              <a:spAutoFit/>
            </a:bodyPr>
            <a:lstStyle/>
            <a:p>
              <a:pPr algn="dist"/>
              <a:r>
                <a:rPr lang="zh-CN" altLang="en-US" dirty="0">
                  <a:latin typeface="微软雅黑 Light" panose="020B0502040204020203" pitchFamily="34" charset="-122"/>
                  <a:ea typeface="微软雅黑 Light" panose="020B0502040204020203" pitchFamily="34" charset="-122"/>
                </a:rPr>
                <a:t>英国</a:t>
              </a:r>
            </a:p>
          </p:txBody>
        </p:sp>
      </p:grpSp>
      <p:grpSp>
        <p:nvGrpSpPr>
          <p:cNvPr id="113" name="结论">
            <a:extLst>
              <a:ext uri="{FF2B5EF4-FFF2-40B4-BE49-F238E27FC236}">
                <a16:creationId xmlns:a16="http://schemas.microsoft.com/office/drawing/2014/main" id="{A8E6084F-83AA-4F91-95FB-8EE6B168B4E4}"/>
              </a:ext>
            </a:extLst>
          </p:cNvPr>
          <p:cNvGrpSpPr/>
          <p:nvPr/>
        </p:nvGrpSpPr>
        <p:grpSpPr>
          <a:xfrm>
            <a:off x="-243834" y="1226076"/>
            <a:ext cx="12679668" cy="4519060"/>
            <a:chOff x="0" y="1240896"/>
            <a:chExt cx="12679668" cy="4519060"/>
          </a:xfrm>
        </p:grpSpPr>
        <p:sp>
          <p:nvSpPr>
            <p:cNvPr id="111" name="Freeform 1811">
              <a:extLst>
                <a:ext uri="{FF2B5EF4-FFF2-40B4-BE49-F238E27FC236}">
                  <a16:creationId xmlns:a16="http://schemas.microsoft.com/office/drawing/2014/main" id="{C26B5CFA-2C1C-4680-BD3F-823DEA15E462}"/>
                </a:ext>
              </a:extLst>
            </p:cNvPr>
            <p:cNvSpPr>
              <a:spLocks/>
            </p:cNvSpPr>
            <p:nvPr/>
          </p:nvSpPr>
          <p:spPr bwMode="auto">
            <a:xfrm>
              <a:off x="0" y="1240896"/>
              <a:ext cx="12679668" cy="4519060"/>
            </a:xfrm>
            <a:custGeom>
              <a:avLst/>
              <a:gdLst>
                <a:gd name="T0" fmla="*/ 52 w 532"/>
                <a:gd name="T1" fmla="*/ 80 h 190"/>
                <a:gd name="T2" fmla="*/ 44 w 532"/>
                <a:gd name="T3" fmla="*/ 94 h 190"/>
                <a:gd name="T4" fmla="*/ 48 w 532"/>
                <a:gd name="T5" fmla="*/ 102 h 190"/>
                <a:gd name="T6" fmla="*/ 44 w 532"/>
                <a:gd name="T7" fmla="*/ 98 h 190"/>
                <a:gd name="T8" fmla="*/ 6 w 532"/>
                <a:gd name="T9" fmla="*/ 142 h 190"/>
                <a:gd name="T10" fmla="*/ 13 w 532"/>
                <a:gd name="T11" fmla="*/ 166 h 190"/>
                <a:gd name="T12" fmla="*/ 0 w 532"/>
                <a:gd name="T13" fmla="*/ 188 h 190"/>
                <a:gd name="T14" fmla="*/ 28 w 532"/>
                <a:gd name="T15" fmla="*/ 190 h 190"/>
                <a:gd name="T16" fmla="*/ 30 w 532"/>
                <a:gd name="T17" fmla="*/ 183 h 190"/>
                <a:gd name="T18" fmla="*/ 37 w 532"/>
                <a:gd name="T19" fmla="*/ 188 h 190"/>
                <a:gd name="T20" fmla="*/ 37 w 532"/>
                <a:gd name="T21" fmla="*/ 181 h 190"/>
                <a:gd name="T22" fmla="*/ 41 w 532"/>
                <a:gd name="T23" fmla="*/ 188 h 190"/>
                <a:gd name="T24" fmla="*/ 120 w 532"/>
                <a:gd name="T25" fmla="*/ 175 h 190"/>
                <a:gd name="T26" fmla="*/ 123 w 532"/>
                <a:gd name="T27" fmla="*/ 168 h 190"/>
                <a:gd name="T28" fmla="*/ 125 w 532"/>
                <a:gd name="T29" fmla="*/ 173 h 190"/>
                <a:gd name="T30" fmla="*/ 300 w 532"/>
                <a:gd name="T31" fmla="*/ 164 h 190"/>
                <a:gd name="T32" fmla="*/ 305 w 532"/>
                <a:gd name="T33" fmla="*/ 164 h 190"/>
                <a:gd name="T34" fmla="*/ 309 w 532"/>
                <a:gd name="T35" fmla="*/ 170 h 190"/>
                <a:gd name="T36" fmla="*/ 393 w 532"/>
                <a:gd name="T37" fmla="*/ 164 h 190"/>
                <a:gd name="T38" fmla="*/ 395 w 532"/>
                <a:gd name="T39" fmla="*/ 170 h 190"/>
                <a:gd name="T40" fmla="*/ 478 w 532"/>
                <a:gd name="T41" fmla="*/ 166 h 190"/>
                <a:gd name="T42" fmla="*/ 480 w 532"/>
                <a:gd name="T43" fmla="*/ 155 h 190"/>
                <a:gd name="T44" fmla="*/ 526 w 532"/>
                <a:gd name="T45" fmla="*/ 157 h 190"/>
                <a:gd name="T46" fmla="*/ 531 w 532"/>
                <a:gd name="T47" fmla="*/ 153 h 190"/>
                <a:gd name="T48" fmla="*/ 529 w 532"/>
                <a:gd name="T49" fmla="*/ 137 h 190"/>
                <a:gd name="T50" fmla="*/ 502 w 532"/>
                <a:gd name="T51" fmla="*/ 124 h 190"/>
                <a:gd name="T52" fmla="*/ 498 w 532"/>
                <a:gd name="T53" fmla="*/ 107 h 190"/>
                <a:gd name="T54" fmla="*/ 487 w 532"/>
                <a:gd name="T55" fmla="*/ 98 h 190"/>
                <a:gd name="T56" fmla="*/ 450 w 532"/>
                <a:gd name="T57" fmla="*/ 54 h 190"/>
                <a:gd name="T58" fmla="*/ 450 w 532"/>
                <a:gd name="T59" fmla="*/ 47 h 190"/>
                <a:gd name="T60" fmla="*/ 371 w 532"/>
                <a:gd name="T61" fmla="*/ 45 h 190"/>
                <a:gd name="T62" fmla="*/ 360 w 532"/>
                <a:gd name="T63" fmla="*/ 39 h 190"/>
                <a:gd name="T64" fmla="*/ 355 w 532"/>
                <a:gd name="T65" fmla="*/ 45 h 190"/>
                <a:gd name="T66" fmla="*/ 331 w 532"/>
                <a:gd name="T67" fmla="*/ 34 h 190"/>
                <a:gd name="T68" fmla="*/ 331 w 532"/>
                <a:gd name="T69" fmla="*/ 23 h 190"/>
                <a:gd name="T70" fmla="*/ 408 w 532"/>
                <a:gd name="T71" fmla="*/ 28 h 190"/>
                <a:gd name="T72" fmla="*/ 456 w 532"/>
                <a:gd name="T73" fmla="*/ 34 h 190"/>
                <a:gd name="T74" fmla="*/ 469 w 532"/>
                <a:gd name="T75" fmla="*/ 39 h 190"/>
                <a:gd name="T76" fmla="*/ 351 w 532"/>
                <a:gd name="T77" fmla="*/ 10 h 190"/>
                <a:gd name="T78" fmla="*/ 351 w 532"/>
                <a:gd name="T79" fmla="*/ 14 h 190"/>
                <a:gd name="T80" fmla="*/ 320 w 532"/>
                <a:gd name="T81" fmla="*/ 10 h 190"/>
                <a:gd name="T82" fmla="*/ 316 w 532"/>
                <a:gd name="T83" fmla="*/ 19 h 190"/>
                <a:gd name="T84" fmla="*/ 274 w 532"/>
                <a:gd name="T85" fmla="*/ 12 h 190"/>
                <a:gd name="T86" fmla="*/ 270 w 532"/>
                <a:gd name="T87" fmla="*/ 12 h 190"/>
                <a:gd name="T88" fmla="*/ 265 w 532"/>
                <a:gd name="T89" fmla="*/ 6 h 190"/>
                <a:gd name="T90" fmla="*/ 259 w 532"/>
                <a:gd name="T91" fmla="*/ 12 h 190"/>
                <a:gd name="T92" fmla="*/ 208 w 532"/>
                <a:gd name="T93" fmla="*/ 14 h 190"/>
                <a:gd name="T94" fmla="*/ 83 w 532"/>
                <a:gd name="T95" fmla="*/ 32 h 190"/>
                <a:gd name="T96" fmla="*/ 90 w 532"/>
                <a:gd name="T97" fmla="*/ 39 h 190"/>
                <a:gd name="T98" fmla="*/ 83 w 532"/>
                <a:gd name="T99" fmla="*/ 36 h 190"/>
                <a:gd name="T100" fmla="*/ 127 w 532"/>
                <a:gd name="T101" fmla="*/ 61 h 190"/>
                <a:gd name="T102" fmla="*/ 52 w 532"/>
                <a:gd name="T103" fmla="*/ 8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2" h="190">
                  <a:moveTo>
                    <a:pt x="52" y="80"/>
                  </a:moveTo>
                  <a:cubicBezTo>
                    <a:pt x="56" y="88"/>
                    <a:pt x="52" y="95"/>
                    <a:pt x="44" y="94"/>
                  </a:cubicBezTo>
                  <a:cubicBezTo>
                    <a:pt x="49" y="97"/>
                    <a:pt x="45" y="97"/>
                    <a:pt x="48" y="102"/>
                  </a:cubicBezTo>
                  <a:cubicBezTo>
                    <a:pt x="44" y="103"/>
                    <a:pt x="44" y="101"/>
                    <a:pt x="44" y="98"/>
                  </a:cubicBezTo>
                  <a:cubicBezTo>
                    <a:pt x="43" y="124"/>
                    <a:pt x="24" y="132"/>
                    <a:pt x="6" y="142"/>
                  </a:cubicBezTo>
                  <a:cubicBezTo>
                    <a:pt x="14" y="153"/>
                    <a:pt x="9" y="152"/>
                    <a:pt x="13" y="166"/>
                  </a:cubicBezTo>
                  <a:cubicBezTo>
                    <a:pt x="5" y="168"/>
                    <a:pt x="2" y="176"/>
                    <a:pt x="0" y="188"/>
                  </a:cubicBezTo>
                  <a:cubicBezTo>
                    <a:pt x="7" y="182"/>
                    <a:pt x="18" y="187"/>
                    <a:pt x="28" y="190"/>
                  </a:cubicBezTo>
                  <a:cubicBezTo>
                    <a:pt x="31" y="190"/>
                    <a:pt x="30" y="186"/>
                    <a:pt x="30" y="183"/>
                  </a:cubicBezTo>
                  <a:cubicBezTo>
                    <a:pt x="33" y="189"/>
                    <a:pt x="35" y="185"/>
                    <a:pt x="37" y="188"/>
                  </a:cubicBezTo>
                  <a:cubicBezTo>
                    <a:pt x="41" y="186"/>
                    <a:pt x="37" y="184"/>
                    <a:pt x="37" y="181"/>
                  </a:cubicBezTo>
                  <a:cubicBezTo>
                    <a:pt x="42" y="180"/>
                    <a:pt x="41" y="184"/>
                    <a:pt x="41" y="188"/>
                  </a:cubicBezTo>
                  <a:cubicBezTo>
                    <a:pt x="68" y="172"/>
                    <a:pt x="96" y="175"/>
                    <a:pt x="120" y="175"/>
                  </a:cubicBezTo>
                  <a:cubicBezTo>
                    <a:pt x="123" y="174"/>
                    <a:pt x="122" y="171"/>
                    <a:pt x="123" y="168"/>
                  </a:cubicBezTo>
                  <a:cubicBezTo>
                    <a:pt x="125" y="168"/>
                    <a:pt x="124" y="171"/>
                    <a:pt x="125" y="173"/>
                  </a:cubicBezTo>
                  <a:cubicBezTo>
                    <a:pt x="181" y="163"/>
                    <a:pt x="245" y="175"/>
                    <a:pt x="300" y="164"/>
                  </a:cubicBezTo>
                  <a:cubicBezTo>
                    <a:pt x="303" y="164"/>
                    <a:pt x="304" y="173"/>
                    <a:pt x="305" y="164"/>
                  </a:cubicBezTo>
                  <a:cubicBezTo>
                    <a:pt x="307" y="165"/>
                    <a:pt x="308" y="168"/>
                    <a:pt x="309" y="170"/>
                  </a:cubicBezTo>
                  <a:cubicBezTo>
                    <a:pt x="336" y="163"/>
                    <a:pt x="371" y="176"/>
                    <a:pt x="393" y="164"/>
                  </a:cubicBezTo>
                  <a:cubicBezTo>
                    <a:pt x="395" y="164"/>
                    <a:pt x="394" y="168"/>
                    <a:pt x="395" y="170"/>
                  </a:cubicBezTo>
                  <a:cubicBezTo>
                    <a:pt x="417" y="168"/>
                    <a:pt x="449" y="166"/>
                    <a:pt x="478" y="166"/>
                  </a:cubicBezTo>
                  <a:cubicBezTo>
                    <a:pt x="477" y="161"/>
                    <a:pt x="482" y="161"/>
                    <a:pt x="480" y="155"/>
                  </a:cubicBezTo>
                  <a:cubicBezTo>
                    <a:pt x="503" y="154"/>
                    <a:pt x="506" y="158"/>
                    <a:pt x="526" y="157"/>
                  </a:cubicBezTo>
                  <a:cubicBezTo>
                    <a:pt x="523" y="153"/>
                    <a:pt x="524" y="152"/>
                    <a:pt x="531" y="153"/>
                  </a:cubicBezTo>
                  <a:cubicBezTo>
                    <a:pt x="532" y="148"/>
                    <a:pt x="525" y="142"/>
                    <a:pt x="529" y="137"/>
                  </a:cubicBezTo>
                  <a:cubicBezTo>
                    <a:pt x="522" y="132"/>
                    <a:pt x="487" y="133"/>
                    <a:pt x="502" y="124"/>
                  </a:cubicBezTo>
                  <a:cubicBezTo>
                    <a:pt x="493" y="122"/>
                    <a:pt x="499" y="118"/>
                    <a:pt x="498" y="107"/>
                  </a:cubicBezTo>
                  <a:cubicBezTo>
                    <a:pt x="491" y="107"/>
                    <a:pt x="494" y="97"/>
                    <a:pt x="487" y="98"/>
                  </a:cubicBezTo>
                  <a:cubicBezTo>
                    <a:pt x="518" y="65"/>
                    <a:pt x="471" y="44"/>
                    <a:pt x="450" y="54"/>
                  </a:cubicBezTo>
                  <a:cubicBezTo>
                    <a:pt x="446" y="53"/>
                    <a:pt x="451" y="51"/>
                    <a:pt x="450" y="47"/>
                  </a:cubicBezTo>
                  <a:cubicBezTo>
                    <a:pt x="430" y="53"/>
                    <a:pt x="390" y="36"/>
                    <a:pt x="371" y="45"/>
                  </a:cubicBezTo>
                  <a:cubicBezTo>
                    <a:pt x="367" y="43"/>
                    <a:pt x="362" y="42"/>
                    <a:pt x="360" y="39"/>
                  </a:cubicBezTo>
                  <a:cubicBezTo>
                    <a:pt x="358" y="40"/>
                    <a:pt x="356" y="43"/>
                    <a:pt x="355" y="45"/>
                  </a:cubicBezTo>
                  <a:cubicBezTo>
                    <a:pt x="352" y="37"/>
                    <a:pt x="338" y="31"/>
                    <a:pt x="331" y="34"/>
                  </a:cubicBezTo>
                  <a:cubicBezTo>
                    <a:pt x="335" y="30"/>
                    <a:pt x="330" y="30"/>
                    <a:pt x="331" y="23"/>
                  </a:cubicBezTo>
                  <a:cubicBezTo>
                    <a:pt x="334" y="35"/>
                    <a:pt x="404" y="30"/>
                    <a:pt x="408" y="28"/>
                  </a:cubicBezTo>
                  <a:cubicBezTo>
                    <a:pt x="419" y="32"/>
                    <a:pt x="434" y="32"/>
                    <a:pt x="456" y="34"/>
                  </a:cubicBezTo>
                  <a:cubicBezTo>
                    <a:pt x="445" y="39"/>
                    <a:pt x="467" y="42"/>
                    <a:pt x="469" y="39"/>
                  </a:cubicBezTo>
                  <a:cubicBezTo>
                    <a:pt x="442" y="0"/>
                    <a:pt x="394" y="14"/>
                    <a:pt x="351" y="10"/>
                  </a:cubicBezTo>
                  <a:cubicBezTo>
                    <a:pt x="352" y="12"/>
                    <a:pt x="354" y="14"/>
                    <a:pt x="351" y="14"/>
                  </a:cubicBezTo>
                  <a:cubicBezTo>
                    <a:pt x="347" y="6"/>
                    <a:pt x="329" y="15"/>
                    <a:pt x="320" y="10"/>
                  </a:cubicBezTo>
                  <a:cubicBezTo>
                    <a:pt x="320" y="14"/>
                    <a:pt x="314" y="13"/>
                    <a:pt x="316" y="19"/>
                  </a:cubicBezTo>
                  <a:cubicBezTo>
                    <a:pt x="312" y="9"/>
                    <a:pt x="275" y="10"/>
                    <a:pt x="274" y="12"/>
                  </a:cubicBezTo>
                  <a:cubicBezTo>
                    <a:pt x="271" y="12"/>
                    <a:pt x="270" y="3"/>
                    <a:pt x="270" y="12"/>
                  </a:cubicBezTo>
                  <a:cubicBezTo>
                    <a:pt x="268" y="11"/>
                    <a:pt x="266" y="8"/>
                    <a:pt x="265" y="6"/>
                  </a:cubicBezTo>
                  <a:cubicBezTo>
                    <a:pt x="263" y="8"/>
                    <a:pt x="257" y="6"/>
                    <a:pt x="259" y="12"/>
                  </a:cubicBezTo>
                  <a:cubicBezTo>
                    <a:pt x="252" y="5"/>
                    <a:pt x="225" y="8"/>
                    <a:pt x="208" y="14"/>
                  </a:cubicBezTo>
                  <a:cubicBezTo>
                    <a:pt x="174" y="4"/>
                    <a:pt x="118" y="10"/>
                    <a:pt x="83" y="32"/>
                  </a:cubicBezTo>
                  <a:cubicBezTo>
                    <a:pt x="82" y="38"/>
                    <a:pt x="88" y="36"/>
                    <a:pt x="90" y="39"/>
                  </a:cubicBezTo>
                  <a:cubicBezTo>
                    <a:pt x="90" y="43"/>
                    <a:pt x="83" y="38"/>
                    <a:pt x="83" y="36"/>
                  </a:cubicBezTo>
                  <a:cubicBezTo>
                    <a:pt x="84" y="60"/>
                    <a:pt x="101" y="55"/>
                    <a:pt x="127" y="61"/>
                  </a:cubicBezTo>
                  <a:cubicBezTo>
                    <a:pt x="104" y="75"/>
                    <a:pt x="79" y="63"/>
                    <a:pt x="52" y="80"/>
                  </a:cubicBezTo>
                  <a:close/>
                </a:path>
              </a:pathLst>
            </a:custGeom>
            <a:solidFill>
              <a:srgbClr val="4E1E1A">
                <a:alpha val="90000"/>
              </a:srgbClr>
            </a:solidFill>
            <a:ln>
              <a:noFill/>
            </a:ln>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97" name="组合 96">
              <a:extLst>
                <a:ext uri="{FF2B5EF4-FFF2-40B4-BE49-F238E27FC236}">
                  <a16:creationId xmlns:a16="http://schemas.microsoft.com/office/drawing/2014/main" id="{8CD987FB-DF67-4D87-A3D2-8DA04C43140B}"/>
                </a:ext>
              </a:extLst>
            </p:cNvPr>
            <p:cNvGrpSpPr/>
            <p:nvPr/>
          </p:nvGrpSpPr>
          <p:grpSpPr>
            <a:xfrm>
              <a:off x="1735230" y="3002938"/>
              <a:ext cx="3167830" cy="1323439"/>
              <a:chOff x="2324367" y="5235267"/>
              <a:chExt cx="3167830" cy="1323439"/>
            </a:xfrm>
          </p:grpSpPr>
          <p:sp>
            <p:nvSpPr>
              <p:cNvPr id="94" name="文本框 93">
                <a:extLst>
                  <a:ext uri="{FF2B5EF4-FFF2-40B4-BE49-F238E27FC236}">
                    <a16:creationId xmlns:a16="http://schemas.microsoft.com/office/drawing/2014/main" id="{B2EE816F-B377-459D-A742-FFD8851B674B}"/>
                  </a:ext>
                </a:extLst>
              </p:cNvPr>
              <p:cNvSpPr txBox="1"/>
              <p:nvPr/>
            </p:nvSpPr>
            <p:spPr>
              <a:xfrm>
                <a:off x="2324367" y="5654461"/>
                <a:ext cx="1642742" cy="830997"/>
              </a:xfrm>
              <a:prstGeom prst="rect">
                <a:avLst/>
              </a:prstGeom>
              <a:noFill/>
            </p:spPr>
            <p:txBody>
              <a:bodyPr wrap="square" rtlCol="0">
                <a:spAutoFit/>
              </a:bodyPr>
              <a:lstStyle/>
              <a:p>
                <a:pPr algn="ctr"/>
                <a:r>
                  <a:rPr lang="zh-CN" altLang="en-US" sz="4800" b="1" dirty="0">
                    <a:solidFill>
                      <a:schemeClr val="bg1"/>
                    </a:solidFill>
                    <a:latin typeface="微软雅黑" panose="020B0503020204020204" pitchFamily="34" charset="-122"/>
                    <a:ea typeface="微软雅黑" panose="020B0503020204020204" pitchFamily="34" charset="-122"/>
                  </a:rPr>
                  <a:t>中国</a:t>
                </a:r>
              </a:p>
            </p:txBody>
          </p:sp>
          <p:sp>
            <p:nvSpPr>
              <p:cNvPr id="95" name="文本框 94">
                <a:extLst>
                  <a:ext uri="{FF2B5EF4-FFF2-40B4-BE49-F238E27FC236}">
                    <a16:creationId xmlns:a16="http://schemas.microsoft.com/office/drawing/2014/main" id="{18F44C62-6DF1-476C-AFFA-80D4DAAF88B7}"/>
                  </a:ext>
                </a:extLst>
              </p:cNvPr>
              <p:cNvSpPr txBox="1"/>
              <p:nvPr/>
            </p:nvSpPr>
            <p:spPr>
              <a:xfrm>
                <a:off x="3681777" y="5235267"/>
                <a:ext cx="803376" cy="1323439"/>
              </a:xfrm>
              <a:prstGeom prst="rect">
                <a:avLst/>
              </a:prstGeom>
              <a:noFill/>
            </p:spPr>
            <p:txBody>
              <a:bodyPr wrap="square" rtlCol="0">
                <a:spAutoFit/>
              </a:bodyPr>
              <a:lstStyle/>
              <a:p>
                <a:r>
                  <a:rPr lang="zh-CN" altLang="en-US" sz="8000" dirty="0">
                    <a:solidFill>
                      <a:srgbClr val="FFC000"/>
                    </a:solidFill>
                    <a:latin typeface="汉仪尚巍手书W" panose="00020600040101010101" pitchFamily="18" charset="-122"/>
                    <a:ea typeface="汉仪尚巍手书W" panose="00020600040101010101" pitchFamily="18" charset="-122"/>
                  </a:rPr>
                  <a:t>出</a:t>
                </a:r>
              </a:p>
            </p:txBody>
          </p:sp>
          <p:sp>
            <p:nvSpPr>
              <p:cNvPr id="96" name="文本框 95">
                <a:extLst>
                  <a:ext uri="{FF2B5EF4-FFF2-40B4-BE49-F238E27FC236}">
                    <a16:creationId xmlns:a16="http://schemas.microsoft.com/office/drawing/2014/main" id="{C0170E74-8486-4B9C-97E9-0442D401B5D0}"/>
                  </a:ext>
                </a:extLst>
              </p:cNvPr>
              <p:cNvSpPr txBox="1"/>
              <p:nvPr/>
            </p:nvSpPr>
            <p:spPr>
              <a:xfrm>
                <a:off x="4688821" y="5462237"/>
                <a:ext cx="803376" cy="1015663"/>
              </a:xfrm>
              <a:prstGeom prst="rect">
                <a:avLst/>
              </a:prstGeom>
              <a:noFill/>
            </p:spPr>
            <p:txBody>
              <a:bodyPr wrap="square" rtlCol="0">
                <a:spAutoFit/>
              </a:bodyPr>
              <a:lstStyle/>
              <a:p>
                <a:r>
                  <a:rPr lang="zh-CN" altLang="en-US" sz="6000" dirty="0">
                    <a:solidFill>
                      <a:srgbClr val="FFC000"/>
                    </a:solidFill>
                    <a:latin typeface="汉仪尚巍手书W" panose="00020600040101010101" pitchFamily="18" charset="-122"/>
                    <a:ea typeface="汉仪尚巍手书W" panose="00020600040101010101" pitchFamily="18" charset="-122"/>
                  </a:rPr>
                  <a:t>超</a:t>
                </a:r>
              </a:p>
            </p:txBody>
          </p:sp>
        </p:grpSp>
        <p:sp>
          <p:nvSpPr>
            <p:cNvPr id="98" name="文本框 97">
              <a:extLst>
                <a:ext uri="{FF2B5EF4-FFF2-40B4-BE49-F238E27FC236}">
                  <a16:creationId xmlns:a16="http://schemas.microsoft.com/office/drawing/2014/main" id="{E3CACE24-ED69-45F9-859E-8A61884F6279}"/>
                </a:ext>
              </a:extLst>
            </p:cNvPr>
            <p:cNvSpPr txBox="1"/>
            <p:nvPr/>
          </p:nvSpPr>
          <p:spPr>
            <a:xfrm>
              <a:off x="5083175" y="2824125"/>
              <a:ext cx="2427574" cy="1862048"/>
            </a:xfrm>
            <a:prstGeom prst="rect">
              <a:avLst/>
            </a:prstGeom>
            <a:noFill/>
          </p:spPr>
          <p:txBody>
            <a:bodyPr wrap="square" rtlCol="0">
              <a:spAutoFit/>
            </a:bodyPr>
            <a:lstStyle/>
            <a:p>
              <a:pPr algn="ctr"/>
              <a:r>
                <a:rPr lang="en-US" altLang="zh-CN" sz="11500" dirty="0">
                  <a:solidFill>
                    <a:schemeClr val="bg1"/>
                  </a:solidFill>
                  <a:effectLst>
                    <a:outerShdw blurRad="38100" dist="38100" dir="2700000" algn="tl">
                      <a:srgbClr val="000000">
                        <a:alpha val="43137"/>
                      </a:srgbClr>
                    </a:outerShdw>
                  </a:effectLst>
                  <a:latin typeface="Brush" panose="00000400000000000000" pitchFamily="2" charset="0"/>
                  <a:ea typeface="汉仪尚巍手书W" panose="00020600040101010101" pitchFamily="18" charset="-122"/>
                </a:rPr>
                <a:t>V.S</a:t>
              </a:r>
              <a:endParaRPr lang="zh-CN" altLang="en-US" sz="11500" dirty="0">
                <a:solidFill>
                  <a:schemeClr val="bg1"/>
                </a:solidFill>
                <a:effectLst>
                  <a:outerShdw blurRad="38100" dist="38100" dir="2700000" algn="tl">
                    <a:srgbClr val="000000">
                      <a:alpha val="43137"/>
                    </a:srgbClr>
                  </a:outerShdw>
                </a:effectLst>
                <a:latin typeface="Brush" panose="00000400000000000000" pitchFamily="2" charset="0"/>
                <a:ea typeface="汉仪尚巍手书W" panose="00020600040101010101" pitchFamily="18" charset="-122"/>
              </a:endParaRPr>
            </a:p>
          </p:txBody>
        </p:sp>
        <p:grpSp>
          <p:nvGrpSpPr>
            <p:cNvPr id="99" name="组合 98">
              <a:extLst>
                <a:ext uri="{FF2B5EF4-FFF2-40B4-BE49-F238E27FC236}">
                  <a16:creationId xmlns:a16="http://schemas.microsoft.com/office/drawing/2014/main" id="{316B8168-62D3-4DA1-8D8E-CCAFC3CC4375}"/>
                </a:ext>
              </a:extLst>
            </p:cNvPr>
            <p:cNvGrpSpPr/>
            <p:nvPr/>
          </p:nvGrpSpPr>
          <p:grpSpPr>
            <a:xfrm>
              <a:off x="7613109" y="2941382"/>
              <a:ext cx="3064429" cy="1446550"/>
              <a:chOff x="3080207" y="5239109"/>
              <a:chExt cx="3064429" cy="1446550"/>
            </a:xfrm>
          </p:grpSpPr>
          <p:sp>
            <p:nvSpPr>
              <p:cNvPr id="100" name="文本框 99">
                <a:extLst>
                  <a:ext uri="{FF2B5EF4-FFF2-40B4-BE49-F238E27FC236}">
                    <a16:creationId xmlns:a16="http://schemas.microsoft.com/office/drawing/2014/main" id="{0C546CC8-371B-41B2-974A-693E2BE533AE}"/>
                  </a:ext>
                </a:extLst>
              </p:cNvPr>
              <p:cNvSpPr txBox="1"/>
              <p:nvPr/>
            </p:nvSpPr>
            <p:spPr>
              <a:xfrm>
                <a:off x="3080207" y="5654056"/>
                <a:ext cx="1609000" cy="830997"/>
              </a:xfrm>
              <a:prstGeom prst="rect">
                <a:avLst/>
              </a:prstGeom>
              <a:noFill/>
            </p:spPr>
            <p:txBody>
              <a:bodyPr wrap="square" rtlCol="0">
                <a:spAutoFit/>
              </a:bodyPr>
              <a:lstStyle/>
              <a:p>
                <a:pPr algn="ctr"/>
                <a:r>
                  <a:rPr lang="zh-CN" altLang="en-US" sz="4800" b="1" dirty="0">
                    <a:solidFill>
                      <a:schemeClr val="bg1"/>
                    </a:solidFill>
                    <a:latin typeface="微软雅黑" panose="020B0503020204020204" pitchFamily="34" charset="-122"/>
                    <a:ea typeface="微软雅黑" panose="020B0503020204020204" pitchFamily="34" charset="-122"/>
                  </a:rPr>
                  <a:t>英国</a:t>
                </a:r>
              </a:p>
            </p:txBody>
          </p:sp>
          <p:sp>
            <p:nvSpPr>
              <p:cNvPr id="101" name="文本框 100">
                <a:extLst>
                  <a:ext uri="{FF2B5EF4-FFF2-40B4-BE49-F238E27FC236}">
                    <a16:creationId xmlns:a16="http://schemas.microsoft.com/office/drawing/2014/main" id="{25EBE5AF-425F-436B-A952-78C3A1D98BB1}"/>
                  </a:ext>
                </a:extLst>
              </p:cNvPr>
              <p:cNvSpPr txBox="1"/>
              <p:nvPr/>
            </p:nvSpPr>
            <p:spPr>
              <a:xfrm>
                <a:off x="4306795" y="5239109"/>
                <a:ext cx="803376" cy="1446550"/>
              </a:xfrm>
              <a:prstGeom prst="rect">
                <a:avLst/>
              </a:prstGeom>
              <a:noFill/>
            </p:spPr>
            <p:txBody>
              <a:bodyPr wrap="square" rtlCol="0">
                <a:spAutoFit/>
              </a:bodyPr>
              <a:lstStyle/>
              <a:p>
                <a:r>
                  <a:rPr lang="zh-CN" altLang="en-US" sz="8800" dirty="0">
                    <a:solidFill>
                      <a:srgbClr val="FFC000"/>
                    </a:solidFill>
                    <a:latin typeface="汉仪尚巍手书W" panose="00020600040101010101" pitchFamily="18" charset="-122"/>
                    <a:ea typeface="汉仪尚巍手书W" panose="00020600040101010101" pitchFamily="18" charset="-122"/>
                  </a:rPr>
                  <a:t>入</a:t>
                </a:r>
              </a:p>
            </p:txBody>
          </p:sp>
          <p:sp>
            <p:nvSpPr>
              <p:cNvPr id="102" name="文本框 101">
                <a:extLst>
                  <a:ext uri="{FF2B5EF4-FFF2-40B4-BE49-F238E27FC236}">
                    <a16:creationId xmlns:a16="http://schemas.microsoft.com/office/drawing/2014/main" id="{E1B1AD39-C3FA-4A42-A118-C9D0996DE109}"/>
                  </a:ext>
                </a:extLst>
              </p:cNvPr>
              <p:cNvSpPr txBox="1"/>
              <p:nvPr/>
            </p:nvSpPr>
            <p:spPr>
              <a:xfrm>
                <a:off x="5341260" y="5526497"/>
                <a:ext cx="803376" cy="923330"/>
              </a:xfrm>
              <a:prstGeom prst="rect">
                <a:avLst/>
              </a:prstGeom>
              <a:noFill/>
            </p:spPr>
            <p:txBody>
              <a:bodyPr wrap="square" rtlCol="0">
                <a:spAutoFit/>
              </a:bodyPr>
              <a:lstStyle/>
              <a:p>
                <a:r>
                  <a:rPr lang="zh-CN" altLang="en-US" sz="5400" dirty="0">
                    <a:solidFill>
                      <a:srgbClr val="FFC000"/>
                    </a:solidFill>
                    <a:latin typeface="汉仪尚巍手书W" panose="00020600040101010101" pitchFamily="18" charset="-122"/>
                    <a:ea typeface="汉仪尚巍手书W" panose="00020600040101010101" pitchFamily="18" charset="-122"/>
                  </a:rPr>
                  <a:t>超</a:t>
                </a:r>
              </a:p>
            </p:txBody>
          </p:sp>
        </p:grpSp>
      </p:grpSp>
      <p:sp>
        <p:nvSpPr>
          <p:cNvPr id="114" name="文本框 113">
            <a:extLst>
              <a:ext uri="{FF2B5EF4-FFF2-40B4-BE49-F238E27FC236}">
                <a16:creationId xmlns:a16="http://schemas.microsoft.com/office/drawing/2014/main" id="{4FA211F2-B847-4498-A739-78B8EBFF32BD}"/>
              </a:ext>
            </a:extLst>
          </p:cNvPr>
          <p:cNvSpPr txBox="1"/>
          <p:nvPr/>
        </p:nvSpPr>
        <p:spPr>
          <a:xfrm>
            <a:off x="2434654" y="271323"/>
            <a:ext cx="7322692" cy="646331"/>
          </a:xfrm>
          <a:prstGeom prst="rect">
            <a:avLst/>
          </a:prstGeom>
          <a:noFill/>
        </p:spPr>
        <p:txBody>
          <a:bodyPr wrap="square" rtlCol="0">
            <a:spAutoFit/>
          </a:bodyPr>
          <a:lstStyle/>
          <a:p>
            <a:pPr algn="ctr"/>
            <a:r>
              <a:rPr lang="zh-CN" altLang="en-US" sz="3600" dirty="0">
                <a:solidFill>
                  <a:srgbClr val="4E1E1A"/>
                </a:solidFill>
                <a:latin typeface="汉仪尚巍手书W" panose="00020600040101010101" pitchFamily="18" charset="-122"/>
                <a:ea typeface="汉仪尚巍手书W" panose="00020600040101010101" pitchFamily="18" charset="-122"/>
              </a:rPr>
              <a:t>鸦片战争前中英双方贸易情况</a:t>
            </a:r>
          </a:p>
        </p:txBody>
      </p:sp>
    </p:spTree>
    <p:extLst>
      <p:ext uri="{BB962C8B-B14F-4D97-AF65-F5344CB8AC3E}">
        <p14:creationId xmlns:p14="http://schemas.microsoft.com/office/powerpoint/2010/main" val="35110337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 calcmode="lin" valueType="num">
                                      <p:cBhvr>
                                        <p:cTn id="7" dur="500" fill="hold"/>
                                        <p:tgtEl>
                                          <p:spTgt spid="113"/>
                                        </p:tgtEl>
                                        <p:attrNameLst>
                                          <p:attrName>ppt_w</p:attrName>
                                        </p:attrNameLst>
                                      </p:cBhvr>
                                      <p:tavLst>
                                        <p:tav tm="0">
                                          <p:val>
                                            <p:fltVal val="0"/>
                                          </p:val>
                                        </p:tav>
                                        <p:tav tm="100000">
                                          <p:val>
                                            <p:strVal val="#ppt_w"/>
                                          </p:val>
                                        </p:tav>
                                      </p:tavLst>
                                    </p:anim>
                                    <p:anim calcmode="lin" valueType="num">
                                      <p:cBhvr>
                                        <p:cTn id="8" dur="500" fill="hold"/>
                                        <p:tgtEl>
                                          <p:spTgt spid="1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鸦片货船">
            <a:extLst>
              <a:ext uri="{FF2B5EF4-FFF2-40B4-BE49-F238E27FC236}">
                <a16:creationId xmlns:a16="http://schemas.microsoft.com/office/drawing/2014/main" id="{6FBAFCDF-2F4B-4440-B950-190DD1641DC0}"/>
              </a:ext>
            </a:extLst>
          </p:cNvPr>
          <p:cNvGrpSpPr/>
          <p:nvPr/>
        </p:nvGrpSpPr>
        <p:grpSpPr>
          <a:xfrm>
            <a:off x="960119" y="179726"/>
            <a:ext cx="10271762" cy="6323107"/>
            <a:chOff x="960119" y="-474471"/>
            <a:chExt cx="10271762" cy="6323107"/>
          </a:xfrm>
        </p:grpSpPr>
        <p:sp>
          <p:nvSpPr>
            <p:cNvPr id="110" name="任意多边形 4530">
              <a:extLst>
                <a:ext uri="{FF2B5EF4-FFF2-40B4-BE49-F238E27FC236}">
                  <a16:creationId xmlns:a16="http://schemas.microsoft.com/office/drawing/2014/main" id="{5BF88F2C-753E-4C4A-8042-58C0D00CC23A}"/>
                </a:ext>
              </a:extLst>
            </p:cNvPr>
            <p:cNvSpPr>
              <a:spLocks/>
            </p:cNvSpPr>
            <p:nvPr/>
          </p:nvSpPr>
          <p:spPr bwMode="auto">
            <a:xfrm>
              <a:off x="960119" y="-474471"/>
              <a:ext cx="10271762" cy="5686499"/>
            </a:xfrm>
            <a:custGeom>
              <a:avLst/>
              <a:gdLst>
                <a:gd name="connsiteX0" fmla="*/ 247202 w 749646"/>
                <a:gd name="connsiteY0" fmla="*/ 500062 h 503238"/>
                <a:gd name="connsiteX1" fmla="*/ 247996 w 749646"/>
                <a:gd name="connsiteY1" fmla="*/ 500062 h 503238"/>
                <a:gd name="connsiteX2" fmla="*/ 247202 w 749646"/>
                <a:gd name="connsiteY2" fmla="*/ 501650 h 503238"/>
                <a:gd name="connsiteX3" fmla="*/ 247202 w 749646"/>
                <a:gd name="connsiteY3" fmla="*/ 500062 h 503238"/>
                <a:gd name="connsiteX4" fmla="*/ 187671 w 749646"/>
                <a:gd name="connsiteY4" fmla="*/ 496887 h 503238"/>
                <a:gd name="connsiteX5" fmla="*/ 190846 w 749646"/>
                <a:gd name="connsiteY5" fmla="*/ 500063 h 503238"/>
                <a:gd name="connsiteX6" fmla="*/ 186083 w 749646"/>
                <a:gd name="connsiteY6" fmla="*/ 500063 h 503238"/>
                <a:gd name="connsiteX7" fmla="*/ 187671 w 749646"/>
                <a:gd name="connsiteY7" fmla="*/ 496887 h 503238"/>
                <a:gd name="connsiteX8" fmla="*/ 174971 w 749646"/>
                <a:gd name="connsiteY8" fmla="*/ 496887 h 503238"/>
                <a:gd name="connsiteX9" fmla="*/ 176559 w 749646"/>
                <a:gd name="connsiteY9" fmla="*/ 498475 h 503238"/>
                <a:gd name="connsiteX10" fmla="*/ 178146 w 749646"/>
                <a:gd name="connsiteY10" fmla="*/ 496887 h 503238"/>
                <a:gd name="connsiteX11" fmla="*/ 178146 w 749646"/>
                <a:gd name="connsiteY11" fmla="*/ 500062 h 503238"/>
                <a:gd name="connsiteX12" fmla="*/ 176559 w 749646"/>
                <a:gd name="connsiteY12" fmla="*/ 501650 h 503238"/>
                <a:gd name="connsiteX13" fmla="*/ 173383 w 749646"/>
                <a:gd name="connsiteY13" fmla="*/ 500062 h 503238"/>
                <a:gd name="connsiteX14" fmla="*/ 174971 w 749646"/>
                <a:gd name="connsiteY14" fmla="*/ 496887 h 503238"/>
                <a:gd name="connsiteX15" fmla="*/ 232121 w 749646"/>
                <a:gd name="connsiteY15" fmla="*/ 495300 h 503238"/>
                <a:gd name="connsiteX16" fmla="*/ 233709 w 749646"/>
                <a:gd name="connsiteY16" fmla="*/ 495300 h 503238"/>
                <a:gd name="connsiteX17" fmla="*/ 233709 w 749646"/>
                <a:gd name="connsiteY17" fmla="*/ 496888 h 503238"/>
                <a:gd name="connsiteX18" fmla="*/ 268634 w 749646"/>
                <a:gd name="connsiteY18" fmla="*/ 493712 h 503238"/>
                <a:gd name="connsiteX19" fmla="*/ 270222 w 749646"/>
                <a:gd name="connsiteY19" fmla="*/ 500063 h 503238"/>
                <a:gd name="connsiteX20" fmla="*/ 263871 w 749646"/>
                <a:gd name="connsiteY20" fmla="*/ 496887 h 503238"/>
                <a:gd name="connsiteX21" fmla="*/ 268634 w 749646"/>
                <a:gd name="connsiteY21" fmla="*/ 493712 h 503238"/>
                <a:gd name="connsiteX22" fmla="*/ 189258 w 749646"/>
                <a:gd name="connsiteY22" fmla="*/ 492125 h 503238"/>
                <a:gd name="connsiteX23" fmla="*/ 190846 w 749646"/>
                <a:gd name="connsiteY23" fmla="*/ 493712 h 503238"/>
                <a:gd name="connsiteX24" fmla="*/ 187670 w 749646"/>
                <a:gd name="connsiteY24" fmla="*/ 495300 h 503238"/>
                <a:gd name="connsiteX25" fmla="*/ 189258 w 749646"/>
                <a:gd name="connsiteY25" fmla="*/ 492125 h 503238"/>
                <a:gd name="connsiteX26" fmla="*/ 249055 w 749646"/>
                <a:gd name="connsiteY26" fmla="*/ 490537 h 503238"/>
                <a:gd name="connsiteX27" fmla="*/ 251171 w 749646"/>
                <a:gd name="connsiteY27" fmla="*/ 493183 h 503238"/>
                <a:gd name="connsiteX28" fmla="*/ 249055 w 749646"/>
                <a:gd name="connsiteY28" fmla="*/ 498475 h 503238"/>
                <a:gd name="connsiteX29" fmla="*/ 249055 w 749646"/>
                <a:gd name="connsiteY29" fmla="*/ 490537 h 503238"/>
                <a:gd name="connsiteX30" fmla="*/ 306733 w 749646"/>
                <a:gd name="connsiteY30" fmla="*/ 488950 h 503238"/>
                <a:gd name="connsiteX31" fmla="*/ 309908 w 749646"/>
                <a:gd name="connsiteY31" fmla="*/ 490220 h 503238"/>
                <a:gd name="connsiteX32" fmla="*/ 309908 w 749646"/>
                <a:gd name="connsiteY32" fmla="*/ 488950 h 503238"/>
                <a:gd name="connsiteX33" fmla="*/ 313083 w 749646"/>
                <a:gd name="connsiteY33" fmla="*/ 488950 h 503238"/>
                <a:gd name="connsiteX34" fmla="*/ 309908 w 749646"/>
                <a:gd name="connsiteY34" fmla="*/ 492760 h 503238"/>
                <a:gd name="connsiteX35" fmla="*/ 306733 w 749646"/>
                <a:gd name="connsiteY35" fmla="*/ 494030 h 503238"/>
                <a:gd name="connsiteX36" fmla="*/ 308321 w 749646"/>
                <a:gd name="connsiteY36" fmla="*/ 495300 h 503238"/>
                <a:gd name="connsiteX37" fmla="*/ 305146 w 749646"/>
                <a:gd name="connsiteY37" fmla="*/ 495300 h 503238"/>
                <a:gd name="connsiteX38" fmla="*/ 306733 w 749646"/>
                <a:gd name="connsiteY38" fmla="*/ 488950 h 503238"/>
                <a:gd name="connsiteX39" fmla="*/ 275890 w 749646"/>
                <a:gd name="connsiteY39" fmla="*/ 488950 h 503238"/>
                <a:gd name="connsiteX40" fmla="*/ 275890 w 749646"/>
                <a:gd name="connsiteY40" fmla="*/ 496888 h 503238"/>
                <a:gd name="connsiteX41" fmla="*/ 273169 w 749646"/>
                <a:gd name="connsiteY41" fmla="*/ 494242 h 503238"/>
                <a:gd name="connsiteX42" fmla="*/ 275890 w 749646"/>
                <a:gd name="connsiteY42" fmla="*/ 488950 h 503238"/>
                <a:gd name="connsiteX43" fmla="*/ 178217 w 749646"/>
                <a:gd name="connsiteY43" fmla="*/ 484913 h 503238"/>
                <a:gd name="connsiteX44" fmla="*/ 178217 w 749646"/>
                <a:gd name="connsiteY44" fmla="*/ 493370 h 503238"/>
                <a:gd name="connsiteX45" fmla="*/ 176803 w 749646"/>
                <a:gd name="connsiteY45" fmla="*/ 494780 h 503238"/>
                <a:gd name="connsiteX46" fmla="*/ 175389 w 749646"/>
                <a:gd name="connsiteY46" fmla="*/ 493370 h 503238"/>
                <a:gd name="connsiteX47" fmla="*/ 172560 w 749646"/>
                <a:gd name="connsiteY47" fmla="*/ 494780 h 503238"/>
                <a:gd name="connsiteX48" fmla="*/ 178217 w 749646"/>
                <a:gd name="connsiteY48" fmla="*/ 484913 h 503238"/>
                <a:gd name="connsiteX49" fmla="*/ 299855 w 749646"/>
                <a:gd name="connsiteY49" fmla="*/ 484187 h 503238"/>
                <a:gd name="connsiteX50" fmla="*/ 301971 w 749646"/>
                <a:gd name="connsiteY50" fmla="*/ 485775 h 503238"/>
                <a:gd name="connsiteX51" fmla="*/ 301971 w 749646"/>
                <a:gd name="connsiteY51" fmla="*/ 488950 h 503238"/>
                <a:gd name="connsiteX52" fmla="*/ 299855 w 749646"/>
                <a:gd name="connsiteY52" fmla="*/ 484187 h 503238"/>
                <a:gd name="connsiteX53" fmla="*/ 282694 w 749646"/>
                <a:gd name="connsiteY53" fmla="*/ 482600 h 503238"/>
                <a:gd name="connsiteX54" fmla="*/ 286776 w 749646"/>
                <a:gd name="connsiteY54" fmla="*/ 484011 h 503238"/>
                <a:gd name="connsiteX55" fmla="*/ 289498 w 749646"/>
                <a:gd name="connsiteY55" fmla="*/ 486833 h 503238"/>
                <a:gd name="connsiteX56" fmla="*/ 289498 w 749646"/>
                <a:gd name="connsiteY56" fmla="*/ 495300 h 503238"/>
                <a:gd name="connsiteX57" fmla="*/ 285415 w 749646"/>
                <a:gd name="connsiteY57" fmla="*/ 493889 h 503238"/>
                <a:gd name="connsiteX58" fmla="*/ 282694 w 749646"/>
                <a:gd name="connsiteY58" fmla="*/ 482600 h 503238"/>
                <a:gd name="connsiteX59" fmla="*/ 270221 w 749646"/>
                <a:gd name="connsiteY59" fmla="*/ 482600 h 503238"/>
                <a:gd name="connsiteX60" fmla="*/ 273396 w 749646"/>
                <a:gd name="connsiteY60" fmla="*/ 485775 h 503238"/>
                <a:gd name="connsiteX61" fmla="*/ 271809 w 749646"/>
                <a:gd name="connsiteY61" fmla="*/ 487363 h 503238"/>
                <a:gd name="connsiteX62" fmla="*/ 270221 w 749646"/>
                <a:gd name="connsiteY62" fmla="*/ 487363 h 503238"/>
                <a:gd name="connsiteX63" fmla="*/ 270221 w 749646"/>
                <a:gd name="connsiteY63" fmla="*/ 482600 h 503238"/>
                <a:gd name="connsiteX64" fmla="*/ 301971 w 749646"/>
                <a:gd name="connsiteY64" fmla="*/ 479425 h 503238"/>
                <a:gd name="connsiteX65" fmla="*/ 305146 w 749646"/>
                <a:gd name="connsiteY65" fmla="*/ 481012 h 503238"/>
                <a:gd name="connsiteX66" fmla="*/ 303559 w 749646"/>
                <a:gd name="connsiteY66" fmla="*/ 482600 h 503238"/>
                <a:gd name="connsiteX67" fmla="*/ 249583 w 749646"/>
                <a:gd name="connsiteY67" fmla="*/ 479425 h 503238"/>
                <a:gd name="connsiteX68" fmla="*/ 251171 w 749646"/>
                <a:gd name="connsiteY68" fmla="*/ 481012 h 503238"/>
                <a:gd name="connsiteX69" fmla="*/ 251171 w 749646"/>
                <a:gd name="connsiteY69" fmla="*/ 482600 h 503238"/>
                <a:gd name="connsiteX70" fmla="*/ 249583 w 749646"/>
                <a:gd name="connsiteY70" fmla="*/ 479425 h 503238"/>
                <a:gd name="connsiteX71" fmla="*/ 309909 w 749646"/>
                <a:gd name="connsiteY71" fmla="*/ 477837 h 503238"/>
                <a:gd name="connsiteX72" fmla="*/ 311496 w 749646"/>
                <a:gd name="connsiteY72" fmla="*/ 482600 h 503238"/>
                <a:gd name="connsiteX73" fmla="*/ 308321 w 749646"/>
                <a:gd name="connsiteY73" fmla="*/ 485775 h 503238"/>
                <a:gd name="connsiteX74" fmla="*/ 309909 w 749646"/>
                <a:gd name="connsiteY74" fmla="*/ 477837 h 503238"/>
                <a:gd name="connsiteX75" fmla="*/ 270221 w 749646"/>
                <a:gd name="connsiteY75" fmla="*/ 477837 h 503238"/>
                <a:gd name="connsiteX76" fmla="*/ 271809 w 749646"/>
                <a:gd name="connsiteY76" fmla="*/ 477837 h 503238"/>
                <a:gd name="connsiteX77" fmla="*/ 270221 w 749646"/>
                <a:gd name="connsiteY77" fmla="*/ 481012 h 503238"/>
                <a:gd name="connsiteX78" fmla="*/ 270221 w 749646"/>
                <a:gd name="connsiteY78" fmla="*/ 477837 h 503238"/>
                <a:gd name="connsiteX79" fmla="*/ 301971 w 749646"/>
                <a:gd name="connsiteY79" fmla="*/ 474662 h 503238"/>
                <a:gd name="connsiteX80" fmla="*/ 298161 w 749646"/>
                <a:gd name="connsiteY80" fmla="*/ 477837 h 503238"/>
                <a:gd name="connsiteX81" fmla="*/ 295621 w 749646"/>
                <a:gd name="connsiteY81" fmla="*/ 476779 h 503238"/>
                <a:gd name="connsiteX82" fmla="*/ 301971 w 749646"/>
                <a:gd name="connsiteY82" fmla="*/ 474662 h 503238"/>
                <a:gd name="connsiteX83" fmla="*/ 339806 w 749646"/>
                <a:gd name="connsiteY83" fmla="*/ 473471 h 503238"/>
                <a:gd name="connsiteX84" fmla="*/ 341658 w 749646"/>
                <a:gd name="connsiteY84" fmla="*/ 474662 h 503238"/>
                <a:gd name="connsiteX85" fmla="*/ 339542 w 749646"/>
                <a:gd name="connsiteY85" fmla="*/ 474662 h 503238"/>
                <a:gd name="connsiteX86" fmla="*/ 339806 w 749646"/>
                <a:gd name="connsiteY86" fmla="*/ 473471 h 503238"/>
                <a:gd name="connsiteX87" fmla="*/ 323799 w 749646"/>
                <a:gd name="connsiteY87" fmla="*/ 473075 h 503238"/>
                <a:gd name="connsiteX88" fmla="*/ 327371 w 749646"/>
                <a:gd name="connsiteY88" fmla="*/ 476250 h 503238"/>
                <a:gd name="connsiteX89" fmla="*/ 323799 w 749646"/>
                <a:gd name="connsiteY89" fmla="*/ 474662 h 503238"/>
                <a:gd name="connsiteX90" fmla="*/ 322608 w 749646"/>
                <a:gd name="connsiteY90" fmla="*/ 474662 h 503238"/>
                <a:gd name="connsiteX91" fmla="*/ 323799 w 749646"/>
                <a:gd name="connsiteY91" fmla="*/ 473075 h 503238"/>
                <a:gd name="connsiteX92" fmla="*/ 292446 w 749646"/>
                <a:gd name="connsiteY92" fmla="*/ 473075 h 503238"/>
                <a:gd name="connsiteX93" fmla="*/ 292446 w 749646"/>
                <a:gd name="connsiteY93" fmla="*/ 476250 h 503238"/>
                <a:gd name="connsiteX94" fmla="*/ 290858 w 749646"/>
                <a:gd name="connsiteY94" fmla="*/ 477838 h 503238"/>
                <a:gd name="connsiteX95" fmla="*/ 292446 w 749646"/>
                <a:gd name="connsiteY95" fmla="*/ 473075 h 503238"/>
                <a:gd name="connsiteX96" fmla="*/ 335308 w 749646"/>
                <a:gd name="connsiteY96" fmla="*/ 469900 h 503238"/>
                <a:gd name="connsiteX97" fmla="*/ 336896 w 749646"/>
                <a:gd name="connsiteY97" fmla="*/ 471487 h 503238"/>
                <a:gd name="connsiteX98" fmla="*/ 336896 w 749646"/>
                <a:gd name="connsiteY98" fmla="*/ 473075 h 503238"/>
                <a:gd name="connsiteX99" fmla="*/ 335308 w 749646"/>
                <a:gd name="connsiteY99" fmla="*/ 469900 h 503238"/>
                <a:gd name="connsiteX100" fmla="*/ 274983 w 749646"/>
                <a:gd name="connsiteY100" fmla="*/ 469899 h 503238"/>
                <a:gd name="connsiteX101" fmla="*/ 279746 w 749646"/>
                <a:gd name="connsiteY101" fmla="*/ 469899 h 503238"/>
                <a:gd name="connsiteX102" fmla="*/ 278158 w 749646"/>
                <a:gd name="connsiteY102" fmla="*/ 477837 h 503238"/>
                <a:gd name="connsiteX103" fmla="*/ 274983 w 749646"/>
                <a:gd name="connsiteY103" fmla="*/ 471487 h 503238"/>
                <a:gd name="connsiteX104" fmla="*/ 274983 w 749646"/>
                <a:gd name="connsiteY104" fmla="*/ 469899 h 503238"/>
                <a:gd name="connsiteX105" fmla="*/ 316258 w 749646"/>
                <a:gd name="connsiteY105" fmla="*/ 466725 h 503238"/>
                <a:gd name="connsiteX106" fmla="*/ 317846 w 749646"/>
                <a:gd name="connsiteY106" fmla="*/ 466725 h 503238"/>
                <a:gd name="connsiteX107" fmla="*/ 316258 w 749646"/>
                <a:gd name="connsiteY107" fmla="*/ 468313 h 503238"/>
                <a:gd name="connsiteX108" fmla="*/ 316258 w 749646"/>
                <a:gd name="connsiteY108" fmla="*/ 466725 h 503238"/>
                <a:gd name="connsiteX109" fmla="*/ 116234 w 749646"/>
                <a:gd name="connsiteY109" fmla="*/ 465137 h 503238"/>
                <a:gd name="connsiteX110" fmla="*/ 109883 w 749646"/>
                <a:gd name="connsiteY110" fmla="*/ 467254 h 503238"/>
                <a:gd name="connsiteX111" fmla="*/ 108296 w 749646"/>
                <a:gd name="connsiteY111" fmla="*/ 466195 h 503238"/>
                <a:gd name="connsiteX112" fmla="*/ 116234 w 749646"/>
                <a:gd name="connsiteY112" fmla="*/ 465137 h 503238"/>
                <a:gd name="connsiteX113" fmla="*/ 362093 w 749646"/>
                <a:gd name="connsiteY113" fmla="*/ 456720 h 503238"/>
                <a:gd name="connsiteX114" fmla="*/ 363508 w 749646"/>
                <a:gd name="connsiteY114" fmla="*/ 467997 h 503238"/>
                <a:gd name="connsiteX115" fmla="*/ 362093 w 749646"/>
                <a:gd name="connsiteY115" fmla="*/ 466587 h 503238"/>
                <a:gd name="connsiteX116" fmla="*/ 362093 w 749646"/>
                <a:gd name="connsiteY116" fmla="*/ 456720 h 503238"/>
                <a:gd name="connsiteX117" fmla="*/ 374996 w 749646"/>
                <a:gd name="connsiteY117" fmla="*/ 452437 h 503238"/>
                <a:gd name="connsiteX118" fmla="*/ 376584 w 749646"/>
                <a:gd name="connsiteY118" fmla="*/ 452437 h 503238"/>
                <a:gd name="connsiteX119" fmla="*/ 376584 w 749646"/>
                <a:gd name="connsiteY119" fmla="*/ 454025 h 503238"/>
                <a:gd name="connsiteX120" fmla="*/ 96181 w 749646"/>
                <a:gd name="connsiteY120" fmla="*/ 451082 h 503238"/>
                <a:gd name="connsiteX121" fmla="*/ 100424 w 749646"/>
                <a:gd name="connsiteY121" fmla="*/ 453901 h 503238"/>
                <a:gd name="connsiteX122" fmla="*/ 96181 w 749646"/>
                <a:gd name="connsiteY122" fmla="*/ 455310 h 503238"/>
                <a:gd name="connsiteX123" fmla="*/ 96181 w 749646"/>
                <a:gd name="connsiteY123" fmla="*/ 451082 h 503238"/>
                <a:gd name="connsiteX124" fmla="*/ 411508 w 749646"/>
                <a:gd name="connsiteY124" fmla="*/ 450850 h 503238"/>
                <a:gd name="connsiteX125" fmla="*/ 413096 w 749646"/>
                <a:gd name="connsiteY125" fmla="*/ 450850 h 503238"/>
                <a:gd name="connsiteX126" fmla="*/ 411508 w 749646"/>
                <a:gd name="connsiteY126" fmla="*/ 452438 h 503238"/>
                <a:gd name="connsiteX127" fmla="*/ 411508 w 749646"/>
                <a:gd name="connsiteY127" fmla="*/ 450850 h 503238"/>
                <a:gd name="connsiteX128" fmla="*/ 482946 w 749646"/>
                <a:gd name="connsiteY128" fmla="*/ 446087 h 503238"/>
                <a:gd name="connsiteX129" fmla="*/ 486121 w 749646"/>
                <a:gd name="connsiteY129" fmla="*/ 447674 h 503238"/>
                <a:gd name="connsiteX130" fmla="*/ 484534 w 749646"/>
                <a:gd name="connsiteY130" fmla="*/ 452437 h 503238"/>
                <a:gd name="connsiteX131" fmla="*/ 481358 w 749646"/>
                <a:gd name="connsiteY131" fmla="*/ 449262 h 503238"/>
                <a:gd name="connsiteX132" fmla="*/ 482946 w 749646"/>
                <a:gd name="connsiteY132" fmla="*/ 446087 h 503238"/>
                <a:gd name="connsiteX133" fmla="*/ 450490 w 749646"/>
                <a:gd name="connsiteY133" fmla="*/ 441433 h 503238"/>
                <a:gd name="connsiteX134" fmla="*/ 454194 w 749646"/>
                <a:gd name="connsiteY134" fmla="*/ 443778 h 503238"/>
                <a:gd name="connsiteX135" fmla="*/ 451372 w 749646"/>
                <a:gd name="connsiteY135" fmla="*/ 448107 h 503238"/>
                <a:gd name="connsiteX136" fmla="*/ 461250 w 749646"/>
                <a:gd name="connsiteY136" fmla="*/ 446664 h 503238"/>
                <a:gd name="connsiteX137" fmla="*/ 465483 w 749646"/>
                <a:gd name="connsiteY137" fmla="*/ 452437 h 503238"/>
                <a:gd name="connsiteX138" fmla="*/ 464072 w 749646"/>
                <a:gd name="connsiteY138" fmla="*/ 452437 h 503238"/>
                <a:gd name="connsiteX139" fmla="*/ 462661 w 749646"/>
                <a:gd name="connsiteY139" fmla="*/ 449551 h 503238"/>
                <a:gd name="connsiteX140" fmla="*/ 445728 w 749646"/>
                <a:gd name="connsiteY140" fmla="*/ 452437 h 503238"/>
                <a:gd name="connsiteX141" fmla="*/ 441494 w 749646"/>
                <a:gd name="connsiteY141" fmla="*/ 450994 h 503238"/>
                <a:gd name="connsiteX142" fmla="*/ 441494 w 749646"/>
                <a:gd name="connsiteY142" fmla="*/ 443778 h 503238"/>
                <a:gd name="connsiteX143" fmla="*/ 449961 w 749646"/>
                <a:gd name="connsiteY143" fmla="*/ 446664 h 503238"/>
                <a:gd name="connsiteX144" fmla="*/ 450490 w 749646"/>
                <a:gd name="connsiteY144" fmla="*/ 441433 h 503238"/>
                <a:gd name="connsiteX145" fmla="*/ 414507 w 749646"/>
                <a:gd name="connsiteY145" fmla="*/ 439737 h 503238"/>
                <a:gd name="connsiteX146" fmla="*/ 428618 w 749646"/>
                <a:gd name="connsiteY146" fmla="*/ 442383 h 503238"/>
                <a:gd name="connsiteX147" fmla="*/ 430030 w 749646"/>
                <a:gd name="connsiteY147" fmla="*/ 441060 h 503238"/>
                <a:gd name="connsiteX148" fmla="*/ 432852 w 749646"/>
                <a:gd name="connsiteY148" fmla="*/ 443706 h 503238"/>
                <a:gd name="connsiteX149" fmla="*/ 432852 w 749646"/>
                <a:gd name="connsiteY149" fmla="*/ 451643 h 503238"/>
                <a:gd name="connsiteX150" fmla="*/ 424385 w 749646"/>
                <a:gd name="connsiteY150" fmla="*/ 451643 h 503238"/>
                <a:gd name="connsiteX151" fmla="*/ 414507 w 749646"/>
                <a:gd name="connsiteY151" fmla="*/ 447674 h 503238"/>
                <a:gd name="connsiteX152" fmla="*/ 414507 w 749646"/>
                <a:gd name="connsiteY152" fmla="*/ 439737 h 503238"/>
                <a:gd name="connsiteX153" fmla="*/ 470087 w 749646"/>
                <a:gd name="connsiteY153" fmla="*/ 436318 h 503238"/>
                <a:gd name="connsiteX154" fmla="*/ 472945 w 749646"/>
                <a:gd name="connsiteY154" fmla="*/ 440348 h 503238"/>
                <a:gd name="connsiteX155" fmla="*/ 480089 w 749646"/>
                <a:gd name="connsiteY155" fmla="*/ 439005 h 503238"/>
                <a:gd name="connsiteX156" fmla="*/ 480089 w 749646"/>
                <a:gd name="connsiteY156" fmla="*/ 448408 h 503238"/>
                <a:gd name="connsiteX157" fmla="*/ 470087 w 749646"/>
                <a:gd name="connsiteY157" fmla="*/ 451095 h 503238"/>
                <a:gd name="connsiteX158" fmla="*/ 471516 w 749646"/>
                <a:gd name="connsiteY158" fmla="*/ 443035 h 503238"/>
                <a:gd name="connsiteX159" fmla="*/ 470087 w 749646"/>
                <a:gd name="connsiteY159" fmla="*/ 436318 h 503238"/>
                <a:gd name="connsiteX160" fmla="*/ 504113 w 749646"/>
                <a:gd name="connsiteY160" fmla="*/ 433387 h 503238"/>
                <a:gd name="connsiteX161" fmla="*/ 516813 w 749646"/>
                <a:gd name="connsiteY161" fmla="*/ 437753 h 503238"/>
                <a:gd name="connsiteX162" fmla="*/ 516813 w 749646"/>
                <a:gd name="connsiteY162" fmla="*/ 433387 h 503238"/>
                <a:gd name="connsiteX163" fmla="*/ 518224 w 749646"/>
                <a:gd name="connsiteY163" fmla="*/ 447939 h 503238"/>
                <a:gd name="connsiteX164" fmla="*/ 515402 w 749646"/>
                <a:gd name="connsiteY164" fmla="*/ 447939 h 503238"/>
                <a:gd name="connsiteX165" fmla="*/ 515402 w 749646"/>
                <a:gd name="connsiteY165" fmla="*/ 449395 h 503238"/>
                <a:gd name="connsiteX166" fmla="*/ 499880 w 749646"/>
                <a:gd name="connsiteY166" fmla="*/ 450850 h 503238"/>
                <a:gd name="connsiteX167" fmla="*/ 499880 w 749646"/>
                <a:gd name="connsiteY167" fmla="*/ 442118 h 503238"/>
                <a:gd name="connsiteX168" fmla="*/ 504113 w 749646"/>
                <a:gd name="connsiteY168" fmla="*/ 433387 h 503238"/>
                <a:gd name="connsiteX169" fmla="*/ 419446 w 749646"/>
                <a:gd name="connsiteY169" fmla="*/ 433387 h 503238"/>
                <a:gd name="connsiteX170" fmla="*/ 421034 w 749646"/>
                <a:gd name="connsiteY170" fmla="*/ 436562 h 503238"/>
                <a:gd name="connsiteX171" fmla="*/ 419446 w 749646"/>
                <a:gd name="connsiteY171" fmla="*/ 436562 h 503238"/>
                <a:gd name="connsiteX172" fmla="*/ 419446 w 749646"/>
                <a:gd name="connsiteY172" fmla="*/ 433387 h 503238"/>
                <a:gd name="connsiteX173" fmla="*/ 486121 w 749646"/>
                <a:gd name="connsiteY173" fmla="*/ 431655 h 503238"/>
                <a:gd name="connsiteX174" fmla="*/ 489296 w 749646"/>
                <a:gd name="connsiteY174" fmla="*/ 433098 h 503238"/>
                <a:gd name="connsiteX175" fmla="*/ 489296 w 749646"/>
                <a:gd name="connsiteY175" fmla="*/ 435985 h 503238"/>
                <a:gd name="connsiteX176" fmla="*/ 492471 w 749646"/>
                <a:gd name="connsiteY176" fmla="*/ 435985 h 503238"/>
                <a:gd name="connsiteX177" fmla="*/ 487709 w 749646"/>
                <a:gd name="connsiteY177" fmla="*/ 441757 h 503238"/>
                <a:gd name="connsiteX178" fmla="*/ 487709 w 749646"/>
                <a:gd name="connsiteY178" fmla="*/ 437428 h 503238"/>
                <a:gd name="connsiteX179" fmla="*/ 484534 w 749646"/>
                <a:gd name="connsiteY179" fmla="*/ 440314 h 503238"/>
                <a:gd name="connsiteX180" fmla="*/ 486121 w 749646"/>
                <a:gd name="connsiteY180" fmla="*/ 431655 h 503238"/>
                <a:gd name="connsiteX181" fmla="*/ 538244 w 749646"/>
                <a:gd name="connsiteY181" fmla="*/ 428625 h 503238"/>
                <a:gd name="connsiteX182" fmla="*/ 544858 w 749646"/>
                <a:gd name="connsiteY182" fmla="*/ 440348 h 503238"/>
                <a:gd name="connsiteX183" fmla="*/ 543535 w 749646"/>
                <a:gd name="connsiteY183" fmla="*/ 447675 h 503238"/>
                <a:gd name="connsiteX184" fmla="*/ 540889 w 749646"/>
                <a:gd name="connsiteY184" fmla="*/ 443279 h 503238"/>
                <a:gd name="connsiteX185" fmla="*/ 534275 w 749646"/>
                <a:gd name="connsiteY185" fmla="*/ 443279 h 503238"/>
                <a:gd name="connsiteX186" fmla="*/ 528983 w 749646"/>
                <a:gd name="connsiteY186" fmla="*/ 431556 h 503238"/>
                <a:gd name="connsiteX187" fmla="*/ 538244 w 749646"/>
                <a:gd name="connsiteY187" fmla="*/ 428625 h 503238"/>
                <a:gd name="connsiteX188" fmla="*/ 486121 w 749646"/>
                <a:gd name="connsiteY188" fmla="*/ 428625 h 503238"/>
                <a:gd name="connsiteX189" fmla="*/ 487709 w 749646"/>
                <a:gd name="connsiteY189" fmla="*/ 430213 h 503238"/>
                <a:gd name="connsiteX190" fmla="*/ 486121 w 749646"/>
                <a:gd name="connsiteY190" fmla="*/ 430213 h 503238"/>
                <a:gd name="connsiteX191" fmla="*/ 486121 w 749646"/>
                <a:gd name="connsiteY191" fmla="*/ 428625 h 503238"/>
                <a:gd name="connsiteX192" fmla="*/ 566343 w 749646"/>
                <a:gd name="connsiteY192" fmla="*/ 427037 h 503238"/>
                <a:gd name="connsiteX193" fmla="*/ 566343 w 749646"/>
                <a:gd name="connsiteY193" fmla="*/ 434974 h 503238"/>
                <a:gd name="connsiteX194" fmla="*/ 563591 w 749646"/>
                <a:gd name="connsiteY194" fmla="*/ 442912 h 503238"/>
                <a:gd name="connsiteX195" fmla="*/ 562215 w 749646"/>
                <a:gd name="connsiteY195" fmla="*/ 441589 h 503238"/>
                <a:gd name="connsiteX196" fmla="*/ 559463 w 749646"/>
                <a:gd name="connsiteY196" fmla="*/ 442912 h 503238"/>
                <a:gd name="connsiteX197" fmla="*/ 558088 w 749646"/>
                <a:gd name="connsiteY197" fmla="*/ 437620 h 503238"/>
                <a:gd name="connsiteX198" fmla="*/ 556712 w 749646"/>
                <a:gd name="connsiteY198" fmla="*/ 436297 h 503238"/>
                <a:gd name="connsiteX199" fmla="*/ 555336 w 749646"/>
                <a:gd name="connsiteY199" fmla="*/ 437620 h 503238"/>
                <a:gd name="connsiteX200" fmla="*/ 553960 w 749646"/>
                <a:gd name="connsiteY200" fmla="*/ 429683 h 503238"/>
                <a:gd name="connsiteX201" fmla="*/ 563591 w 749646"/>
                <a:gd name="connsiteY201" fmla="*/ 429683 h 503238"/>
                <a:gd name="connsiteX202" fmla="*/ 566343 w 749646"/>
                <a:gd name="connsiteY202" fmla="*/ 427037 h 503238"/>
                <a:gd name="connsiteX203" fmla="*/ 619901 w 749646"/>
                <a:gd name="connsiteY203" fmla="*/ 424295 h 503238"/>
                <a:gd name="connsiteX204" fmla="*/ 628996 w 749646"/>
                <a:gd name="connsiteY204" fmla="*/ 426460 h 503238"/>
                <a:gd name="connsiteX205" fmla="*/ 623175 w 749646"/>
                <a:gd name="connsiteY205" fmla="*/ 433676 h 503238"/>
                <a:gd name="connsiteX206" fmla="*/ 614444 w 749646"/>
                <a:gd name="connsiteY206" fmla="*/ 436562 h 503238"/>
                <a:gd name="connsiteX207" fmla="*/ 612988 w 749646"/>
                <a:gd name="connsiteY207" fmla="*/ 426460 h 503238"/>
                <a:gd name="connsiteX208" fmla="*/ 619901 w 749646"/>
                <a:gd name="connsiteY208" fmla="*/ 424295 h 503238"/>
                <a:gd name="connsiteX209" fmla="*/ 714721 w 749646"/>
                <a:gd name="connsiteY209" fmla="*/ 423862 h 503238"/>
                <a:gd name="connsiteX210" fmla="*/ 716309 w 749646"/>
                <a:gd name="connsiteY210" fmla="*/ 423862 h 503238"/>
                <a:gd name="connsiteX211" fmla="*/ 716309 w 749646"/>
                <a:gd name="connsiteY211" fmla="*/ 425450 h 503238"/>
                <a:gd name="connsiteX212" fmla="*/ 714721 w 749646"/>
                <a:gd name="connsiteY212" fmla="*/ 425450 h 503238"/>
                <a:gd name="connsiteX213" fmla="*/ 641696 w 749646"/>
                <a:gd name="connsiteY213" fmla="*/ 422275 h 503238"/>
                <a:gd name="connsiteX214" fmla="*/ 643284 w 749646"/>
                <a:gd name="connsiteY214" fmla="*/ 430439 h 503238"/>
                <a:gd name="connsiteX215" fmla="*/ 640109 w 749646"/>
                <a:gd name="connsiteY215" fmla="*/ 431800 h 503238"/>
                <a:gd name="connsiteX216" fmla="*/ 641696 w 749646"/>
                <a:gd name="connsiteY216" fmla="*/ 422275 h 503238"/>
                <a:gd name="connsiteX217" fmla="*/ 574810 w 749646"/>
                <a:gd name="connsiteY217" fmla="*/ 422275 h 503238"/>
                <a:gd name="connsiteX218" fmla="*/ 586663 w 749646"/>
                <a:gd name="connsiteY218" fmla="*/ 428096 h 503238"/>
                <a:gd name="connsiteX219" fmla="*/ 591108 w 749646"/>
                <a:gd name="connsiteY219" fmla="*/ 435372 h 503238"/>
                <a:gd name="connsiteX220" fmla="*/ 592590 w 749646"/>
                <a:gd name="connsiteY220" fmla="*/ 436827 h 503238"/>
                <a:gd name="connsiteX221" fmla="*/ 589626 w 749646"/>
                <a:gd name="connsiteY221" fmla="*/ 438283 h 503238"/>
                <a:gd name="connsiteX222" fmla="*/ 585181 w 749646"/>
                <a:gd name="connsiteY222" fmla="*/ 433917 h 503238"/>
                <a:gd name="connsiteX223" fmla="*/ 583700 w 749646"/>
                <a:gd name="connsiteY223" fmla="*/ 439738 h 503238"/>
                <a:gd name="connsiteX224" fmla="*/ 580736 w 749646"/>
                <a:gd name="connsiteY224" fmla="*/ 435372 h 503238"/>
                <a:gd name="connsiteX225" fmla="*/ 574810 w 749646"/>
                <a:gd name="connsiteY225" fmla="*/ 438283 h 503238"/>
                <a:gd name="connsiteX226" fmla="*/ 574810 w 749646"/>
                <a:gd name="connsiteY226" fmla="*/ 439738 h 503238"/>
                <a:gd name="connsiteX227" fmla="*/ 571846 w 749646"/>
                <a:gd name="connsiteY227" fmla="*/ 428096 h 503238"/>
                <a:gd name="connsiteX228" fmla="*/ 571846 w 749646"/>
                <a:gd name="connsiteY228" fmla="*/ 426641 h 503238"/>
                <a:gd name="connsiteX229" fmla="*/ 574810 w 749646"/>
                <a:gd name="connsiteY229" fmla="*/ 422275 h 503238"/>
                <a:gd name="connsiteX230" fmla="*/ 633758 w 749646"/>
                <a:gd name="connsiteY230" fmla="*/ 422274 h 503238"/>
                <a:gd name="connsiteX231" fmla="*/ 636933 w 749646"/>
                <a:gd name="connsiteY231" fmla="*/ 422274 h 503238"/>
                <a:gd name="connsiteX232" fmla="*/ 635346 w 749646"/>
                <a:gd name="connsiteY232" fmla="*/ 423862 h 503238"/>
                <a:gd name="connsiteX233" fmla="*/ 633758 w 749646"/>
                <a:gd name="connsiteY233" fmla="*/ 422274 h 503238"/>
                <a:gd name="connsiteX234" fmla="*/ 593705 w 749646"/>
                <a:gd name="connsiteY234" fmla="*/ 419100 h 503238"/>
                <a:gd name="connsiteX235" fmla="*/ 603963 w 749646"/>
                <a:gd name="connsiteY235" fmla="*/ 423182 h 503238"/>
                <a:gd name="connsiteX236" fmla="*/ 608359 w 749646"/>
                <a:gd name="connsiteY236" fmla="*/ 424543 h 503238"/>
                <a:gd name="connsiteX237" fmla="*/ 602498 w 749646"/>
                <a:gd name="connsiteY237" fmla="*/ 424543 h 503238"/>
                <a:gd name="connsiteX238" fmla="*/ 593705 w 749646"/>
                <a:gd name="connsiteY238" fmla="*/ 425904 h 503238"/>
                <a:gd name="connsiteX239" fmla="*/ 593705 w 749646"/>
                <a:gd name="connsiteY239" fmla="*/ 419100 h 503238"/>
                <a:gd name="connsiteX240" fmla="*/ 68609 w 749646"/>
                <a:gd name="connsiteY240" fmla="*/ 415925 h 503238"/>
                <a:gd name="connsiteX241" fmla="*/ 70197 w 749646"/>
                <a:gd name="connsiteY241" fmla="*/ 417513 h 503238"/>
                <a:gd name="connsiteX242" fmla="*/ 68609 w 749646"/>
                <a:gd name="connsiteY242" fmla="*/ 417513 h 503238"/>
                <a:gd name="connsiteX243" fmla="*/ 68609 w 749646"/>
                <a:gd name="connsiteY243" fmla="*/ 415925 h 503238"/>
                <a:gd name="connsiteX244" fmla="*/ 86071 w 749646"/>
                <a:gd name="connsiteY244" fmla="*/ 411162 h 503238"/>
                <a:gd name="connsiteX245" fmla="*/ 87659 w 749646"/>
                <a:gd name="connsiteY245" fmla="*/ 412750 h 503238"/>
                <a:gd name="connsiteX246" fmla="*/ 86071 w 749646"/>
                <a:gd name="connsiteY246" fmla="*/ 412750 h 503238"/>
                <a:gd name="connsiteX247" fmla="*/ 86071 w 749646"/>
                <a:gd name="connsiteY247" fmla="*/ 411162 h 503238"/>
                <a:gd name="connsiteX248" fmla="*/ 81309 w 749646"/>
                <a:gd name="connsiteY248" fmla="*/ 411162 h 503238"/>
                <a:gd name="connsiteX249" fmla="*/ 82897 w 749646"/>
                <a:gd name="connsiteY249" fmla="*/ 411162 h 503238"/>
                <a:gd name="connsiteX250" fmla="*/ 82897 w 749646"/>
                <a:gd name="connsiteY250" fmla="*/ 412750 h 503238"/>
                <a:gd name="connsiteX251" fmla="*/ 81309 w 749646"/>
                <a:gd name="connsiteY251" fmla="*/ 411162 h 503238"/>
                <a:gd name="connsiteX252" fmla="*/ 74959 w 749646"/>
                <a:gd name="connsiteY252" fmla="*/ 409575 h 503238"/>
                <a:gd name="connsiteX253" fmla="*/ 76546 w 749646"/>
                <a:gd name="connsiteY253" fmla="*/ 409575 h 503238"/>
                <a:gd name="connsiteX254" fmla="*/ 78134 w 749646"/>
                <a:gd name="connsiteY254" fmla="*/ 411162 h 503238"/>
                <a:gd name="connsiteX255" fmla="*/ 74959 w 749646"/>
                <a:gd name="connsiteY255" fmla="*/ 409575 h 503238"/>
                <a:gd name="connsiteX256" fmla="*/ 713134 w 749646"/>
                <a:gd name="connsiteY256" fmla="*/ 407988 h 503238"/>
                <a:gd name="connsiteX257" fmla="*/ 716309 w 749646"/>
                <a:gd name="connsiteY257" fmla="*/ 411163 h 503238"/>
                <a:gd name="connsiteX258" fmla="*/ 711546 w 749646"/>
                <a:gd name="connsiteY258" fmla="*/ 414338 h 503238"/>
                <a:gd name="connsiteX259" fmla="*/ 713134 w 749646"/>
                <a:gd name="connsiteY259" fmla="*/ 407988 h 503238"/>
                <a:gd name="connsiteX260" fmla="*/ 700434 w 749646"/>
                <a:gd name="connsiteY260" fmla="*/ 404812 h 503238"/>
                <a:gd name="connsiteX261" fmla="*/ 702022 w 749646"/>
                <a:gd name="connsiteY261" fmla="*/ 404812 h 503238"/>
                <a:gd name="connsiteX262" fmla="*/ 702022 w 749646"/>
                <a:gd name="connsiteY262" fmla="*/ 406400 h 503238"/>
                <a:gd name="connsiteX263" fmla="*/ 700434 w 749646"/>
                <a:gd name="connsiteY263" fmla="*/ 406400 h 503238"/>
                <a:gd name="connsiteX264" fmla="*/ 611534 w 749646"/>
                <a:gd name="connsiteY264" fmla="*/ 398462 h 503238"/>
                <a:gd name="connsiteX265" fmla="*/ 613122 w 749646"/>
                <a:gd name="connsiteY265" fmla="*/ 400050 h 503238"/>
                <a:gd name="connsiteX266" fmla="*/ 611534 w 749646"/>
                <a:gd name="connsiteY266" fmla="*/ 400050 h 503238"/>
                <a:gd name="connsiteX267" fmla="*/ 611534 w 749646"/>
                <a:gd name="connsiteY267" fmla="*/ 398462 h 503238"/>
                <a:gd name="connsiteX268" fmla="*/ 595659 w 749646"/>
                <a:gd name="connsiteY268" fmla="*/ 396875 h 503238"/>
                <a:gd name="connsiteX269" fmla="*/ 600422 w 749646"/>
                <a:gd name="connsiteY269" fmla="*/ 401638 h 503238"/>
                <a:gd name="connsiteX270" fmla="*/ 598835 w 749646"/>
                <a:gd name="connsiteY270" fmla="*/ 401638 h 503238"/>
                <a:gd name="connsiteX271" fmla="*/ 595659 w 749646"/>
                <a:gd name="connsiteY271" fmla="*/ 396875 h 503238"/>
                <a:gd name="connsiteX272" fmla="*/ 706784 w 749646"/>
                <a:gd name="connsiteY272" fmla="*/ 395287 h 503238"/>
                <a:gd name="connsiteX273" fmla="*/ 713134 w 749646"/>
                <a:gd name="connsiteY273" fmla="*/ 401902 h 503238"/>
                <a:gd name="connsiteX274" fmla="*/ 709324 w 749646"/>
                <a:gd name="connsiteY274" fmla="*/ 401902 h 503238"/>
                <a:gd name="connsiteX275" fmla="*/ 706784 w 749646"/>
                <a:gd name="connsiteY275" fmla="*/ 395287 h 503238"/>
                <a:gd name="connsiteX276" fmla="*/ 670271 w 749646"/>
                <a:gd name="connsiteY276" fmla="*/ 390525 h 503238"/>
                <a:gd name="connsiteX277" fmla="*/ 671859 w 749646"/>
                <a:gd name="connsiteY277" fmla="*/ 392112 h 503238"/>
                <a:gd name="connsiteX278" fmla="*/ 671859 w 749646"/>
                <a:gd name="connsiteY278" fmla="*/ 393700 h 503238"/>
                <a:gd name="connsiteX279" fmla="*/ 670271 w 749646"/>
                <a:gd name="connsiteY279" fmla="*/ 393700 h 503238"/>
                <a:gd name="connsiteX280" fmla="*/ 670271 w 749646"/>
                <a:gd name="connsiteY280" fmla="*/ 390525 h 503238"/>
                <a:gd name="connsiteX281" fmla="*/ 711546 w 749646"/>
                <a:gd name="connsiteY281" fmla="*/ 388937 h 503238"/>
                <a:gd name="connsiteX282" fmla="*/ 713134 w 749646"/>
                <a:gd name="connsiteY282" fmla="*/ 390525 h 503238"/>
                <a:gd name="connsiteX283" fmla="*/ 711546 w 749646"/>
                <a:gd name="connsiteY283" fmla="*/ 390525 h 503238"/>
                <a:gd name="connsiteX284" fmla="*/ 711546 w 749646"/>
                <a:gd name="connsiteY284" fmla="*/ 388937 h 503238"/>
                <a:gd name="connsiteX285" fmla="*/ 568671 w 749646"/>
                <a:gd name="connsiteY285" fmla="*/ 385762 h 503238"/>
                <a:gd name="connsiteX286" fmla="*/ 570259 w 749646"/>
                <a:gd name="connsiteY286" fmla="*/ 385762 h 503238"/>
                <a:gd name="connsiteX287" fmla="*/ 569465 w 749646"/>
                <a:gd name="connsiteY287" fmla="*/ 387350 h 503238"/>
                <a:gd name="connsiteX288" fmla="*/ 568671 w 749646"/>
                <a:gd name="connsiteY288" fmla="*/ 387350 h 503238"/>
                <a:gd name="connsiteX289" fmla="*/ 568671 w 749646"/>
                <a:gd name="connsiteY289" fmla="*/ 385762 h 503238"/>
                <a:gd name="connsiteX290" fmla="*/ 676146 w 749646"/>
                <a:gd name="connsiteY290" fmla="*/ 379280 h 503238"/>
                <a:gd name="connsiteX291" fmla="*/ 686147 w 749646"/>
                <a:gd name="connsiteY291" fmla="*/ 383646 h 503238"/>
                <a:gd name="connsiteX292" fmla="*/ 680432 w 749646"/>
                <a:gd name="connsiteY292" fmla="*/ 392377 h 503238"/>
                <a:gd name="connsiteX293" fmla="*/ 674717 w 749646"/>
                <a:gd name="connsiteY293" fmla="*/ 395288 h 503238"/>
                <a:gd name="connsiteX294" fmla="*/ 676146 w 749646"/>
                <a:gd name="connsiteY294" fmla="*/ 386556 h 503238"/>
                <a:gd name="connsiteX295" fmla="*/ 673288 w 749646"/>
                <a:gd name="connsiteY295" fmla="*/ 383646 h 503238"/>
                <a:gd name="connsiteX296" fmla="*/ 676146 w 749646"/>
                <a:gd name="connsiteY296" fmla="*/ 379280 h 503238"/>
                <a:gd name="connsiteX297" fmla="*/ 711546 w 749646"/>
                <a:gd name="connsiteY297" fmla="*/ 331787 h 503238"/>
                <a:gd name="connsiteX298" fmla="*/ 713134 w 749646"/>
                <a:gd name="connsiteY298" fmla="*/ 331787 h 503238"/>
                <a:gd name="connsiteX299" fmla="*/ 713134 w 749646"/>
                <a:gd name="connsiteY299" fmla="*/ 333375 h 503238"/>
                <a:gd name="connsiteX300" fmla="*/ 711546 w 749646"/>
                <a:gd name="connsiteY300" fmla="*/ 333375 h 503238"/>
                <a:gd name="connsiteX301" fmla="*/ 702374 w 749646"/>
                <a:gd name="connsiteY301" fmla="*/ 330200 h 503238"/>
                <a:gd name="connsiteX302" fmla="*/ 705196 w 749646"/>
                <a:gd name="connsiteY302" fmla="*/ 331682 h 503238"/>
                <a:gd name="connsiteX303" fmla="*/ 700963 w 749646"/>
                <a:gd name="connsiteY303" fmla="*/ 343535 h 503238"/>
                <a:gd name="connsiteX304" fmla="*/ 702374 w 749646"/>
                <a:gd name="connsiteY304" fmla="*/ 347980 h 503238"/>
                <a:gd name="connsiteX305" fmla="*/ 696730 w 749646"/>
                <a:gd name="connsiteY305" fmla="*/ 352425 h 503238"/>
                <a:gd name="connsiteX306" fmla="*/ 695318 w 749646"/>
                <a:gd name="connsiteY306" fmla="*/ 345017 h 503238"/>
                <a:gd name="connsiteX307" fmla="*/ 702374 w 749646"/>
                <a:gd name="connsiteY307" fmla="*/ 334645 h 503238"/>
                <a:gd name="connsiteX308" fmla="*/ 702374 w 749646"/>
                <a:gd name="connsiteY308" fmla="*/ 330200 h 503238"/>
                <a:gd name="connsiteX309" fmla="*/ 711795 w 749646"/>
                <a:gd name="connsiteY309" fmla="*/ 323585 h 503238"/>
                <a:gd name="connsiteX310" fmla="*/ 713531 w 749646"/>
                <a:gd name="connsiteY310" fmla="*/ 326231 h 503238"/>
                <a:gd name="connsiteX311" fmla="*/ 707974 w 749646"/>
                <a:gd name="connsiteY311" fmla="*/ 328877 h 503238"/>
                <a:gd name="connsiteX312" fmla="*/ 709364 w 749646"/>
                <a:gd name="connsiteY312" fmla="*/ 330200 h 503238"/>
                <a:gd name="connsiteX313" fmla="*/ 705196 w 749646"/>
                <a:gd name="connsiteY313" fmla="*/ 327554 h 503238"/>
                <a:gd name="connsiteX314" fmla="*/ 705196 w 749646"/>
                <a:gd name="connsiteY314" fmla="*/ 326231 h 503238"/>
                <a:gd name="connsiteX315" fmla="*/ 707974 w 749646"/>
                <a:gd name="connsiteY315" fmla="*/ 326231 h 503238"/>
                <a:gd name="connsiteX316" fmla="*/ 707974 w 749646"/>
                <a:gd name="connsiteY316" fmla="*/ 324908 h 503238"/>
                <a:gd name="connsiteX317" fmla="*/ 711795 w 749646"/>
                <a:gd name="connsiteY317" fmla="*/ 323585 h 503238"/>
                <a:gd name="connsiteX318" fmla="*/ 740122 w 749646"/>
                <a:gd name="connsiteY318" fmla="*/ 288925 h 503238"/>
                <a:gd name="connsiteX319" fmla="*/ 741709 w 749646"/>
                <a:gd name="connsiteY319" fmla="*/ 288925 h 503238"/>
                <a:gd name="connsiteX320" fmla="*/ 740122 w 749646"/>
                <a:gd name="connsiteY320" fmla="*/ 290513 h 503238"/>
                <a:gd name="connsiteX321" fmla="*/ 740122 w 749646"/>
                <a:gd name="connsiteY321" fmla="*/ 288925 h 503238"/>
                <a:gd name="connsiteX322" fmla="*/ 738534 w 749646"/>
                <a:gd name="connsiteY322" fmla="*/ 276225 h 503238"/>
                <a:gd name="connsiteX323" fmla="*/ 741709 w 749646"/>
                <a:gd name="connsiteY323" fmla="*/ 279400 h 503238"/>
                <a:gd name="connsiteX324" fmla="*/ 736946 w 749646"/>
                <a:gd name="connsiteY324" fmla="*/ 279400 h 503238"/>
                <a:gd name="connsiteX325" fmla="*/ 738534 w 749646"/>
                <a:gd name="connsiteY325" fmla="*/ 276225 h 503238"/>
                <a:gd name="connsiteX326" fmla="*/ 730809 w 749646"/>
                <a:gd name="connsiteY326" fmla="*/ 260424 h 503238"/>
                <a:gd name="connsiteX327" fmla="*/ 732184 w 749646"/>
                <a:gd name="connsiteY327" fmla="*/ 261937 h 503238"/>
                <a:gd name="connsiteX328" fmla="*/ 730795 w 749646"/>
                <a:gd name="connsiteY328" fmla="*/ 260494 h 503238"/>
                <a:gd name="connsiteX329" fmla="*/ 711546 w 749646"/>
                <a:gd name="connsiteY329" fmla="*/ 258762 h 503238"/>
                <a:gd name="connsiteX330" fmla="*/ 714721 w 749646"/>
                <a:gd name="connsiteY330" fmla="*/ 260350 h 503238"/>
                <a:gd name="connsiteX331" fmla="*/ 711546 w 749646"/>
                <a:gd name="connsiteY331" fmla="*/ 260350 h 503238"/>
                <a:gd name="connsiteX332" fmla="*/ 711546 w 749646"/>
                <a:gd name="connsiteY332" fmla="*/ 258762 h 503238"/>
                <a:gd name="connsiteX333" fmla="*/ 705196 w 749646"/>
                <a:gd name="connsiteY333" fmla="*/ 252412 h 503238"/>
                <a:gd name="connsiteX334" fmla="*/ 708372 w 749646"/>
                <a:gd name="connsiteY334" fmla="*/ 252412 h 503238"/>
                <a:gd name="connsiteX335" fmla="*/ 705196 w 749646"/>
                <a:gd name="connsiteY335" fmla="*/ 261937 h 503238"/>
                <a:gd name="connsiteX336" fmla="*/ 705196 w 749646"/>
                <a:gd name="connsiteY336" fmla="*/ 252412 h 503238"/>
                <a:gd name="connsiteX337" fmla="*/ 710276 w 749646"/>
                <a:gd name="connsiteY337" fmla="*/ 246062 h 503238"/>
                <a:gd name="connsiteX338" fmla="*/ 707736 w 749646"/>
                <a:gd name="connsiteY338" fmla="*/ 250825 h 503238"/>
                <a:gd name="connsiteX339" fmla="*/ 705196 w 749646"/>
                <a:gd name="connsiteY339" fmla="*/ 249237 h 503238"/>
                <a:gd name="connsiteX340" fmla="*/ 710276 w 749646"/>
                <a:gd name="connsiteY340" fmla="*/ 246062 h 503238"/>
                <a:gd name="connsiteX341" fmla="*/ 729406 w 749646"/>
                <a:gd name="connsiteY341" fmla="*/ 246062 h 503238"/>
                <a:gd name="connsiteX342" fmla="*/ 732184 w 749646"/>
                <a:gd name="connsiteY342" fmla="*/ 253278 h 503238"/>
                <a:gd name="connsiteX343" fmla="*/ 730809 w 749646"/>
                <a:gd name="connsiteY343" fmla="*/ 260424 h 503238"/>
                <a:gd name="connsiteX344" fmla="*/ 729233 w 749646"/>
                <a:gd name="connsiteY344" fmla="*/ 258690 h 503238"/>
                <a:gd name="connsiteX345" fmla="*/ 725239 w 749646"/>
                <a:gd name="connsiteY345" fmla="*/ 257607 h 503238"/>
                <a:gd name="connsiteX346" fmla="*/ 728017 w 749646"/>
                <a:gd name="connsiteY346" fmla="*/ 251835 h 503238"/>
                <a:gd name="connsiteX347" fmla="*/ 729406 w 749646"/>
                <a:gd name="connsiteY347" fmla="*/ 250391 h 503238"/>
                <a:gd name="connsiteX348" fmla="*/ 725239 w 749646"/>
                <a:gd name="connsiteY348" fmla="*/ 250391 h 503238"/>
                <a:gd name="connsiteX349" fmla="*/ 729406 w 749646"/>
                <a:gd name="connsiteY349" fmla="*/ 246062 h 503238"/>
                <a:gd name="connsiteX350" fmla="*/ 723717 w 749646"/>
                <a:gd name="connsiteY350" fmla="*/ 234950 h 503238"/>
                <a:gd name="connsiteX351" fmla="*/ 729009 w 749646"/>
                <a:gd name="connsiteY351" fmla="*/ 234950 h 503238"/>
                <a:gd name="connsiteX352" fmla="*/ 723717 w 749646"/>
                <a:gd name="connsiteY352" fmla="*/ 239713 h 503238"/>
                <a:gd name="connsiteX353" fmla="*/ 723717 w 749646"/>
                <a:gd name="connsiteY353" fmla="*/ 234950 h 503238"/>
                <a:gd name="connsiteX354" fmla="*/ 732185 w 749646"/>
                <a:gd name="connsiteY354" fmla="*/ 204787 h 503238"/>
                <a:gd name="connsiteX355" fmla="*/ 732185 w 749646"/>
                <a:gd name="connsiteY355" fmla="*/ 212725 h 503238"/>
                <a:gd name="connsiteX356" fmla="*/ 729009 w 749646"/>
                <a:gd name="connsiteY356" fmla="*/ 206375 h 503238"/>
                <a:gd name="connsiteX357" fmla="*/ 732185 w 749646"/>
                <a:gd name="connsiteY357" fmla="*/ 204787 h 503238"/>
                <a:gd name="connsiteX358" fmla="*/ 729009 w 749646"/>
                <a:gd name="connsiteY358" fmla="*/ 201612 h 503238"/>
                <a:gd name="connsiteX359" fmla="*/ 730597 w 749646"/>
                <a:gd name="connsiteY359" fmla="*/ 201612 h 503238"/>
                <a:gd name="connsiteX360" fmla="*/ 730597 w 749646"/>
                <a:gd name="connsiteY360" fmla="*/ 204787 h 503238"/>
                <a:gd name="connsiteX361" fmla="*/ 729009 w 749646"/>
                <a:gd name="connsiteY361" fmla="*/ 204787 h 503238"/>
                <a:gd name="connsiteX362" fmla="*/ 694084 w 749646"/>
                <a:gd name="connsiteY362" fmla="*/ 198438 h 503238"/>
                <a:gd name="connsiteX363" fmla="*/ 695672 w 749646"/>
                <a:gd name="connsiteY363" fmla="*/ 198438 h 503238"/>
                <a:gd name="connsiteX364" fmla="*/ 694084 w 749646"/>
                <a:gd name="connsiteY364" fmla="*/ 201613 h 503238"/>
                <a:gd name="connsiteX365" fmla="*/ 694084 w 749646"/>
                <a:gd name="connsiteY365" fmla="*/ 198438 h 503238"/>
                <a:gd name="connsiteX366" fmla="*/ 725437 w 749646"/>
                <a:gd name="connsiteY366" fmla="*/ 187325 h 503238"/>
                <a:gd name="connsiteX367" fmla="*/ 727818 w 749646"/>
                <a:gd name="connsiteY367" fmla="*/ 196850 h 503238"/>
                <a:gd name="connsiteX368" fmla="*/ 724246 w 749646"/>
                <a:gd name="connsiteY368" fmla="*/ 188686 h 503238"/>
                <a:gd name="connsiteX369" fmla="*/ 725437 w 749646"/>
                <a:gd name="connsiteY369" fmla="*/ 187325 h 503238"/>
                <a:gd name="connsiteX370" fmla="*/ 702022 w 749646"/>
                <a:gd name="connsiteY370" fmla="*/ 185737 h 503238"/>
                <a:gd name="connsiteX371" fmla="*/ 705197 w 749646"/>
                <a:gd name="connsiteY371" fmla="*/ 186795 h 503238"/>
                <a:gd name="connsiteX372" fmla="*/ 703610 w 749646"/>
                <a:gd name="connsiteY372" fmla="*/ 188912 h 503238"/>
                <a:gd name="connsiteX373" fmla="*/ 702022 w 749646"/>
                <a:gd name="connsiteY373" fmla="*/ 185737 h 503238"/>
                <a:gd name="connsiteX374" fmla="*/ 709959 w 749646"/>
                <a:gd name="connsiteY374" fmla="*/ 182562 h 503238"/>
                <a:gd name="connsiteX375" fmla="*/ 711547 w 749646"/>
                <a:gd name="connsiteY375" fmla="*/ 185737 h 503238"/>
                <a:gd name="connsiteX376" fmla="*/ 709959 w 749646"/>
                <a:gd name="connsiteY376" fmla="*/ 185737 h 503238"/>
                <a:gd name="connsiteX377" fmla="*/ 709959 w 749646"/>
                <a:gd name="connsiteY377" fmla="*/ 182562 h 503238"/>
                <a:gd name="connsiteX378" fmla="*/ 695036 w 749646"/>
                <a:gd name="connsiteY378" fmla="*/ 176212 h 503238"/>
                <a:gd name="connsiteX379" fmla="*/ 696306 w 749646"/>
                <a:gd name="connsiteY379" fmla="*/ 181715 h 503238"/>
                <a:gd name="connsiteX380" fmla="*/ 695036 w 749646"/>
                <a:gd name="connsiteY380" fmla="*/ 194098 h 503238"/>
                <a:gd name="connsiteX381" fmla="*/ 696306 w 749646"/>
                <a:gd name="connsiteY381" fmla="*/ 195474 h 503238"/>
                <a:gd name="connsiteX382" fmla="*/ 693766 w 749646"/>
                <a:gd name="connsiteY382" fmla="*/ 196850 h 503238"/>
                <a:gd name="connsiteX383" fmla="*/ 695036 w 749646"/>
                <a:gd name="connsiteY383" fmla="*/ 176212 h 503238"/>
                <a:gd name="connsiteX384" fmla="*/ 705196 w 749646"/>
                <a:gd name="connsiteY384" fmla="*/ 171450 h 503238"/>
                <a:gd name="connsiteX385" fmla="*/ 711546 w 749646"/>
                <a:gd name="connsiteY385" fmla="*/ 176893 h 503238"/>
                <a:gd name="connsiteX386" fmla="*/ 709959 w 749646"/>
                <a:gd name="connsiteY386" fmla="*/ 180975 h 503238"/>
                <a:gd name="connsiteX387" fmla="*/ 705196 w 749646"/>
                <a:gd name="connsiteY387" fmla="*/ 171450 h 503238"/>
                <a:gd name="connsiteX388" fmla="*/ 711546 w 749646"/>
                <a:gd name="connsiteY388" fmla="*/ 163512 h 503238"/>
                <a:gd name="connsiteX389" fmla="*/ 713134 w 749646"/>
                <a:gd name="connsiteY389" fmla="*/ 163512 h 503238"/>
                <a:gd name="connsiteX390" fmla="*/ 711546 w 749646"/>
                <a:gd name="connsiteY390" fmla="*/ 165100 h 503238"/>
                <a:gd name="connsiteX391" fmla="*/ 711546 w 749646"/>
                <a:gd name="connsiteY391" fmla="*/ 163512 h 503238"/>
                <a:gd name="connsiteX392" fmla="*/ 706784 w 749646"/>
                <a:gd name="connsiteY392" fmla="*/ 146050 h 503238"/>
                <a:gd name="connsiteX393" fmla="*/ 708372 w 749646"/>
                <a:gd name="connsiteY393" fmla="*/ 147637 h 503238"/>
                <a:gd name="connsiteX394" fmla="*/ 708372 w 749646"/>
                <a:gd name="connsiteY394" fmla="*/ 149225 h 503238"/>
                <a:gd name="connsiteX395" fmla="*/ 706784 w 749646"/>
                <a:gd name="connsiteY395" fmla="*/ 146050 h 503238"/>
                <a:gd name="connsiteX396" fmla="*/ 689321 w 749646"/>
                <a:gd name="connsiteY396" fmla="*/ 139700 h 503238"/>
                <a:gd name="connsiteX397" fmla="*/ 690909 w 749646"/>
                <a:gd name="connsiteY397" fmla="*/ 141288 h 503238"/>
                <a:gd name="connsiteX398" fmla="*/ 689321 w 749646"/>
                <a:gd name="connsiteY398" fmla="*/ 141288 h 503238"/>
                <a:gd name="connsiteX399" fmla="*/ 689321 w 749646"/>
                <a:gd name="connsiteY399" fmla="*/ 139700 h 503238"/>
                <a:gd name="connsiteX400" fmla="*/ 688924 w 749646"/>
                <a:gd name="connsiteY400" fmla="*/ 134711 h 503238"/>
                <a:gd name="connsiteX401" fmla="*/ 695870 w 749646"/>
                <a:gd name="connsiteY401" fmla="*/ 138793 h 503238"/>
                <a:gd name="connsiteX402" fmla="*/ 697259 w 749646"/>
                <a:gd name="connsiteY402" fmla="*/ 142875 h 503238"/>
                <a:gd name="connsiteX403" fmla="*/ 691703 w 749646"/>
                <a:gd name="connsiteY403" fmla="*/ 138793 h 503238"/>
                <a:gd name="connsiteX404" fmla="*/ 691703 w 749646"/>
                <a:gd name="connsiteY404" fmla="*/ 136071 h 503238"/>
                <a:gd name="connsiteX405" fmla="*/ 687535 w 749646"/>
                <a:gd name="connsiteY405" fmla="*/ 138793 h 503238"/>
                <a:gd name="connsiteX406" fmla="*/ 688924 w 749646"/>
                <a:gd name="connsiteY406" fmla="*/ 134711 h 503238"/>
                <a:gd name="connsiteX407" fmla="*/ 682971 w 749646"/>
                <a:gd name="connsiteY407" fmla="*/ 125412 h 503238"/>
                <a:gd name="connsiteX408" fmla="*/ 684030 w 749646"/>
                <a:gd name="connsiteY408" fmla="*/ 127529 h 503238"/>
                <a:gd name="connsiteX409" fmla="*/ 682971 w 749646"/>
                <a:gd name="connsiteY409" fmla="*/ 127529 h 503238"/>
                <a:gd name="connsiteX410" fmla="*/ 682971 w 749646"/>
                <a:gd name="connsiteY410" fmla="*/ 125412 h 503238"/>
                <a:gd name="connsiteX411" fmla="*/ 702021 w 749646"/>
                <a:gd name="connsiteY411" fmla="*/ 84137 h 503238"/>
                <a:gd name="connsiteX412" fmla="*/ 702021 w 749646"/>
                <a:gd name="connsiteY412" fmla="*/ 85725 h 503238"/>
                <a:gd name="connsiteX413" fmla="*/ 698846 w 749646"/>
                <a:gd name="connsiteY413" fmla="*/ 85725 h 503238"/>
                <a:gd name="connsiteX414" fmla="*/ 702021 w 749646"/>
                <a:gd name="connsiteY414" fmla="*/ 84137 h 503238"/>
                <a:gd name="connsiteX415" fmla="*/ 692497 w 749646"/>
                <a:gd name="connsiteY415" fmla="*/ 82550 h 503238"/>
                <a:gd name="connsiteX416" fmla="*/ 695672 w 749646"/>
                <a:gd name="connsiteY416" fmla="*/ 86122 h 503238"/>
                <a:gd name="connsiteX417" fmla="*/ 690909 w 749646"/>
                <a:gd name="connsiteY417" fmla="*/ 84931 h 503238"/>
                <a:gd name="connsiteX418" fmla="*/ 692497 w 749646"/>
                <a:gd name="connsiteY418" fmla="*/ 82550 h 503238"/>
                <a:gd name="connsiteX419" fmla="*/ 675034 w 749646"/>
                <a:gd name="connsiteY419" fmla="*/ 77787 h 503238"/>
                <a:gd name="connsiteX420" fmla="*/ 681384 w 749646"/>
                <a:gd name="connsiteY420" fmla="*/ 79375 h 503238"/>
                <a:gd name="connsiteX421" fmla="*/ 679797 w 749646"/>
                <a:gd name="connsiteY421" fmla="*/ 82550 h 503238"/>
                <a:gd name="connsiteX422" fmla="*/ 675034 w 749646"/>
                <a:gd name="connsiteY422" fmla="*/ 77787 h 503238"/>
                <a:gd name="connsiteX423" fmla="*/ 692497 w 749646"/>
                <a:gd name="connsiteY423" fmla="*/ 76200 h 503238"/>
                <a:gd name="connsiteX424" fmla="*/ 695672 w 749646"/>
                <a:gd name="connsiteY424" fmla="*/ 76200 h 503238"/>
                <a:gd name="connsiteX425" fmla="*/ 695672 w 749646"/>
                <a:gd name="connsiteY425" fmla="*/ 77788 h 503238"/>
                <a:gd name="connsiteX426" fmla="*/ 692497 w 749646"/>
                <a:gd name="connsiteY426" fmla="*/ 76200 h 503238"/>
                <a:gd name="connsiteX427" fmla="*/ 732184 w 749646"/>
                <a:gd name="connsiteY427" fmla="*/ 36512 h 503238"/>
                <a:gd name="connsiteX428" fmla="*/ 733772 w 749646"/>
                <a:gd name="connsiteY428" fmla="*/ 36512 h 503238"/>
                <a:gd name="connsiteX429" fmla="*/ 733772 w 749646"/>
                <a:gd name="connsiteY429" fmla="*/ 38100 h 503238"/>
                <a:gd name="connsiteX430" fmla="*/ 732184 w 749646"/>
                <a:gd name="connsiteY430" fmla="*/ 38100 h 503238"/>
                <a:gd name="connsiteX431" fmla="*/ 732184 w 749646"/>
                <a:gd name="connsiteY431" fmla="*/ 36512 h 503238"/>
                <a:gd name="connsiteX432" fmla="*/ 636934 w 749646"/>
                <a:gd name="connsiteY432" fmla="*/ 23812 h 503238"/>
                <a:gd name="connsiteX433" fmla="*/ 636934 w 749646"/>
                <a:gd name="connsiteY433" fmla="*/ 25400 h 503238"/>
                <a:gd name="connsiteX434" fmla="*/ 635346 w 749646"/>
                <a:gd name="connsiteY434" fmla="*/ 25400 h 503238"/>
                <a:gd name="connsiteX435" fmla="*/ 636934 w 749646"/>
                <a:gd name="connsiteY435" fmla="*/ 23812 h 503238"/>
                <a:gd name="connsiteX436" fmla="*/ 728934 w 749646"/>
                <a:gd name="connsiteY436" fmla="*/ 15716 h 503238"/>
                <a:gd name="connsiteX437" fmla="*/ 732581 w 749646"/>
                <a:gd name="connsiteY437" fmla="*/ 17780 h 503238"/>
                <a:gd name="connsiteX438" fmla="*/ 731192 w 749646"/>
                <a:gd name="connsiteY438" fmla="*/ 24130 h 503238"/>
                <a:gd name="connsiteX439" fmla="*/ 731192 w 749646"/>
                <a:gd name="connsiteY439" fmla="*/ 25400 h 503238"/>
                <a:gd name="connsiteX440" fmla="*/ 728414 w 749646"/>
                <a:gd name="connsiteY440" fmla="*/ 25400 h 503238"/>
                <a:gd name="connsiteX441" fmla="*/ 729803 w 749646"/>
                <a:gd name="connsiteY441" fmla="*/ 21590 h 503238"/>
                <a:gd name="connsiteX442" fmla="*/ 724246 w 749646"/>
                <a:gd name="connsiteY442" fmla="*/ 16510 h 503238"/>
                <a:gd name="connsiteX443" fmla="*/ 728934 w 749646"/>
                <a:gd name="connsiteY443" fmla="*/ 15716 h 503238"/>
                <a:gd name="connsiteX444" fmla="*/ 568672 w 749646"/>
                <a:gd name="connsiteY444" fmla="*/ 12700 h 503238"/>
                <a:gd name="connsiteX445" fmla="*/ 568672 w 749646"/>
                <a:gd name="connsiteY445" fmla="*/ 17780 h 503238"/>
                <a:gd name="connsiteX446" fmla="*/ 565496 w 749646"/>
                <a:gd name="connsiteY446" fmla="*/ 16510 h 503238"/>
                <a:gd name="connsiteX447" fmla="*/ 568672 w 749646"/>
                <a:gd name="connsiteY447" fmla="*/ 12700 h 503238"/>
                <a:gd name="connsiteX448" fmla="*/ 481359 w 749646"/>
                <a:gd name="connsiteY448" fmla="*/ 12700 h 503238"/>
                <a:gd name="connsiteX449" fmla="*/ 484534 w 749646"/>
                <a:gd name="connsiteY449" fmla="*/ 14817 h 503238"/>
                <a:gd name="connsiteX450" fmla="*/ 482947 w 749646"/>
                <a:gd name="connsiteY450" fmla="*/ 15875 h 503238"/>
                <a:gd name="connsiteX451" fmla="*/ 481359 w 749646"/>
                <a:gd name="connsiteY451" fmla="*/ 12700 h 503238"/>
                <a:gd name="connsiteX452" fmla="*/ 247997 w 749646"/>
                <a:gd name="connsiteY452" fmla="*/ 9524 h 503238"/>
                <a:gd name="connsiteX453" fmla="*/ 247997 w 749646"/>
                <a:gd name="connsiteY453" fmla="*/ 11112 h 503238"/>
                <a:gd name="connsiteX454" fmla="*/ 247203 w 749646"/>
                <a:gd name="connsiteY454" fmla="*/ 11112 h 503238"/>
                <a:gd name="connsiteX455" fmla="*/ 247997 w 749646"/>
                <a:gd name="connsiteY455" fmla="*/ 9524 h 503238"/>
                <a:gd name="connsiteX456" fmla="*/ 628997 w 749646"/>
                <a:gd name="connsiteY456" fmla="*/ 6350 h 503238"/>
                <a:gd name="connsiteX457" fmla="*/ 632172 w 749646"/>
                <a:gd name="connsiteY457" fmla="*/ 9525 h 503238"/>
                <a:gd name="connsiteX458" fmla="*/ 627409 w 749646"/>
                <a:gd name="connsiteY458" fmla="*/ 7937 h 503238"/>
                <a:gd name="connsiteX459" fmla="*/ 628997 w 749646"/>
                <a:gd name="connsiteY459" fmla="*/ 6350 h 503238"/>
                <a:gd name="connsiteX460" fmla="*/ 589309 w 749646"/>
                <a:gd name="connsiteY460" fmla="*/ 6350 h 503238"/>
                <a:gd name="connsiteX461" fmla="*/ 590897 w 749646"/>
                <a:gd name="connsiteY461" fmla="*/ 7938 h 503238"/>
                <a:gd name="connsiteX462" fmla="*/ 589309 w 749646"/>
                <a:gd name="connsiteY462" fmla="*/ 11113 h 503238"/>
                <a:gd name="connsiteX463" fmla="*/ 589309 w 749646"/>
                <a:gd name="connsiteY463" fmla="*/ 6350 h 503238"/>
                <a:gd name="connsiteX464" fmla="*/ 582165 w 749646"/>
                <a:gd name="connsiteY464" fmla="*/ 6350 h 503238"/>
                <a:gd name="connsiteX465" fmla="*/ 582959 w 749646"/>
                <a:gd name="connsiteY465" fmla="*/ 7937 h 503238"/>
                <a:gd name="connsiteX466" fmla="*/ 582959 w 749646"/>
                <a:gd name="connsiteY466" fmla="*/ 9525 h 503238"/>
                <a:gd name="connsiteX467" fmla="*/ 582165 w 749646"/>
                <a:gd name="connsiteY467" fmla="*/ 6350 h 503238"/>
                <a:gd name="connsiteX468" fmla="*/ 646459 w 749646"/>
                <a:gd name="connsiteY468" fmla="*/ 4762 h 503238"/>
                <a:gd name="connsiteX469" fmla="*/ 651539 w 749646"/>
                <a:gd name="connsiteY469" fmla="*/ 4762 h 503238"/>
                <a:gd name="connsiteX470" fmla="*/ 652809 w 749646"/>
                <a:gd name="connsiteY470" fmla="*/ 7937 h 503238"/>
                <a:gd name="connsiteX471" fmla="*/ 646459 w 749646"/>
                <a:gd name="connsiteY471" fmla="*/ 4762 h 503238"/>
                <a:gd name="connsiteX472" fmla="*/ 573434 w 749646"/>
                <a:gd name="connsiteY472" fmla="*/ 4762 h 503238"/>
                <a:gd name="connsiteX473" fmla="*/ 573434 w 749646"/>
                <a:gd name="connsiteY473" fmla="*/ 6350 h 503238"/>
                <a:gd name="connsiteX474" fmla="*/ 570259 w 749646"/>
                <a:gd name="connsiteY474" fmla="*/ 6350 h 503238"/>
                <a:gd name="connsiteX475" fmla="*/ 573434 w 749646"/>
                <a:gd name="connsiteY475" fmla="*/ 4762 h 503238"/>
                <a:gd name="connsiteX476" fmla="*/ 557106 w 749646"/>
                <a:gd name="connsiteY476" fmla="*/ 4762 h 503238"/>
                <a:gd name="connsiteX477" fmla="*/ 561188 w 749646"/>
                <a:gd name="connsiteY477" fmla="*/ 7693 h 503238"/>
                <a:gd name="connsiteX478" fmla="*/ 561188 w 749646"/>
                <a:gd name="connsiteY478" fmla="*/ 15020 h 503238"/>
                <a:gd name="connsiteX479" fmla="*/ 559827 w 749646"/>
                <a:gd name="connsiteY479" fmla="*/ 16485 h 503238"/>
                <a:gd name="connsiteX480" fmla="*/ 563909 w 749646"/>
                <a:gd name="connsiteY480" fmla="*/ 19416 h 503238"/>
                <a:gd name="connsiteX481" fmla="*/ 554384 w 749646"/>
                <a:gd name="connsiteY481" fmla="*/ 7693 h 503238"/>
                <a:gd name="connsiteX482" fmla="*/ 557106 w 749646"/>
                <a:gd name="connsiteY482" fmla="*/ 4762 h 503238"/>
                <a:gd name="connsiteX483" fmla="*/ 496529 w 749646"/>
                <a:gd name="connsiteY483" fmla="*/ 4365 h 503238"/>
                <a:gd name="connsiteX484" fmla="*/ 500762 w 749646"/>
                <a:gd name="connsiteY484" fmla="*/ 8533 h 503238"/>
                <a:gd name="connsiteX485" fmla="*/ 503584 w 749646"/>
                <a:gd name="connsiteY485" fmla="*/ 12700 h 503238"/>
                <a:gd name="connsiteX486" fmla="*/ 493706 w 749646"/>
                <a:gd name="connsiteY486" fmla="*/ 7143 h 503238"/>
                <a:gd name="connsiteX487" fmla="*/ 490884 w 749646"/>
                <a:gd name="connsiteY487" fmla="*/ 7143 h 503238"/>
                <a:gd name="connsiteX488" fmla="*/ 496529 w 749646"/>
                <a:gd name="connsiteY488" fmla="*/ 4365 h 503238"/>
                <a:gd name="connsiteX489" fmla="*/ 619471 w 749646"/>
                <a:gd name="connsiteY489" fmla="*/ 1587 h 503238"/>
                <a:gd name="connsiteX490" fmla="*/ 621059 w 749646"/>
                <a:gd name="connsiteY490" fmla="*/ 3174 h 503238"/>
                <a:gd name="connsiteX491" fmla="*/ 620265 w 749646"/>
                <a:gd name="connsiteY491" fmla="*/ 4762 h 503238"/>
                <a:gd name="connsiteX492" fmla="*/ 619471 w 749646"/>
                <a:gd name="connsiteY492" fmla="*/ 1587 h 503238"/>
                <a:gd name="connsiteX493" fmla="*/ 595474 w 749646"/>
                <a:gd name="connsiteY493" fmla="*/ 0 h 503238"/>
                <a:gd name="connsiteX494" fmla="*/ 603960 w 749646"/>
                <a:gd name="connsiteY494" fmla="*/ 12687 h 503238"/>
                <a:gd name="connsiteX495" fmla="*/ 611032 w 749646"/>
                <a:gd name="connsiteY495" fmla="*/ 7048 h 503238"/>
                <a:gd name="connsiteX496" fmla="*/ 612447 w 749646"/>
                <a:gd name="connsiteY496" fmla="*/ 1410 h 503238"/>
                <a:gd name="connsiteX497" fmla="*/ 619519 w 749646"/>
                <a:gd name="connsiteY497" fmla="*/ 5638 h 503238"/>
                <a:gd name="connsiteX498" fmla="*/ 616690 w 749646"/>
                <a:gd name="connsiteY498" fmla="*/ 9867 h 503238"/>
                <a:gd name="connsiteX499" fmla="*/ 613861 w 749646"/>
                <a:gd name="connsiteY499" fmla="*/ 11277 h 503238"/>
                <a:gd name="connsiteX500" fmla="*/ 615276 w 749646"/>
                <a:gd name="connsiteY500" fmla="*/ 15506 h 503238"/>
                <a:gd name="connsiteX501" fmla="*/ 628006 w 749646"/>
                <a:gd name="connsiteY501" fmla="*/ 15506 h 503238"/>
                <a:gd name="connsiteX502" fmla="*/ 629420 w 749646"/>
                <a:gd name="connsiteY502" fmla="*/ 25373 h 503238"/>
                <a:gd name="connsiteX503" fmla="*/ 635078 w 749646"/>
                <a:gd name="connsiteY503" fmla="*/ 36650 h 503238"/>
                <a:gd name="connsiteX504" fmla="*/ 630834 w 749646"/>
                <a:gd name="connsiteY504" fmla="*/ 45108 h 503238"/>
                <a:gd name="connsiteX505" fmla="*/ 626591 w 749646"/>
                <a:gd name="connsiteY505" fmla="*/ 42289 h 503238"/>
                <a:gd name="connsiteX506" fmla="*/ 625177 w 749646"/>
                <a:gd name="connsiteY506" fmla="*/ 49337 h 503238"/>
                <a:gd name="connsiteX507" fmla="*/ 635078 w 749646"/>
                <a:gd name="connsiteY507" fmla="*/ 53566 h 503238"/>
                <a:gd name="connsiteX508" fmla="*/ 636492 w 749646"/>
                <a:gd name="connsiteY508" fmla="*/ 42289 h 503238"/>
                <a:gd name="connsiteX509" fmla="*/ 644979 w 749646"/>
                <a:gd name="connsiteY509" fmla="*/ 42289 h 503238"/>
                <a:gd name="connsiteX510" fmla="*/ 644979 w 749646"/>
                <a:gd name="connsiteY510" fmla="*/ 38060 h 503238"/>
                <a:gd name="connsiteX511" fmla="*/ 650636 w 749646"/>
                <a:gd name="connsiteY511" fmla="*/ 38060 h 503238"/>
                <a:gd name="connsiteX512" fmla="*/ 646393 w 749646"/>
                <a:gd name="connsiteY512" fmla="*/ 33831 h 503238"/>
                <a:gd name="connsiteX513" fmla="*/ 639321 w 749646"/>
                <a:gd name="connsiteY513" fmla="*/ 33831 h 503238"/>
                <a:gd name="connsiteX514" fmla="*/ 635078 w 749646"/>
                <a:gd name="connsiteY514" fmla="*/ 32421 h 503238"/>
                <a:gd name="connsiteX515" fmla="*/ 637907 w 749646"/>
                <a:gd name="connsiteY515" fmla="*/ 25373 h 503238"/>
                <a:gd name="connsiteX516" fmla="*/ 639321 w 749646"/>
                <a:gd name="connsiteY516" fmla="*/ 25373 h 503238"/>
                <a:gd name="connsiteX517" fmla="*/ 639321 w 749646"/>
                <a:gd name="connsiteY517" fmla="*/ 21144 h 503238"/>
                <a:gd name="connsiteX518" fmla="*/ 637907 w 749646"/>
                <a:gd name="connsiteY518" fmla="*/ 22554 h 503238"/>
                <a:gd name="connsiteX519" fmla="*/ 636492 w 749646"/>
                <a:gd name="connsiteY519" fmla="*/ 2819 h 503238"/>
                <a:gd name="connsiteX520" fmla="*/ 637907 w 749646"/>
                <a:gd name="connsiteY520" fmla="*/ 1410 h 503238"/>
                <a:gd name="connsiteX521" fmla="*/ 643564 w 749646"/>
                <a:gd name="connsiteY521" fmla="*/ 11277 h 503238"/>
                <a:gd name="connsiteX522" fmla="*/ 644979 w 749646"/>
                <a:gd name="connsiteY522" fmla="*/ 9867 h 503238"/>
                <a:gd name="connsiteX523" fmla="*/ 644979 w 749646"/>
                <a:gd name="connsiteY523" fmla="*/ 15506 h 503238"/>
                <a:gd name="connsiteX524" fmla="*/ 649222 w 749646"/>
                <a:gd name="connsiteY524" fmla="*/ 16915 h 503238"/>
                <a:gd name="connsiteX525" fmla="*/ 646393 w 749646"/>
                <a:gd name="connsiteY525" fmla="*/ 25373 h 503238"/>
                <a:gd name="connsiteX526" fmla="*/ 647807 w 749646"/>
                <a:gd name="connsiteY526" fmla="*/ 25373 h 503238"/>
                <a:gd name="connsiteX527" fmla="*/ 654880 w 749646"/>
                <a:gd name="connsiteY527" fmla="*/ 18325 h 503238"/>
                <a:gd name="connsiteX528" fmla="*/ 659123 w 749646"/>
                <a:gd name="connsiteY528" fmla="*/ 19735 h 503238"/>
                <a:gd name="connsiteX529" fmla="*/ 660537 w 749646"/>
                <a:gd name="connsiteY529" fmla="*/ 9867 h 503238"/>
                <a:gd name="connsiteX530" fmla="*/ 664781 w 749646"/>
                <a:gd name="connsiteY530" fmla="*/ 8458 h 503238"/>
                <a:gd name="connsiteX531" fmla="*/ 663366 w 749646"/>
                <a:gd name="connsiteY531" fmla="*/ 4229 h 503238"/>
                <a:gd name="connsiteX532" fmla="*/ 667609 w 749646"/>
                <a:gd name="connsiteY532" fmla="*/ 2819 h 503238"/>
                <a:gd name="connsiteX533" fmla="*/ 670438 w 749646"/>
                <a:gd name="connsiteY533" fmla="*/ 7048 h 503238"/>
                <a:gd name="connsiteX534" fmla="*/ 667609 w 749646"/>
                <a:gd name="connsiteY534" fmla="*/ 16915 h 503238"/>
                <a:gd name="connsiteX535" fmla="*/ 666195 w 749646"/>
                <a:gd name="connsiteY535" fmla="*/ 19735 h 503238"/>
                <a:gd name="connsiteX536" fmla="*/ 661952 w 749646"/>
                <a:gd name="connsiteY536" fmla="*/ 18325 h 503238"/>
                <a:gd name="connsiteX537" fmla="*/ 661952 w 749646"/>
                <a:gd name="connsiteY537" fmla="*/ 22554 h 503238"/>
                <a:gd name="connsiteX538" fmla="*/ 669024 w 749646"/>
                <a:gd name="connsiteY538" fmla="*/ 26783 h 503238"/>
                <a:gd name="connsiteX539" fmla="*/ 674682 w 749646"/>
                <a:gd name="connsiteY539" fmla="*/ 23964 h 503238"/>
                <a:gd name="connsiteX540" fmla="*/ 676096 w 749646"/>
                <a:gd name="connsiteY540" fmla="*/ 11277 h 503238"/>
                <a:gd name="connsiteX541" fmla="*/ 670438 w 749646"/>
                <a:gd name="connsiteY541" fmla="*/ 8458 h 503238"/>
                <a:gd name="connsiteX542" fmla="*/ 673267 w 749646"/>
                <a:gd name="connsiteY542" fmla="*/ 7048 h 503238"/>
                <a:gd name="connsiteX543" fmla="*/ 674682 w 749646"/>
                <a:gd name="connsiteY543" fmla="*/ 9867 h 503238"/>
                <a:gd name="connsiteX544" fmla="*/ 678925 w 749646"/>
                <a:gd name="connsiteY544" fmla="*/ 5638 h 503238"/>
                <a:gd name="connsiteX545" fmla="*/ 683168 w 749646"/>
                <a:gd name="connsiteY545" fmla="*/ 11277 h 503238"/>
                <a:gd name="connsiteX546" fmla="*/ 680339 w 749646"/>
                <a:gd name="connsiteY546" fmla="*/ 11277 h 503238"/>
                <a:gd name="connsiteX547" fmla="*/ 681754 w 749646"/>
                <a:gd name="connsiteY547" fmla="*/ 14096 h 503238"/>
                <a:gd name="connsiteX548" fmla="*/ 680339 w 749646"/>
                <a:gd name="connsiteY548" fmla="*/ 16915 h 503238"/>
                <a:gd name="connsiteX549" fmla="*/ 691655 w 749646"/>
                <a:gd name="connsiteY549" fmla="*/ 22554 h 503238"/>
                <a:gd name="connsiteX550" fmla="*/ 691655 w 749646"/>
                <a:gd name="connsiteY550" fmla="*/ 18325 h 503238"/>
                <a:gd name="connsiteX551" fmla="*/ 694484 w 749646"/>
                <a:gd name="connsiteY551" fmla="*/ 18325 h 503238"/>
                <a:gd name="connsiteX552" fmla="*/ 694484 w 749646"/>
                <a:gd name="connsiteY552" fmla="*/ 15506 h 503238"/>
                <a:gd name="connsiteX553" fmla="*/ 700141 w 749646"/>
                <a:gd name="connsiteY553" fmla="*/ 12687 h 503238"/>
                <a:gd name="connsiteX554" fmla="*/ 698727 w 749646"/>
                <a:gd name="connsiteY554" fmla="*/ 11277 h 503238"/>
                <a:gd name="connsiteX555" fmla="*/ 708628 w 749646"/>
                <a:gd name="connsiteY555" fmla="*/ 8458 h 503238"/>
                <a:gd name="connsiteX556" fmla="*/ 718529 w 749646"/>
                <a:gd name="connsiteY556" fmla="*/ 21144 h 503238"/>
                <a:gd name="connsiteX557" fmla="*/ 717114 w 749646"/>
                <a:gd name="connsiteY557" fmla="*/ 25373 h 503238"/>
                <a:gd name="connsiteX558" fmla="*/ 711457 w 749646"/>
                <a:gd name="connsiteY558" fmla="*/ 22554 h 503238"/>
                <a:gd name="connsiteX559" fmla="*/ 704385 w 749646"/>
                <a:gd name="connsiteY559" fmla="*/ 14096 h 503238"/>
                <a:gd name="connsiteX560" fmla="*/ 702970 w 749646"/>
                <a:gd name="connsiteY560" fmla="*/ 18325 h 503238"/>
                <a:gd name="connsiteX561" fmla="*/ 705799 w 749646"/>
                <a:gd name="connsiteY561" fmla="*/ 22554 h 503238"/>
                <a:gd name="connsiteX562" fmla="*/ 697312 w 749646"/>
                <a:gd name="connsiteY562" fmla="*/ 18325 h 503238"/>
                <a:gd name="connsiteX563" fmla="*/ 691655 w 749646"/>
                <a:gd name="connsiteY563" fmla="*/ 25373 h 503238"/>
                <a:gd name="connsiteX564" fmla="*/ 688826 w 749646"/>
                <a:gd name="connsiteY564" fmla="*/ 26783 h 503238"/>
                <a:gd name="connsiteX565" fmla="*/ 693069 w 749646"/>
                <a:gd name="connsiteY565" fmla="*/ 33831 h 503238"/>
                <a:gd name="connsiteX566" fmla="*/ 693069 w 749646"/>
                <a:gd name="connsiteY566" fmla="*/ 43698 h 503238"/>
                <a:gd name="connsiteX567" fmla="*/ 701556 w 749646"/>
                <a:gd name="connsiteY567" fmla="*/ 40879 h 503238"/>
                <a:gd name="connsiteX568" fmla="*/ 701556 w 749646"/>
                <a:gd name="connsiteY568" fmla="*/ 49337 h 503238"/>
                <a:gd name="connsiteX569" fmla="*/ 697312 w 749646"/>
                <a:gd name="connsiteY569" fmla="*/ 49337 h 503238"/>
                <a:gd name="connsiteX570" fmla="*/ 697312 w 749646"/>
                <a:gd name="connsiteY570" fmla="*/ 50747 h 503238"/>
                <a:gd name="connsiteX571" fmla="*/ 687411 w 749646"/>
                <a:gd name="connsiteY571" fmla="*/ 43698 h 503238"/>
                <a:gd name="connsiteX572" fmla="*/ 685997 w 749646"/>
                <a:gd name="connsiteY572" fmla="*/ 40879 h 503238"/>
                <a:gd name="connsiteX573" fmla="*/ 681754 w 749646"/>
                <a:gd name="connsiteY573" fmla="*/ 46518 h 503238"/>
                <a:gd name="connsiteX574" fmla="*/ 683168 w 749646"/>
                <a:gd name="connsiteY574" fmla="*/ 54976 h 503238"/>
                <a:gd name="connsiteX575" fmla="*/ 680339 w 749646"/>
                <a:gd name="connsiteY575" fmla="*/ 52156 h 503238"/>
                <a:gd name="connsiteX576" fmla="*/ 677510 w 749646"/>
                <a:gd name="connsiteY576" fmla="*/ 66253 h 503238"/>
                <a:gd name="connsiteX577" fmla="*/ 678925 w 749646"/>
                <a:gd name="connsiteY577" fmla="*/ 69072 h 503238"/>
                <a:gd name="connsiteX578" fmla="*/ 670438 w 749646"/>
                <a:gd name="connsiteY578" fmla="*/ 64843 h 503238"/>
                <a:gd name="connsiteX579" fmla="*/ 659123 w 749646"/>
                <a:gd name="connsiteY579" fmla="*/ 67662 h 503238"/>
                <a:gd name="connsiteX580" fmla="*/ 659123 w 749646"/>
                <a:gd name="connsiteY580" fmla="*/ 70481 h 503238"/>
                <a:gd name="connsiteX581" fmla="*/ 666195 w 749646"/>
                <a:gd name="connsiteY581" fmla="*/ 74710 h 503238"/>
                <a:gd name="connsiteX582" fmla="*/ 671853 w 749646"/>
                <a:gd name="connsiteY582" fmla="*/ 77530 h 503238"/>
                <a:gd name="connsiteX583" fmla="*/ 670438 w 749646"/>
                <a:gd name="connsiteY583" fmla="*/ 85987 h 503238"/>
                <a:gd name="connsiteX584" fmla="*/ 681754 w 749646"/>
                <a:gd name="connsiteY584" fmla="*/ 83168 h 503238"/>
                <a:gd name="connsiteX585" fmla="*/ 683168 w 749646"/>
                <a:gd name="connsiteY585" fmla="*/ 81758 h 503238"/>
                <a:gd name="connsiteX586" fmla="*/ 687411 w 749646"/>
                <a:gd name="connsiteY586" fmla="*/ 83168 h 503238"/>
                <a:gd name="connsiteX587" fmla="*/ 684583 w 749646"/>
                <a:gd name="connsiteY587" fmla="*/ 93036 h 503238"/>
                <a:gd name="connsiteX588" fmla="*/ 683168 w 749646"/>
                <a:gd name="connsiteY588" fmla="*/ 98674 h 503238"/>
                <a:gd name="connsiteX589" fmla="*/ 685997 w 749646"/>
                <a:gd name="connsiteY589" fmla="*/ 100084 h 503238"/>
                <a:gd name="connsiteX590" fmla="*/ 685997 w 749646"/>
                <a:gd name="connsiteY590" fmla="*/ 116999 h 503238"/>
                <a:gd name="connsiteX591" fmla="*/ 677510 w 749646"/>
                <a:gd name="connsiteY591" fmla="*/ 118409 h 503238"/>
                <a:gd name="connsiteX592" fmla="*/ 676096 w 749646"/>
                <a:gd name="connsiteY592" fmla="*/ 116999 h 503238"/>
                <a:gd name="connsiteX593" fmla="*/ 673267 w 749646"/>
                <a:gd name="connsiteY593" fmla="*/ 121228 h 503238"/>
                <a:gd name="connsiteX594" fmla="*/ 676096 w 749646"/>
                <a:gd name="connsiteY594" fmla="*/ 126867 h 503238"/>
                <a:gd name="connsiteX595" fmla="*/ 671853 w 749646"/>
                <a:gd name="connsiteY595" fmla="*/ 126867 h 503238"/>
                <a:gd name="connsiteX596" fmla="*/ 677510 w 749646"/>
                <a:gd name="connsiteY596" fmla="*/ 132505 h 503238"/>
                <a:gd name="connsiteX597" fmla="*/ 684583 w 749646"/>
                <a:gd name="connsiteY597" fmla="*/ 132505 h 503238"/>
                <a:gd name="connsiteX598" fmla="*/ 685997 w 749646"/>
                <a:gd name="connsiteY598" fmla="*/ 135324 h 503238"/>
                <a:gd name="connsiteX599" fmla="*/ 683168 w 749646"/>
                <a:gd name="connsiteY599" fmla="*/ 145192 h 503238"/>
                <a:gd name="connsiteX600" fmla="*/ 680339 w 749646"/>
                <a:gd name="connsiteY600" fmla="*/ 142373 h 503238"/>
                <a:gd name="connsiteX601" fmla="*/ 683168 w 749646"/>
                <a:gd name="connsiteY601" fmla="*/ 155059 h 503238"/>
                <a:gd name="connsiteX602" fmla="*/ 683168 w 749646"/>
                <a:gd name="connsiteY602" fmla="*/ 156469 h 503238"/>
                <a:gd name="connsiteX603" fmla="*/ 693069 w 749646"/>
                <a:gd name="connsiteY603" fmla="*/ 149421 h 503238"/>
                <a:gd name="connsiteX604" fmla="*/ 695898 w 749646"/>
                <a:gd name="connsiteY604" fmla="*/ 152240 h 503238"/>
                <a:gd name="connsiteX605" fmla="*/ 697312 w 749646"/>
                <a:gd name="connsiteY605" fmla="*/ 149421 h 503238"/>
                <a:gd name="connsiteX606" fmla="*/ 700141 w 749646"/>
                <a:gd name="connsiteY606" fmla="*/ 150830 h 503238"/>
                <a:gd name="connsiteX607" fmla="*/ 702970 w 749646"/>
                <a:gd name="connsiteY607" fmla="*/ 146601 h 503238"/>
                <a:gd name="connsiteX608" fmla="*/ 708628 w 749646"/>
                <a:gd name="connsiteY608" fmla="*/ 153650 h 503238"/>
                <a:gd name="connsiteX609" fmla="*/ 710042 w 749646"/>
                <a:gd name="connsiteY609" fmla="*/ 156469 h 503238"/>
                <a:gd name="connsiteX610" fmla="*/ 705799 w 749646"/>
                <a:gd name="connsiteY610" fmla="*/ 155059 h 503238"/>
                <a:gd name="connsiteX611" fmla="*/ 705799 w 749646"/>
                <a:gd name="connsiteY611" fmla="*/ 152240 h 503238"/>
                <a:gd name="connsiteX612" fmla="*/ 702970 w 749646"/>
                <a:gd name="connsiteY612" fmla="*/ 152240 h 503238"/>
                <a:gd name="connsiteX613" fmla="*/ 701556 w 749646"/>
                <a:gd name="connsiteY613" fmla="*/ 160698 h 503238"/>
                <a:gd name="connsiteX614" fmla="*/ 704385 w 749646"/>
                <a:gd name="connsiteY614" fmla="*/ 160698 h 503238"/>
                <a:gd name="connsiteX615" fmla="*/ 705799 w 749646"/>
                <a:gd name="connsiteY615" fmla="*/ 167746 h 503238"/>
                <a:gd name="connsiteX616" fmla="*/ 695898 w 749646"/>
                <a:gd name="connsiteY616" fmla="*/ 153650 h 503238"/>
                <a:gd name="connsiteX617" fmla="*/ 694484 w 749646"/>
                <a:gd name="connsiteY617" fmla="*/ 160698 h 503238"/>
                <a:gd name="connsiteX618" fmla="*/ 697312 w 749646"/>
                <a:gd name="connsiteY618" fmla="*/ 162107 h 503238"/>
                <a:gd name="connsiteX619" fmla="*/ 695898 w 749646"/>
                <a:gd name="connsiteY619" fmla="*/ 163517 h 503238"/>
                <a:gd name="connsiteX620" fmla="*/ 694484 w 749646"/>
                <a:gd name="connsiteY620" fmla="*/ 162107 h 503238"/>
                <a:gd name="connsiteX621" fmla="*/ 690240 w 749646"/>
                <a:gd name="connsiteY621" fmla="*/ 173384 h 503238"/>
                <a:gd name="connsiteX622" fmla="*/ 685997 w 749646"/>
                <a:gd name="connsiteY622" fmla="*/ 179023 h 503238"/>
                <a:gd name="connsiteX623" fmla="*/ 677510 w 749646"/>
                <a:gd name="connsiteY623" fmla="*/ 174794 h 503238"/>
                <a:gd name="connsiteX624" fmla="*/ 678925 w 749646"/>
                <a:gd name="connsiteY624" fmla="*/ 179023 h 503238"/>
                <a:gd name="connsiteX625" fmla="*/ 681754 w 749646"/>
                <a:gd name="connsiteY625" fmla="*/ 177613 h 503238"/>
                <a:gd name="connsiteX626" fmla="*/ 680339 w 749646"/>
                <a:gd name="connsiteY626" fmla="*/ 180433 h 503238"/>
                <a:gd name="connsiteX627" fmla="*/ 683168 w 749646"/>
                <a:gd name="connsiteY627" fmla="*/ 180433 h 503238"/>
                <a:gd name="connsiteX628" fmla="*/ 691655 w 749646"/>
                <a:gd name="connsiteY628" fmla="*/ 197348 h 503238"/>
                <a:gd name="connsiteX629" fmla="*/ 690240 w 749646"/>
                <a:gd name="connsiteY629" fmla="*/ 207216 h 503238"/>
                <a:gd name="connsiteX630" fmla="*/ 697312 w 749646"/>
                <a:gd name="connsiteY630" fmla="*/ 204396 h 503238"/>
                <a:gd name="connsiteX631" fmla="*/ 700141 w 749646"/>
                <a:gd name="connsiteY631" fmla="*/ 208625 h 503238"/>
                <a:gd name="connsiteX632" fmla="*/ 702970 w 749646"/>
                <a:gd name="connsiteY632" fmla="*/ 207216 h 503238"/>
                <a:gd name="connsiteX633" fmla="*/ 704385 w 749646"/>
                <a:gd name="connsiteY633" fmla="*/ 210035 h 503238"/>
                <a:gd name="connsiteX634" fmla="*/ 701556 w 749646"/>
                <a:gd name="connsiteY634" fmla="*/ 210035 h 503238"/>
                <a:gd name="connsiteX635" fmla="*/ 702970 w 749646"/>
                <a:gd name="connsiteY635" fmla="*/ 218493 h 503238"/>
                <a:gd name="connsiteX636" fmla="*/ 708628 w 749646"/>
                <a:gd name="connsiteY636" fmla="*/ 212854 h 503238"/>
                <a:gd name="connsiteX637" fmla="*/ 708628 w 749646"/>
                <a:gd name="connsiteY637" fmla="*/ 207216 h 503238"/>
                <a:gd name="connsiteX638" fmla="*/ 711457 w 749646"/>
                <a:gd name="connsiteY638" fmla="*/ 207216 h 503238"/>
                <a:gd name="connsiteX639" fmla="*/ 710042 w 749646"/>
                <a:gd name="connsiteY639" fmla="*/ 204396 h 503238"/>
                <a:gd name="connsiteX640" fmla="*/ 705799 w 749646"/>
                <a:gd name="connsiteY640" fmla="*/ 205806 h 503238"/>
                <a:gd name="connsiteX641" fmla="*/ 702970 w 749646"/>
                <a:gd name="connsiteY641" fmla="*/ 197348 h 503238"/>
                <a:gd name="connsiteX642" fmla="*/ 710042 w 749646"/>
                <a:gd name="connsiteY642" fmla="*/ 197348 h 503238"/>
                <a:gd name="connsiteX643" fmla="*/ 705799 w 749646"/>
                <a:gd name="connsiteY643" fmla="*/ 195939 h 503238"/>
                <a:gd name="connsiteX644" fmla="*/ 708628 w 749646"/>
                <a:gd name="connsiteY644" fmla="*/ 190300 h 503238"/>
                <a:gd name="connsiteX645" fmla="*/ 711457 w 749646"/>
                <a:gd name="connsiteY645" fmla="*/ 188890 h 503238"/>
                <a:gd name="connsiteX646" fmla="*/ 711457 w 749646"/>
                <a:gd name="connsiteY646" fmla="*/ 187481 h 503238"/>
                <a:gd name="connsiteX647" fmla="*/ 718529 w 749646"/>
                <a:gd name="connsiteY647" fmla="*/ 197348 h 503238"/>
                <a:gd name="connsiteX648" fmla="*/ 721358 w 749646"/>
                <a:gd name="connsiteY648" fmla="*/ 202987 h 503238"/>
                <a:gd name="connsiteX649" fmla="*/ 719943 w 749646"/>
                <a:gd name="connsiteY649" fmla="*/ 207216 h 503238"/>
                <a:gd name="connsiteX650" fmla="*/ 714286 w 749646"/>
                <a:gd name="connsiteY650" fmla="*/ 197348 h 503238"/>
                <a:gd name="connsiteX651" fmla="*/ 714286 w 749646"/>
                <a:gd name="connsiteY651" fmla="*/ 205806 h 503238"/>
                <a:gd name="connsiteX652" fmla="*/ 715700 w 749646"/>
                <a:gd name="connsiteY652" fmla="*/ 207216 h 503238"/>
                <a:gd name="connsiteX653" fmla="*/ 714286 w 749646"/>
                <a:gd name="connsiteY653" fmla="*/ 207216 h 503238"/>
                <a:gd name="connsiteX654" fmla="*/ 714286 w 749646"/>
                <a:gd name="connsiteY654" fmla="*/ 208625 h 503238"/>
                <a:gd name="connsiteX655" fmla="*/ 722772 w 749646"/>
                <a:gd name="connsiteY655" fmla="*/ 214264 h 503238"/>
                <a:gd name="connsiteX656" fmla="*/ 724187 w 749646"/>
                <a:gd name="connsiteY656" fmla="*/ 224131 h 503238"/>
                <a:gd name="connsiteX657" fmla="*/ 732673 w 749646"/>
                <a:gd name="connsiteY657" fmla="*/ 221312 h 503238"/>
                <a:gd name="connsiteX658" fmla="*/ 729844 w 749646"/>
                <a:gd name="connsiteY658" fmla="*/ 219902 h 503238"/>
                <a:gd name="connsiteX659" fmla="*/ 729844 w 749646"/>
                <a:gd name="connsiteY659" fmla="*/ 214264 h 503238"/>
                <a:gd name="connsiteX660" fmla="*/ 738331 w 749646"/>
                <a:gd name="connsiteY660" fmla="*/ 218493 h 503238"/>
                <a:gd name="connsiteX661" fmla="*/ 743989 w 749646"/>
                <a:gd name="connsiteY661" fmla="*/ 229770 h 503238"/>
                <a:gd name="connsiteX662" fmla="*/ 749646 w 749646"/>
                <a:gd name="connsiteY662" fmla="*/ 232589 h 503238"/>
                <a:gd name="connsiteX663" fmla="*/ 749646 w 749646"/>
                <a:gd name="connsiteY663" fmla="*/ 233999 h 503238"/>
                <a:gd name="connsiteX664" fmla="*/ 742574 w 749646"/>
                <a:gd name="connsiteY664" fmla="*/ 233999 h 503238"/>
                <a:gd name="connsiteX665" fmla="*/ 742574 w 749646"/>
                <a:gd name="connsiteY665" fmla="*/ 239637 h 503238"/>
                <a:gd name="connsiteX666" fmla="*/ 736916 w 749646"/>
                <a:gd name="connsiteY666" fmla="*/ 236818 h 503238"/>
                <a:gd name="connsiteX667" fmla="*/ 732673 w 749646"/>
                <a:gd name="connsiteY667" fmla="*/ 229770 h 503238"/>
                <a:gd name="connsiteX668" fmla="*/ 721358 w 749646"/>
                <a:gd name="connsiteY668" fmla="*/ 228360 h 503238"/>
                <a:gd name="connsiteX669" fmla="*/ 719943 w 749646"/>
                <a:gd name="connsiteY669" fmla="*/ 236818 h 503238"/>
                <a:gd name="connsiteX670" fmla="*/ 715700 w 749646"/>
                <a:gd name="connsiteY670" fmla="*/ 235408 h 503238"/>
                <a:gd name="connsiteX671" fmla="*/ 714286 w 749646"/>
                <a:gd name="connsiteY671" fmla="*/ 232589 h 503238"/>
                <a:gd name="connsiteX672" fmla="*/ 712871 w 749646"/>
                <a:gd name="connsiteY672" fmla="*/ 236818 h 503238"/>
                <a:gd name="connsiteX673" fmla="*/ 715700 w 749646"/>
                <a:gd name="connsiteY673" fmla="*/ 239637 h 503238"/>
                <a:gd name="connsiteX674" fmla="*/ 708628 w 749646"/>
                <a:gd name="connsiteY674" fmla="*/ 242456 h 503238"/>
                <a:gd name="connsiteX675" fmla="*/ 701556 w 749646"/>
                <a:gd name="connsiteY675" fmla="*/ 238227 h 503238"/>
                <a:gd name="connsiteX676" fmla="*/ 698727 w 749646"/>
                <a:gd name="connsiteY676" fmla="*/ 242456 h 503238"/>
                <a:gd name="connsiteX677" fmla="*/ 694484 w 749646"/>
                <a:gd name="connsiteY677" fmla="*/ 239637 h 503238"/>
                <a:gd name="connsiteX678" fmla="*/ 697312 w 749646"/>
                <a:gd name="connsiteY678" fmla="*/ 242456 h 503238"/>
                <a:gd name="connsiteX679" fmla="*/ 701556 w 749646"/>
                <a:gd name="connsiteY679" fmla="*/ 257962 h 503238"/>
                <a:gd name="connsiteX680" fmla="*/ 700141 w 749646"/>
                <a:gd name="connsiteY680" fmla="*/ 263601 h 503238"/>
                <a:gd name="connsiteX681" fmla="*/ 705799 w 749646"/>
                <a:gd name="connsiteY681" fmla="*/ 269239 h 503238"/>
                <a:gd name="connsiteX682" fmla="*/ 705799 w 749646"/>
                <a:gd name="connsiteY682" fmla="*/ 263601 h 503238"/>
                <a:gd name="connsiteX683" fmla="*/ 710042 w 749646"/>
                <a:gd name="connsiteY683" fmla="*/ 265010 h 503238"/>
                <a:gd name="connsiteX684" fmla="*/ 707213 w 749646"/>
                <a:gd name="connsiteY684" fmla="*/ 270649 h 503238"/>
                <a:gd name="connsiteX685" fmla="*/ 711457 w 749646"/>
                <a:gd name="connsiteY685" fmla="*/ 270649 h 503238"/>
                <a:gd name="connsiteX686" fmla="*/ 711457 w 749646"/>
                <a:gd name="connsiteY686" fmla="*/ 263601 h 503238"/>
                <a:gd name="connsiteX687" fmla="*/ 714286 w 749646"/>
                <a:gd name="connsiteY687" fmla="*/ 260782 h 503238"/>
                <a:gd name="connsiteX688" fmla="*/ 718529 w 749646"/>
                <a:gd name="connsiteY688" fmla="*/ 269239 h 503238"/>
                <a:gd name="connsiteX689" fmla="*/ 727015 w 749646"/>
                <a:gd name="connsiteY689" fmla="*/ 272059 h 503238"/>
                <a:gd name="connsiteX690" fmla="*/ 729844 w 749646"/>
                <a:gd name="connsiteY690" fmla="*/ 276287 h 503238"/>
                <a:gd name="connsiteX691" fmla="*/ 727015 w 749646"/>
                <a:gd name="connsiteY691" fmla="*/ 274878 h 503238"/>
                <a:gd name="connsiteX692" fmla="*/ 725601 w 749646"/>
                <a:gd name="connsiteY692" fmla="*/ 277697 h 503238"/>
                <a:gd name="connsiteX693" fmla="*/ 727015 w 749646"/>
                <a:gd name="connsiteY693" fmla="*/ 280516 h 503238"/>
                <a:gd name="connsiteX694" fmla="*/ 721358 w 749646"/>
                <a:gd name="connsiteY694" fmla="*/ 284745 h 503238"/>
                <a:gd name="connsiteX695" fmla="*/ 722772 w 749646"/>
                <a:gd name="connsiteY695" fmla="*/ 287564 h 503238"/>
                <a:gd name="connsiteX696" fmla="*/ 725601 w 749646"/>
                <a:gd name="connsiteY696" fmla="*/ 286155 h 503238"/>
                <a:gd name="connsiteX697" fmla="*/ 725601 w 749646"/>
                <a:gd name="connsiteY697" fmla="*/ 296022 h 503238"/>
                <a:gd name="connsiteX698" fmla="*/ 715700 w 749646"/>
                <a:gd name="connsiteY698" fmla="*/ 305890 h 503238"/>
                <a:gd name="connsiteX699" fmla="*/ 722772 w 749646"/>
                <a:gd name="connsiteY699" fmla="*/ 308709 h 503238"/>
                <a:gd name="connsiteX700" fmla="*/ 718529 w 749646"/>
                <a:gd name="connsiteY700" fmla="*/ 307299 h 503238"/>
                <a:gd name="connsiteX701" fmla="*/ 712871 w 749646"/>
                <a:gd name="connsiteY701" fmla="*/ 314347 h 503238"/>
                <a:gd name="connsiteX702" fmla="*/ 714286 w 749646"/>
                <a:gd name="connsiteY702" fmla="*/ 321396 h 503238"/>
                <a:gd name="connsiteX703" fmla="*/ 708628 w 749646"/>
                <a:gd name="connsiteY703" fmla="*/ 317167 h 503238"/>
                <a:gd name="connsiteX704" fmla="*/ 698727 w 749646"/>
                <a:gd name="connsiteY704" fmla="*/ 314347 h 503238"/>
                <a:gd name="connsiteX705" fmla="*/ 700141 w 749646"/>
                <a:gd name="connsiteY705" fmla="*/ 311528 h 503238"/>
                <a:gd name="connsiteX706" fmla="*/ 698727 w 749646"/>
                <a:gd name="connsiteY706" fmla="*/ 311528 h 503238"/>
                <a:gd name="connsiteX707" fmla="*/ 698727 w 749646"/>
                <a:gd name="connsiteY707" fmla="*/ 308709 h 503238"/>
                <a:gd name="connsiteX708" fmla="*/ 691655 w 749646"/>
                <a:gd name="connsiteY708" fmla="*/ 307299 h 503238"/>
                <a:gd name="connsiteX709" fmla="*/ 688826 w 749646"/>
                <a:gd name="connsiteY709" fmla="*/ 311528 h 503238"/>
                <a:gd name="connsiteX710" fmla="*/ 698727 w 749646"/>
                <a:gd name="connsiteY710" fmla="*/ 315757 h 503238"/>
                <a:gd name="connsiteX711" fmla="*/ 695898 w 749646"/>
                <a:gd name="connsiteY711" fmla="*/ 317167 h 503238"/>
                <a:gd name="connsiteX712" fmla="*/ 697312 w 749646"/>
                <a:gd name="connsiteY712" fmla="*/ 319986 h 503238"/>
                <a:gd name="connsiteX713" fmla="*/ 698727 w 749646"/>
                <a:gd name="connsiteY713" fmla="*/ 317167 h 503238"/>
                <a:gd name="connsiteX714" fmla="*/ 700141 w 749646"/>
                <a:gd name="connsiteY714" fmla="*/ 324215 h 503238"/>
                <a:gd name="connsiteX715" fmla="*/ 690240 w 749646"/>
                <a:gd name="connsiteY715" fmla="*/ 328444 h 503238"/>
                <a:gd name="connsiteX716" fmla="*/ 691655 w 749646"/>
                <a:gd name="connsiteY716" fmla="*/ 329853 h 503238"/>
                <a:gd name="connsiteX717" fmla="*/ 694484 w 749646"/>
                <a:gd name="connsiteY717" fmla="*/ 328444 h 503238"/>
                <a:gd name="connsiteX718" fmla="*/ 695898 w 749646"/>
                <a:gd name="connsiteY718" fmla="*/ 336902 h 503238"/>
                <a:gd name="connsiteX719" fmla="*/ 693069 w 749646"/>
                <a:gd name="connsiteY719" fmla="*/ 334082 h 503238"/>
                <a:gd name="connsiteX720" fmla="*/ 688826 w 749646"/>
                <a:gd name="connsiteY720" fmla="*/ 342540 h 503238"/>
                <a:gd name="connsiteX721" fmla="*/ 691655 w 749646"/>
                <a:gd name="connsiteY721" fmla="*/ 352407 h 503238"/>
                <a:gd name="connsiteX722" fmla="*/ 702970 w 749646"/>
                <a:gd name="connsiteY722" fmla="*/ 352407 h 503238"/>
                <a:gd name="connsiteX723" fmla="*/ 705799 w 749646"/>
                <a:gd name="connsiteY723" fmla="*/ 355227 h 503238"/>
                <a:gd name="connsiteX724" fmla="*/ 705799 w 749646"/>
                <a:gd name="connsiteY724" fmla="*/ 360865 h 503238"/>
                <a:gd name="connsiteX725" fmla="*/ 710042 w 749646"/>
                <a:gd name="connsiteY725" fmla="*/ 362275 h 503238"/>
                <a:gd name="connsiteX726" fmla="*/ 705799 w 749646"/>
                <a:gd name="connsiteY726" fmla="*/ 376371 h 503238"/>
                <a:gd name="connsiteX727" fmla="*/ 705799 w 749646"/>
                <a:gd name="connsiteY727" fmla="*/ 383419 h 503238"/>
                <a:gd name="connsiteX728" fmla="*/ 707213 w 749646"/>
                <a:gd name="connsiteY728" fmla="*/ 382010 h 503238"/>
                <a:gd name="connsiteX729" fmla="*/ 710042 w 749646"/>
                <a:gd name="connsiteY729" fmla="*/ 384829 h 503238"/>
                <a:gd name="connsiteX730" fmla="*/ 707213 w 749646"/>
                <a:gd name="connsiteY730" fmla="*/ 386239 h 503238"/>
                <a:gd name="connsiteX731" fmla="*/ 711457 w 749646"/>
                <a:gd name="connsiteY731" fmla="*/ 386239 h 503238"/>
                <a:gd name="connsiteX732" fmla="*/ 705799 w 749646"/>
                <a:gd name="connsiteY732" fmla="*/ 387648 h 503238"/>
                <a:gd name="connsiteX733" fmla="*/ 704385 w 749646"/>
                <a:gd name="connsiteY733" fmla="*/ 384829 h 503238"/>
                <a:gd name="connsiteX734" fmla="*/ 700141 w 749646"/>
                <a:gd name="connsiteY734" fmla="*/ 391877 h 503238"/>
                <a:gd name="connsiteX735" fmla="*/ 698727 w 749646"/>
                <a:gd name="connsiteY735" fmla="*/ 396106 h 503238"/>
                <a:gd name="connsiteX736" fmla="*/ 697312 w 749646"/>
                <a:gd name="connsiteY736" fmla="*/ 394696 h 503238"/>
                <a:gd name="connsiteX737" fmla="*/ 693069 w 749646"/>
                <a:gd name="connsiteY737" fmla="*/ 400335 h 503238"/>
                <a:gd name="connsiteX738" fmla="*/ 697312 w 749646"/>
                <a:gd name="connsiteY738" fmla="*/ 401745 h 503238"/>
                <a:gd name="connsiteX739" fmla="*/ 693069 w 749646"/>
                <a:gd name="connsiteY739" fmla="*/ 413022 h 503238"/>
                <a:gd name="connsiteX740" fmla="*/ 694484 w 749646"/>
                <a:gd name="connsiteY740" fmla="*/ 420070 h 503238"/>
                <a:gd name="connsiteX741" fmla="*/ 701556 w 749646"/>
                <a:gd name="connsiteY741" fmla="*/ 408793 h 503238"/>
                <a:gd name="connsiteX742" fmla="*/ 705799 w 749646"/>
                <a:gd name="connsiteY742" fmla="*/ 404564 h 503238"/>
                <a:gd name="connsiteX743" fmla="*/ 708628 w 749646"/>
                <a:gd name="connsiteY743" fmla="*/ 414431 h 503238"/>
                <a:gd name="connsiteX744" fmla="*/ 712871 w 749646"/>
                <a:gd name="connsiteY744" fmla="*/ 415841 h 503238"/>
                <a:gd name="connsiteX745" fmla="*/ 710042 w 749646"/>
                <a:gd name="connsiteY745" fmla="*/ 421479 h 503238"/>
                <a:gd name="connsiteX746" fmla="*/ 702970 w 749646"/>
                <a:gd name="connsiteY746" fmla="*/ 424299 h 503238"/>
                <a:gd name="connsiteX747" fmla="*/ 693069 w 749646"/>
                <a:gd name="connsiteY747" fmla="*/ 425708 h 503238"/>
                <a:gd name="connsiteX748" fmla="*/ 678925 w 749646"/>
                <a:gd name="connsiteY748" fmla="*/ 427118 h 503238"/>
                <a:gd name="connsiteX749" fmla="*/ 670438 w 749646"/>
                <a:gd name="connsiteY749" fmla="*/ 421479 h 503238"/>
                <a:gd name="connsiteX750" fmla="*/ 659123 w 749646"/>
                <a:gd name="connsiteY750" fmla="*/ 431347 h 503238"/>
                <a:gd name="connsiteX751" fmla="*/ 656294 w 749646"/>
                <a:gd name="connsiteY751" fmla="*/ 417250 h 503238"/>
                <a:gd name="connsiteX752" fmla="*/ 653465 w 749646"/>
                <a:gd name="connsiteY752" fmla="*/ 422889 h 503238"/>
                <a:gd name="connsiteX753" fmla="*/ 649222 w 749646"/>
                <a:gd name="connsiteY753" fmla="*/ 417250 h 503238"/>
                <a:gd name="connsiteX754" fmla="*/ 649222 w 749646"/>
                <a:gd name="connsiteY754" fmla="*/ 422889 h 503238"/>
                <a:gd name="connsiteX755" fmla="*/ 643564 w 749646"/>
                <a:gd name="connsiteY755" fmla="*/ 420070 h 503238"/>
                <a:gd name="connsiteX756" fmla="*/ 652051 w 749646"/>
                <a:gd name="connsiteY756" fmla="*/ 413022 h 503238"/>
                <a:gd name="connsiteX757" fmla="*/ 652051 w 749646"/>
                <a:gd name="connsiteY757" fmla="*/ 410202 h 503238"/>
                <a:gd name="connsiteX758" fmla="*/ 659123 w 749646"/>
                <a:gd name="connsiteY758" fmla="*/ 410202 h 503238"/>
                <a:gd name="connsiteX759" fmla="*/ 663366 w 749646"/>
                <a:gd name="connsiteY759" fmla="*/ 405973 h 503238"/>
                <a:gd name="connsiteX760" fmla="*/ 669024 w 749646"/>
                <a:gd name="connsiteY760" fmla="*/ 404564 h 503238"/>
                <a:gd name="connsiteX761" fmla="*/ 664781 w 749646"/>
                <a:gd name="connsiteY761" fmla="*/ 413022 h 503238"/>
                <a:gd name="connsiteX762" fmla="*/ 670438 w 749646"/>
                <a:gd name="connsiteY762" fmla="*/ 415841 h 503238"/>
                <a:gd name="connsiteX763" fmla="*/ 671853 w 749646"/>
                <a:gd name="connsiteY763" fmla="*/ 410202 h 503238"/>
                <a:gd name="connsiteX764" fmla="*/ 678925 w 749646"/>
                <a:gd name="connsiteY764" fmla="*/ 405973 h 503238"/>
                <a:gd name="connsiteX765" fmla="*/ 687411 w 749646"/>
                <a:gd name="connsiteY765" fmla="*/ 405973 h 503238"/>
                <a:gd name="connsiteX766" fmla="*/ 688826 w 749646"/>
                <a:gd name="connsiteY766" fmla="*/ 391877 h 503238"/>
                <a:gd name="connsiteX767" fmla="*/ 693069 w 749646"/>
                <a:gd name="connsiteY767" fmla="*/ 394696 h 503238"/>
                <a:gd name="connsiteX768" fmla="*/ 693069 w 749646"/>
                <a:gd name="connsiteY768" fmla="*/ 396106 h 503238"/>
                <a:gd name="connsiteX769" fmla="*/ 694484 w 749646"/>
                <a:gd name="connsiteY769" fmla="*/ 391877 h 503238"/>
                <a:gd name="connsiteX770" fmla="*/ 691655 w 749646"/>
                <a:gd name="connsiteY770" fmla="*/ 384829 h 503238"/>
                <a:gd name="connsiteX771" fmla="*/ 685997 w 749646"/>
                <a:gd name="connsiteY771" fmla="*/ 387648 h 503238"/>
                <a:gd name="connsiteX772" fmla="*/ 685997 w 749646"/>
                <a:gd name="connsiteY772" fmla="*/ 384829 h 503238"/>
                <a:gd name="connsiteX773" fmla="*/ 688826 w 749646"/>
                <a:gd name="connsiteY773" fmla="*/ 383419 h 503238"/>
                <a:gd name="connsiteX774" fmla="*/ 687411 w 749646"/>
                <a:gd name="connsiteY774" fmla="*/ 383419 h 503238"/>
                <a:gd name="connsiteX775" fmla="*/ 688826 w 749646"/>
                <a:gd name="connsiteY775" fmla="*/ 380600 h 503238"/>
                <a:gd name="connsiteX776" fmla="*/ 678925 w 749646"/>
                <a:gd name="connsiteY776" fmla="*/ 370733 h 503238"/>
                <a:gd name="connsiteX777" fmla="*/ 667609 w 749646"/>
                <a:gd name="connsiteY777" fmla="*/ 369323 h 503238"/>
                <a:gd name="connsiteX778" fmla="*/ 664781 w 749646"/>
                <a:gd name="connsiteY778" fmla="*/ 379190 h 503238"/>
                <a:gd name="connsiteX779" fmla="*/ 667609 w 749646"/>
                <a:gd name="connsiteY779" fmla="*/ 377781 h 503238"/>
                <a:gd name="connsiteX780" fmla="*/ 671853 w 749646"/>
                <a:gd name="connsiteY780" fmla="*/ 386239 h 503238"/>
                <a:gd name="connsiteX781" fmla="*/ 670438 w 749646"/>
                <a:gd name="connsiteY781" fmla="*/ 387648 h 503238"/>
                <a:gd name="connsiteX782" fmla="*/ 659123 w 749646"/>
                <a:gd name="connsiteY782" fmla="*/ 384829 h 503238"/>
                <a:gd name="connsiteX783" fmla="*/ 652051 w 749646"/>
                <a:gd name="connsiteY783" fmla="*/ 387648 h 503238"/>
                <a:gd name="connsiteX784" fmla="*/ 654880 w 749646"/>
                <a:gd name="connsiteY784" fmla="*/ 390468 h 503238"/>
                <a:gd name="connsiteX785" fmla="*/ 650636 w 749646"/>
                <a:gd name="connsiteY785" fmla="*/ 396106 h 503238"/>
                <a:gd name="connsiteX786" fmla="*/ 649222 w 749646"/>
                <a:gd name="connsiteY786" fmla="*/ 408793 h 503238"/>
                <a:gd name="connsiteX787" fmla="*/ 643564 w 749646"/>
                <a:gd name="connsiteY787" fmla="*/ 408793 h 503238"/>
                <a:gd name="connsiteX788" fmla="*/ 642150 w 749646"/>
                <a:gd name="connsiteY788" fmla="*/ 404564 h 503238"/>
                <a:gd name="connsiteX789" fmla="*/ 643564 w 749646"/>
                <a:gd name="connsiteY789" fmla="*/ 391877 h 503238"/>
                <a:gd name="connsiteX790" fmla="*/ 640735 w 749646"/>
                <a:gd name="connsiteY790" fmla="*/ 386239 h 503238"/>
                <a:gd name="connsiteX791" fmla="*/ 633663 w 749646"/>
                <a:gd name="connsiteY791" fmla="*/ 390468 h 503238"/>
                <a:gd name="connsiteX792" fmla="*/ 625177 w 749646"/>
                <a:gd name="connsiteY792" fmla="*/ 387648 h 503238"/>
                <a:gd name="connsiteX793" fmla="*/ 618105 w 749646"/>
                <a:gd name="connsiteY793" fmla="*/ 384829 h 503238"/>
                <a:gd name="connsiteX794" fmla="*/ 619519 w 749646"/>
                <a:gd name="connsiteY794" fmla="*/ 379190 h 503238"/>
                <a:gd name="connsiteX795" fmla="*/ 613861 w 749646"/>
                <a:gd name="connsiteY795" fmla="*/ 374962 h 503238"/>
                <a:gd name="connsiteX796" fmla="*/ 609618 w 749646"/>
                <a:gd name="connsiteY796" fmla="*/ 377781 h 503238"/>
                <a:gd name="connsiteX797" fmla="*/ 608204 w 749646"/>
                <a:gd name="connsiteY797" fmla="*/ 374962 h 503238"/>
                <a:gd name="connsiteX798" fmla="*/ 605375 w 749646"/>
                <a:gd name="connsiteY798" fmla="*/ 383419 h 503238"/>
                <a:gd name="connsiteX799" fmla="*/ 606789 w 749646"/>
                <a:gd name="connsiteY799" fmla="*/ 386239 h 503238"/>
                <a:gd name="connsiteX800" fmla="*/ 608204 w 749646"/>
                <a:gd name="connsiteY800" fmla="*/ 387648 h 503238"/>
                <a:gd name="connsiteX801" fmla="*/ 608204 w 749646"/>
                <a:gd name="connsiteY801" fmla="*/ 389058 h 503238"/>
                <a:gd name="connsiteX802" fmla="*/ 603960 w 749646"/>
                <a:gd name="connsiteY802" fmla="*/ 390468 h 503238"/>
                <a:gd name="connsiteX803" fmla="*/ 605375 w 749646"/>
                <a:gd name="connsiteY803" fmla="*/ 391877 h 503238"/>
                <a:gd name="connsiteX804" fmla="*/ 599717 w 749646"/>
                <a:gd name="connsiteY804" fmla="*/ 386239 h 503238"/>
                <a:gd name="connsiteX805" fmla="*/ 599717 w 749646"/>
                <a:gd name="connsiteY805" fmla="*/ 376371 h 503238"/>
                <a:gd name="connsiteX806" fmla="*/ 591230 w 749646"/>
                <a:gd name="connsiteY806" fmla="*/ 376371 h 503238"/>
                <a:gd name="connsiteX807" fmla="*/ 589816 w 749646"/>
                <a:gd name="connsiteY807" fmla="*/ 387648 h 503238"/>
                <a:gd name="connsiteX808" fmla="*/ 598303 w 749646"/>
                <a:gd name="connsiteY808" fmla="*/ 387648 h 503238"/>
                <a:gd name="connsiteX809" fmla="*/ 599717 w 749646"/>
                <a:gd name="connsiteY809" fmla="*/ 391877 h 503238"/>
                <a:gd name="connsiteX810" fmla="*/ 594059 w 749646"/>
                <a:gd name="connsiteY810" fmla="*/ 397516 h 503238"/>
                <a:gd name="connsiteX811" fmla="*/ 594059 w 749646"/>
                <a:gd name="connsiteY811" fmla="*/ 405973 h 503238"/>
                <a:gd name="connsiteX812" fmla="*/ 585573 w 749646"/>
                <a:gd name="connsiteY812" fmla="*/ 403154 h 503238"/>
                <a:gd name="connsiteX813" fmla="*/ 586987 w 749646"/>
                <a:gd name="connsiteY813" fmla="*/ 398925 h 503238"/>
                <a:gd name="connsiteX814" fmla="*/ 575672 w 749646"/>
                <a:gd name="connsiteY814" fmla="*/ 394696 h 503238"/>
                <a:gd name="connsiteX815" fmla="*/ 581329 w 749646"/>
                <a:gd name="connsiteY815" fmla="*/ 390468 h 503238"/>
                <a:gd name="connsiteX816" fmla="*/ 577086 w 749646"/>
                <a:gd name="connsiteY816" fmla="*/ 380600 h 503238"/>
                <a:gd name="connsiteX817" fmla="*/ 572843 w 749646"/>
                <a:gd name="connsiteY817" fmla="*/ 384829 h 503238"/>
                <a:gd name="connsiteX818" fmla="*/ 570014 w 749646"/>
                <a:gd name="connsiteY818" fmla="*/ 380600 h 503238"/>
                <a:gd name="connsiteX819" fmla="*/ 564356 w 749646"/>
                <a:gd name="connsiteY819" fmla="*/ 382010 h 503238"/>
                <a:gd name="connsiteX820" fmla="*/ 561527 w 749646"/>
                <a:gd name="connsiteY820" fmla="*/ 376371 h 503238"/>
                <a:gd name="connsiteX821" fmla="*/ 554455 w 749646"/>
                <a:gd name="connsiteY821" fmla="*/ 379190 h 503238"/>
                <a:gd name="connsiteX822" fmla="*/ 558699 w 749646"/>
                <a:gd name="connsiteY822" fmla="*/ 384829 h 503238"/>
                <a:gd name="connsiteX823" fmla="*/ 560113 w 749646"/>
                <a:gd name="connsiteY823" fmla="*/ 383419 h 503238"/>
                <a:gd name="connsiteX824" fmla="*/ 572843 w 749646"/>
                <a:gd name="connsiteY824" fmla="*/ 387648 h 503238"/>
                <a:gd name="connsiteX825" fmla="*/ 575672 w 749646"/>
                <a:gd name="connsiteY825" fmla="*/ 389058 h 503238"/>
                <a:gd name="connsiteX826" fmla="*/ 575672 w 749646"/>
                <a:gd name="connsiteY826" fmla="*/ 394696 h 503238"/>
                <a:gd name="connsiteX827" fmla="*/ 575672 w 749646"/>
                <a:gd name="connsiteY827" fmla="*/ 398925 h 503238"/>
                <a:gd name="connsiteX828" fmla="*/ 581329 w 749646"/>
                <a:gd name="connsiteY828" fmla="*/ 407383 h 503238"/>
                <a:gd name="connsiteX829" fmla="*/ 571428 w 749646"/>
                <a:gd name="connsiteY829" fmla="*/ 404564 h 503238"/>
                <a:gd name="connsiteX830" fmla="*/ 570014 w 749646"/>
                <a:gd name="connsiteY830" fmla="*/ 408793 h 503238"/>
                <a:gd name="connsiteX831" fmla="*/ 567185 w 749646"/>
                <a:gd name="connsiteY831" fmla="*/ 407383 h 503238"/>
                <a:gd name="connsiteX832" fmla="*/ 567185 w 749646"/>
                <a:gd name="connsiteY832" fmla="*/ 405973 h 503238"/>
                <a:gd name="connsiteX833" fmla="*/ 568600 w 749646"/>
                <a:gd name="connsiteY833" fmla="*/ 405973 h 503238"/>
                <a:gd name="connsiteX834" fmla="*/ 565771 w 749646"/>
                <a:gd name="connsiteY834" fmla="*/ 400335 h 503238"/>
                <a:gd name="connsiteX835" fmla="*/ 565771 w 749646"/>
                <a:gd name="connsiteY835" fmla="*/ 404564 h 503238"/>
                <a:gd name="connsiteX836" fmla="*/ 558699 w 749646"/>
                <a:gd name="connsiteY836" fmla="*/ 401745 h 503238"/>
                <a:gd name="connsiteX837" fmla="*/ 560113 w 749646"/>
                <a:gd name="connsiteY837" fmla="*/ 400335 h 503238"/>
                <a:gd name="connsiteX838" fmla="*/ 551626 w 749646"/>
                <a:gd name="connsiteY838" fmla="*/ 396106 h 503238"/>
                <a:gd name="connsiteX839" fmla="*/ 551626 w 749646"/>
                <a:gd name="connsiteY839" fmla="*/ 405973 h 503238"/>
                <a:gd name="connsiteX840" fmla="*/ 541725 w 749646"/>
                <a:gd name="connsiteY840" fmla="*/ 408793 h 503238"/>
                <a:gd name="connsiteX841" fmla="*/ 534653 w 749646"/>
                <a:gd name="connsiteY841" fmla="*/ 407383 h 503238"/>
                <a:gd name="connsiteX842" fmla="*/ 534653 w 749646"/>
                <a:gd name="connsiteY842" fmla="*/ 404564 h 503238"/>
                <a:gd name="connsiteX843" fmla="*/ 531825 w 749646"/>
                <a:gd name="connsiteY843" fmla="*/ 405973 h 503238"/>
                <a:gd name="connsiteX844" fmla="*/ 533239 w 749646"/>
                <a:gd name="connsiteY844" fmla="*/ 410202 h 503238"/>
                <a:gd name="connsiteX845" fmla="*/ 519095 w 749646"/>
                <a:gd name="connsiteY845" fmla="*/ 407383 h 503238"/>
                <a:gd name="connsiteX846" fmla="*/ 516266 w 749646"/>
                <a:gd name="connsiteY846" fmla="*/ 410202 h 503238"/>
                <a:gd name="connsiteX847" fmla="*/ 509194 w 749646"/>
                <a:gd name="connsiteY847" fmla="*/ 405973 h 503238"/>
                <a:gd name="connsiteX848" fmla="*/ 509194 w 749646"/>
                <a:gd name="connsiteY848" fmla="*/ 410202 h 503238"/>
                <a:gd name="connsiteX849" fmla="*/ 523338 w 749646"/>
                <a:gd name="connsiteY849" fmla="*/ 415841 h 503238"/>
                <a:gd name="connsiteX850" fmla="*/ 533239 w 749646"/>
                <a:gd name="connsiteY850" fmla="*/ 417250 h 503238"/>
                <a:gd name="connsiteX851" fmla="*/ 528996 w 749646"/>
                <a:gd name="connsiteY851" fmla="*/ 424299 h 503238"/>
                <a:gd name="connsiteX852" fmla="*/ 524752 w 749646"/>
                <a:gd name="connsiteY852" fmla="*/ 422889 h 503238"/>
                <a:gd name="connsiteX853" fmla="*/ 524752 w 749646"/>
                <a:gd name="connsiteY853" fmla="*/ 421479 h 503238"/>
                <a:gd name="connsiteX854" fmla="*/ 527581 w 749646"/>
                <a:gd name="connsiteY854" fmla="*/ 421479 h 503238"/>
                <a:gd name="connsiteX855" fmla="*/ 527581 w 749646"/>
                <a:gd name="connsiteY855" fmla="*/ 420070 h 503238"/>
                <a:gd name="connsiteX856" fmla="*/ 520509 w 749646"/>
                <a:gd name="connsiteY856" fmla="*/ 422889 h 503238"/>
                <a:gd name="connsiteX857" fmla="*/ 514851 w 749646"/>
                <a:gd name="connsiteY857" fmla="*/ 424299 h 503238"/>
                <a:gd name="connsiteX858" fmla="*/ 506365 w 749646"/>
                <a:gd name="connsiteY858" fmla="*/ 418660 h 503238"/>
                <a:gd name="connsiteX859" fmla="*/ 503536 w 749646"/>
                <a:gd name="connsiteY859" fmla="*/ 417250 h 503238"/>
                <a:gd name="connsiteX860" fmla="*/ 503536 w 749646"/>
                <a:gd name="connsiteY860" fmla="*/ 414431 h 503238"/>
                <a:gd name="connsiteX861" fmla="*/ 499293 w 749646"/>
                <a:gd name="connsiteY861" fmla="*/ 413022 h 503238"/>
                <a:gd name="connsiteX862" fmla="*/ 496464 w 749646"/>
                <a:gd name="connsiteY862" fmla="*/ 422889 h 503238"/>
                <a:gd name="connsiteX863" fmla="*/ 493635 w 749646"/>
                <a:gd name="connsiteY863" fmla="*/ 418660 h 503238"/>
                <a:gd name="connsiteX864" fmla="*/ 486563 w 749646"/>
                <a:gd name="connsiteY864" fmla="*/ 422889 h 503238"/>
                <a:gd name="connsiteX865" fmla="*/ 482320 w 749646"/>
                <a:gd name="connsiteY865" fmla="*/ 420070 h 503238"/>
                <a:gd name="connsiteX866" fmla="*/ 480905 w 749646"/>
                <a:gd name="connsiteY866" fmla="*/ 425708 h 503238"/>
                <a:gd name="connsiteX867" fmla="*/ 473833 w 749646"/>
                <a:gd name="connsiteY867" fmla="*/ 421479 h 503238"/>
                <a:gd name="connsiteX868" fmla="*/ 473833 w 749646"/>
                <a:gd name="connsiteY868" fmla="*/ 420070 h 503238"/>
                <a:gd name="connsiteX869" fmla="*/ 476662 w 749646"/>
                <a:gd name="connsiteY869" fmla="*/ 421479 h 503238"/>
                <a:gd name="connsiteX870" fmla="*/ 475247 w 749646"/>
                <a:gd name="connsiteY870" fmla="*/ 418660 h 503238"/>
                <a:gd name="connsiteX871" fmla="*/ 471004 w 749646"/>
                <a:gd name="connsiteY871" fmla="*/ 417250 h 503238"/>
                <a:gd name="connsiteX872" fmla="*/ 461103 w 749646"/>
                <a:gd name="connsiteY872" fmla="*/ 418660 h 503238"/>
                <a:gd name="connsiteX873" fmla="*/ 456860 w 749646"/>
                <a:gd name="connsiteY873" fmla="*/ 414431 h 503238"/>
                <a:gd name="connsiteX874" fmla="*/ 452617 w 749646"/>
                <a:gd name="connsiteY874" fmla="*/ 421479 h 503238"/>
                <a:gd name="connsiteX875" fmla="*/ 455445 w 749646"/>
                <a:gd name="connsiteY875" fmla="*/ 421479 h 503238"/>
                <a:gd name="connsiteX876" fmla="*/ 461103 w 749646"/>
                <a:gd name="connsiteY876" fmla="*/ 432756 h 503238"/>
                <a:gd name="connsiteX877" fmla="*/ 459689 w 749646"/>
                <a:gd name="connsiteY877" fmla="*/ 442624 h 503238"/>
                <a:gd name="connsiteX878" fmla="*/ 459689 w 749646"/>
                <a:gd name="connsiteY878" fmla="*/ 439805 h 503238"/>
                <a:gd name="connsiteX879" fmla="*/ 456860 w 749646"/>
                <a:gd name="connsiteY879" fmla="*/ 442624 h 503238"/>
                <a:gd name="connsiteX880" fmla="*/ 455445 w 749646"/>
                <a:gd name="connsiteY880" fmla="*/ 442624 h 503238"/>
                <a:gd name="connsiteX881" fmla="*/ 455445 w 749646"/>
                <a:gd name="connsiteY881" fmla="*/ 436985 h 503238"/>
                <a:gd name="connsiteX882" fmla="*/ 445544 w 749646"/>
                <a:gd name="connsiteY882" fmla="*/ 425708 h 503238"/>
                <a:gd name="connsiteX883" fmla="*/ 438472 w 749646"/>
                <a:gd name="connsiteY883" fmla="*/ 431347 h 503238"/>
                <a:gd name="connsiteX884" fmla="*/ 437058 w 749646"/>
                <a:gd name="connsiteY884" fmla="*/ 422889 h 503238"/>
                <a:gd name="connsiteX885" fmla="*/ 435644 w 749646"/>
                <a:gd name="connsiteY885" fmla="*/ 431347 h 503238"/>
                <a:gd name="connsiteX886" fmla="*/ 424328 w 749646"/>
                <a:gd name="connsiteY886" fmla="*/ 436985 h 503238"/>
                <a:gd name="connsiteX887" fmla="*/ 422914 w 749646"/>
                <a:gd name="connsiteY887" fmla="*/ 432756 h 503238"/>
                <a:gd name="connsiteX888" fmla="*/ 428571 w 749646"/>
                <a:gd name="connsiteY888" fmla="*/ 434166 h 503238"/>
                <a:gd name="connsiteX889" fmla="*/ 429986 w 749646"/>
                <a:gd name="connsiteY889" fmla="*/ 431347 h 503238"/>
                <a:gd name="connsiteX890" fmla="*/ 432815 w 749646"/>
                <a:gd name="connsiteY890" fmla="*/ 425708 h 503238"/>
                <a:gd name="connsiteX891" fmla="*/ 432815 w 749646"/>
                <a:gd name="connsiteY891" fmla="*/ 424299 h 503238"/>
                <a:gd name="connsiteX892" fmla="*/ 429986 w 749646"/>
                <a:gd name="connsiteY892" fmla="*/ 427118 h 503238"/>
                <a:gd name="connsiteX893" fmla="*/ 428571 w 749646"/>
                <a:gd name="connsiteY893" fmla="*/ 429937 h 503238"/>
                <a:gd name="connsiteX894" fmla="*/ 418670 w 749646"/>
                <a:gd name="connsiteY894" fmla="*/ 424299 h 503238"/>
                <a:gd name="connsiteX895" fmla="*/ 418670 w 749646"/>
                <a:gd name="connsiteY895" fmla="*/ 431347 h 503238"/>
                <a:gd name="connsiteX896" fmla="*/ 413013 w 749646"/>
                <a:gd name="connsiteY896" fmla="*/ 431347 h 503238"/>
                <a:gd name="connsiteX897" fmla="*/ 407355 w 749646"/>
                <a:gd name="connsiteY897" fmla="*/ 427118 h 503238"/>
                <a:gd name="connsiteX898" fmla="*/ 408769 w 749646"/>
                <a:gd name="connsiteY898" fmla="*/ 438395 h 503238"/>
                <a:gd name="connsiteX899" fmla="*/ 410184 w 749646"/>
                <a:gd name="connsiteY899" fmla="*/ 438395 h 503238"/>
                <a:gd name="connsiteX900" fmla="*/ 405941 w 749646"/>
                <a:gd name="connsiteY900" fmla="*/ 446853 h 503238"/>
                <a:gd name="connsiteX901" fmla="*/ 407355 w 749646"/>
                <a:gd name="connsiteY901" fmla="*/ 458130 h 503238"/>
                <a:gd name="connsiteX902" fmla="*/ 404526 w 749646"/>
                <a:gd name="connsiteY902" fmla="*/ 458130 h 503238"/>
                <a:gd name="connsiteX903" fmla="*/ 396040 w 749646"/>
                <a:gd name="connsiteY903" fmla="*/ 452491 h 503238"/>
                <a:gd name="connsiteX904" fmla="*/ 391796 w 749646"/>
                <a:gd name="connsiteY904" fmla="*/ 453901 h 503238"/>
                <a:gd name="connsiteX905" fmla="*/ 379066 w 749646"/>
                <a:gd name="connsiteY905" fmla="*/ 449672 h 503238"/>
                <a:gd name="connsiteX906" fmla="*/ 379066 w 749646"/>
                <a:gd name="connsiteY906" fmla="*/ 444033 h 503238"/>
                <a:gd name="connsiteX907" fmla="*/ 374823 w 749646"/>
                <a:gd name="connsiteY907" fmla="*/ 445443 h 503238"/>
                <a:gd name="connsiteX908" fmla="*/ 369165 w 749646"/>
                <a:gd name="connsiteY908" fmla="*/ 445443 h 503238"/>
                <a:gd name="connsiteX909" fmla="*/ 371994 w 749646"/>
                <a:gd name="connsiteY909" fmla="*/ 452491 h 503238"/>
                <a:gd name="connsiteX910" fmla="*/ 362093 w 749646"/>
                <a:gd name="connsiteY910" fmla="*/ 456720 h 503238"/>
                <a:gd name="connsiteX911" fmla="*/ 359264 w 749646"/>
                <a:gd name="connsiteY911" fmla="*/ 451082 h 503238"/>
                <a:gd name="connsiteX912" fmla="*/ 349363 w 749646"/>
                <a:gd name="connsiteY912" fmla="*/ 455310 h 503238"/>
                <a:gd name="connsiteX913" fmla="*/ 347949 w 749646"/>
                <a:gd name="connsiteY913" fmla="*/ 458130 h 503238"/>
                <a:gd name="connsiteX914" fmla="*/ 338048 w 749646"/>
                <a:gd name="connsiteY914" fmla="*/ 455310 h 503238"/>
                <a:gd name="connsiteX915" fmla="*/ 338048 w 749646"/>
                <a:gd name="connsiteY915" fmla="*/ 458130 h 503238"/>
                <a:gd name="connsiteX916" fmla="*/ 336634 w 749646"/>
                <a:gd name="connsiteY916" fmla="*/ 458130 h 503238"/>
                <a:gd name="connsiteX917" fmla="*/ 330976 w 749646"/>
                <a:gd name="connsiteY917" fmla="*/ 453901 h 503238"/>
                <a:gd name="connsiteX918" fmla="*/ 316832 w 749646"/>
                <a:gd name="connsiteY918" fmla="*/ 455310 h 503238"/>
                <a:gd name="connsiteX919" fmla="*/ 316832 w 749646"/>
                <a:gd name="connsiteY919" fmla="*/ 462359 h 503238"/>
                <a:gd name="connsiteX920" fmla="*/ 314003 w 749646"/>
                <a:gd name="connsiteY920" fmla="*/ 462359 h 503238"/>
                <a:gd name="connsiteX921" fmla="*/ 309760 w 749646"/>
                <a:gd name="connsiteY921" fmla="*/ 458130 h 503238"/>
                <a:gd name="connsiteX922" fmla="*/ 288543 w 749646"/>
                <a:gd name="connsiteY922" fmla="*/ 458130 h 503238"/>
                <a:gd name="connsiteX923" fmla="*/ 289958 w 749646"/>
                <a:gd name="connsiteY923" fmla="*/ 466587 h 503238"/>
                <a:gd name="connsiteX924" fmla="*/ 282885 w 749646"/>
                <a:gd name="connsiteY924" fmla="*/ 462359 h 503238"/>
                <a:gd name="connsiteX925" fmla="*/ 277228 w 749646"/>
                <a:gd name="connsiteY925" fmla="*/ 467997 h 503238"/>
                <a:gd name="connsiteX926" fmla="*/ 265912 w 749646"/>
                <a:gd name="connsiteY926" fmla="*/ 465178 h 503238"/>
                <a:gd name="connsiteX927" fmla="*/ 257426 w 749646"/>
                <a:gd name="connsiteY927" fmla="*/ 472226 h 503238"/>
                <a:gd name="connsiteX928" fmla="*/ 240453 w 749646"/>
                <a:gd name="connsiteY928" fmla="*/ 469407 h 503238"/>
                <a:gd name="connsiteX929" fmla="*/ 237624 w 749646"/>
                <a:gd name="connsiteY929" fmla="*/ 480684 h 503238"/>
                <a:gd name="connsiteX930" fmla="*/ 241867 w 749646"/>
                <a:gd name="connsiteY930" fmla="*/ 483503 h 503238"/>
                <a:gd name="connsiteX931" fmla="*/ 239038 w 749646"/>
                <a:gd name="connsiteY931" fmla="*/ 487732 h 503238"/>
                <a:gd name="connsiteX932" fmla="*/ 237624 w 749646"/>
                <a:gd name="connsiteY932" fmla="*/ 487732 h 503238"/>
                <a:gd name="connsiteX933" fmla="*/ 239038 w 749646"/>
                <a:gd name="connsiteY933" fmla="*/ 482093 h 503238"/>
                <a:gd name="connsiteX934" fmla="*/ 230552 w 749646"/>
                <a:gd name="connsiteY934" fmla="*/ 483503 h 503238"/>
                <a:gd name="connsiteX935" fmla="*/ 229137 w 749646"/>
                <a:gd name="connsiteY935" fmla="*/ 490551 h 503238"/>
                <a:gd name="connsiteX936" fmla="*/ 229137 w 749646"/>
                <a:gd name="connsiteY936" fmla="*/ 499009 h 503238"/>
                <a:gd name="connsiteX937" fmla="*/ 227723 w 749646"/>
                <a:gd name="connsiteY937" fmla="*/ 499009 h 503238"/>
                <a:gd name="connsiteX938" fmla="*/ 222065 w 749646"/>
                <a:gd name="connsiteY938" fmla="*/ 490551 h 503238"/>
                <a:gd name="connsiteX939" fmla="*/ 220651 w 749646"/>
                <a:gd name="connsiteY939" fmla="*/ 489142 h 503238"/>
                <a:gd name="connsiteX940" fmla="*/ 222065 w 749646"/>
                <a:gd name="connsiteY940" fmla="*/ 483503 h 503238"/>
                <a:gd name="connsiteX941" fmla="*/ 226308 w 749646"/>
                <a:gd name="connsiteY941" fmla="*/ 483503 h 503238"/>
                <a:gd name="connsiteX942" fmla="*/ 222065 w 749646"/>
                <a:gd name="connsiteY942" fmla="*/ 479274 h 503238"/>
                <a:gd name="connsiteX943" fmla="*/ 209335 w 749646"/>
                <a:gd name="connsiteY943" fmla="*/ 479274 h 503238"/>
                <a:gd name="connsiteX944" fmla="*/ 198019 w 749646"/>
                <a:gd name="connsiteY944" fmla="*/ 483503 h 503238"/>
                <a:gd name="connsiteX945" fmla="*/ 200848 w 749646"/>
                <a:gd name="connsiteY945" fmla="*/ 483503 h 503238"/>
                <a:gd name="connsiteX946" fmla="*/ 205091 w 749646"/>
                <a:gd name="connsiteY946" fmla="*/ 499009 h 503238"/>
                <a:gd name="connsiteX947" fmla="*/ 205091 w 749646"/>
                <a:gd name="connsiteY947" fmla="*/ 500419 h 503238"/>
                <a:gd name="connsiteX948" fmla="*/ 198019 w 749646"/>
                <a:gd name="connsiteY948" fmla="*/ 496190 h 503238"/>
                <a:gd name="connsiteX949" fmla="*/ 198019 w 749646"/>
                <a:gd name="connsiteY949" fmla="*/ 503238 h 503238"/>
                <a:gd name="connsiteX950" fmla="*/ 192362 w 749646"/>
                <a:gd name="connsiteY950" fmla="*/ 497599 h 503238"/>
                <a:gd name="connsiteX951" fmla="*/ 190947 w 749646"/>
                <a:gd name="connsiteY951" fmla="*/ 494780 h 503238"/>
                <a:gd name="connsiteX952" fmla="*/ 198019 w 749646"/>
                <a:gd name="connsiteY952" fmla="*/ 490551 h 503238"/>
                <a:gd name="connsiteX953" fmla="*/ 196605 w 749646"/>
                <a:gd name="connsiteY953" fmla="*/ 486322 h 503238"/>
                <a:gd name="connsiteX954" fmla="*/ 192362 w 749646"/>
                <a:gd name="connsiteY954" fmla="*/ 486322 h 503238"/>
                <a:gd name="connsiteX955" fmla="*/ 195190 w 749646"/>
                <a:gd name="connsiteY955" fmla="*/ 482093 h 503238"/>
                <a:gd name="connsiteX956" fmla="*/ 195190 w 749646"/>
                <a:gd name="connsiteY956" fmla="*/ 479274 h 503238"/>
                <a:gd name="connsiteX957" fmla="*/ 186704 w 749646"/>
                <a:gd name="connsiteY957" fmla="*/ 477865 h 503238"/>
                <a:gd name="connsiteX958" fmla="*/ 178217 w 749646"/>
                <a:gd name="connsiteY958" fmla="*/ 484913 h 503238"/>
                <a:gd name="connsiteX959" fmla="*/ 178217 w 749646"/>
                <a:gd name="connsiteY959" fmla="*/ 482093 h 503238"/>
                <a:gd name="connsiteX960" fmla="*/ 171145 w 749646"/>
                <a:gd name="connsiteY960" fmla="*/ 487732 h 503238"/>
                <a:gd name="connsiteX961" fmla="*/ 172560 w 749646"/>
                <a:gd name="connsiteY961" fmla="*/ 489142 h 503238"/>
                <a:gd name="connsiteX962" fmla="*/ 164073 w 749646"/>
                <a:gd name="connsiteY962" fmla="*/ 489142 h 503238"/>
                <a:gd name="connsiteX963" fmla="*/ 151343 w 749646"/>
                <a:gd name="connsiteY963" fmla="*/ 484913 h 503238"/>
                <a:gd name="connsiteX964" fmla="*/ 149929 w 749646"/>
                <a:gd name="connsiteY964" fmla="*/ 487732 h 503238"/>
                <a:gd name="connsiteX965" fmla="*/ 145686 w 749646"/>
                <a:gd name="connsiteY965" fmla="*/ 484913 h 503238"/>
                <a:gd name="connsiteX966" fmla="*/ 148514 w 749646"/>
                <a:gd name="connsiteY966" fmla="*/ 484913 h 503238"/>
                <a:gd name="connsiteX967" fmla="*/ 155587 w 749646"/>
                <a:gd name="connsiteY967" fmla="*/ 480684 h 503238"/>
                <a:gd name="connsiteX968" fmla="*/ 152758 w 749646"/>
                <a:gd name="connsiteY968" fmla="*/ 472226 h 503238"/>
                <a:gd name="connsiteX969" fmla="*/ 144271 w 749646"/>
                <a:gd name="connsiteY969" fmla="*/ 467997 h 503238"/>
                <a:gd name="connsiteX970" fmla="*/ 147100 w 749646"/>
                <a:gd name="connsiteY970" fmla="*/ 480684 h 503238"/>
                <a:gd name="connsiteX971" fmla="*/ 141442 w 749646"/>
                <a:gd name="connsiteY971" fmla="*/ 472226 h 503238"/>
                <a:gd name="connsiteX972" fmla="*/ 138613 w 749646"/>
                <a:gd name="connsiteY972" fmla="*/ 473636 h 503238"/>
                <a:gd name="connsiteX973" fmla="*/ 138613 w 749646"/>
                <a:gd name="connsiteY973" fmla="*/ 469407 h 503238"/>
                <a:gd name="connsiteX974" fmla="*/ 135785 w 749646"/>
                <a:gd name="connsiteY974" fmla="*/ 476455 h 503238"/>
                <a:gd name="connsiteX975" fmla="*/ 131541 w 749646"/>
                <a:gd name="connsiteY975" fmla="*/ 456720 h 503238"/>
                <a:gd name="connsiteX976" fmla="*/ 124469 w 749646"/>
                <a:gd name="connsiteY976" fmla="*/ 462359 h 503238"/>
                <a:gd name="connsiteX977" fmla="*/ 128712 w 749646"/>
                <a:gd name="connsiteY977" fmla="*/ 472226 h 503238"/>
                <a:gd name="connsiteX978" fmla="*/ 127298 w 749646"/>
                <a:gd name="connsiteY978" fmla="*/ 473636 h 503238"/>
                <a:gd name="connsiteX979" fmla="*/ 121640 w 749646"/>
                <a:gd name="connsiteY979" fmla="*/ 465178 h 503238"/>
                <a:gd name="connsiteX980" fmla="*/ 120226 w 749646"/>
                <a:gd name="connsiteY980" fmla="*/ 459539 h 503238"/>
                <a:gd name="connsiteX981" fmla="*/ 118811 w 749646"/>
                <a:gd name="connsiteY981" fmla="*/ 462359 h 503238"/>
                <a:gd name="connsiteX982" fmla="*/ 118811 w 749646"/>
                <a:gd name="connsiteY982" fmla="*/ 465178 h 503238"/>
                <a:gd name="connsiteX983" fmla="*/ 114568 w 749646"/>
                <a:gd name="connsiteY983" fmla="*/ 458130 h 503238"/>
                <a:gd name="connsiteX984" fmla="*/ 110325 w 749646"/>
                <a:gd name="connsiteY984" fmla="*/ 455310 h 503238"/>
                <a:gd name="connsiteX985" fmla="*/ 117397 w 749646"/>
                <a:gd name="connsiteY985" fmla="*/ 451082 h 503238"/>
                <a:gd name="connsiteX986" fmla="*/ 120226 w 749646"/>
                <a:gd name="connsiteY986" fmla="*/ 452491 h 503238"/>
                <a:gd name="connsiteX987" fmla="*/ 113154 w 749646"/>
                <a:gd name="connsiteY987" fmla="*/ 441214 h 503238"/>
                <a:gd name="connsiteX988" fmla="*/ 110325 w 749646"/>
                <a:gd name="connsiteY988" fmla="*/ 438395 h 503238"/>
                <a:gd name="connsiteX989" fmla="*/ 108910 w 749646"/>
                <a:gd name="connsiteY989" fmla="*/ 445443 h 503238"/>
                <a:gd name="connsiteX990" fmla="*/ 104667 w 749646"/>
                <a:gd name="connsiteY990" fmla="*/ 452491 h 503238"/>
                <a:gd name="connsiteX991" fmla="*/ 103253 w 749646"/>
                <a:gd name="connsiteY991" fmla="*/ 453901 h 503238"/>
                <a:gd name="connsiteX992" fmla="*/ 101838 w 749646"/>
                <a:gd name="connsiteY992" fmla="*/ 453901 h 503238"/>
                <a:gd name="connsiteX993" fmla="*/ 101838 w 749646"/>
                <a:gd name="connsiteY993" fmla="*/ 448262 h 503238"/>
                <a:gd name="connsiteX994" fmla="*/ 96181 w 749646"/>
                <a:gd name="connsiteY994" fmla="*/ 451082 h 503238"/>
                <a:gd name="connsiteX995" fmla="*/ 89108 w 749646"/>
                <a:gd name="connsiteY995" fmla="*/ 446853 h 503238"/>
                <a:gd name="connsiteX996" fmla="*/ 87694 w 749646"/>
                <a:gd name="connsiteY996" fmla="*/ 439805 h 503238"/>
                <a:gd name="connsiteX997" fmla="*/ 82036 w 749646"/>
                <a:gd name="connsiteY997" fmla="*/ 429937 h 503238"/>
                <a:gd name="connsiteX998" fmla="*/ 82036 w 749646"/>
                <a:gd name="connsiteY998" fmla="*/ 427118 h 503238"/>
                <a:gd name="connsiteX999" fmla="*/ 101838 w 749646"/>
                <a:gd name="connsiteY999" fmla="*/ 428528 h 503238"/>
                <a:gd name="connsiteX1000" fmla="*/ 107496 w 749646"/>
                <a:gd name="connsiteY1000" fmla="*/ 429937 h 503238"/>
                <a:gd name="connsiteX1001" fmla="*/ 99009 w 749646"/>
                <a:gd name="connsiteY1001" fmla="*/ 405973 h 503238"/>
                <a:gd name="connsiteX1002" fmla="*/ 92308 w 749646"/>
                <a:gd name="connsiteY1002" fmla="*/ 395288 h 503238"/>
                <a:gd name="connsiteX1003" fmla="*/ 91789 w 749646"/>
                <a:gd name="connsiteY1003" fmla="*/ 395288 h 503238"/>
                <a:gd name="connsiteX1004" fmla="*/ 90700 w 749646"/>
                <a:gd name="connsiteY1004" fmla="*/ 399630 h 503238"/>
                <a:gd name="connsiteX1005" fmla="*/ 90523 w 749646"/>
                <a:gd name="connsiteY1005" fmla="*/ 400335 h 503238"/>
                <a:gd name="connsiteX1006" fmla="*/ 87694 w 749646"/>
                <a:gd name="connsiteY1006" fmla="*/ 400335 h 503238"/>
                <a:gd name="connsiteX1007" fmla="*/ 86280 w 749646"/>
                <a:gd name="connsiteY1007" fmla="*/ 400335 h 503238"/>
                <a:gd name="connsiteX1008" fmla="*/ 82036 w 749646"/>
                <a:gd name="connsiteY1008" fmla="*/ 393287 h 503238"/>
                <a:gd name="connsiteX1009" fmla="*/ 80622 w 749646"/>
                <a:gd name="connsiteY1009" fmla="*/ 384829 h 503238"/>
                <a:gd name="connsiteX1010" fmla="*/ 74964 w 749646"/>
                <a:gd name="connsiteY1010" fmla="*/ 370733 h 503238"/>
                <a:gd name="connsiteX1011" fmla="*/ 76379 w 749646"/>
                <a:gd name="connsiteY1011" fmla="*/ 386239 h 503238"/>
                <a:gd name="connsiteX1012" fmla="*/ 77793 w 749646"/>
                <a:gd name="connsiteY1012" fmla="*/ 403154 h 503238"/>
                <a:gd name="connsiteX1013" fmla="*/ 76379 w 749646"/>
                <a:gd name="connsiteY1013" fmla="*/ 405973 h 503238"/>
                <a:gd name="connsiteX1014" fmla="*/ 70721 w 749646"/>
                <a:gd name="connsiteY1014" fmla="*/ 403154 h 503238"/>
                <a:gd name="connsiteX1015" fmla="*/ 72135 w 749646"/>
                <a:gd name="connsiteY1015" fmla="*/ 389058 h 503238"/>
                <a:gd name="connsiteX1016" fmla="*/ 69307 w 749646"/>
                <a:gd name="connsiteY1016" fmla="*/ 394696 h 503238"/>
                <a:gd name="connsiteX1017" fmla="*/ 62234 w 749646"/>
                <a:gd name="connsiteY1017" fmla="*/ 383419 h 503238"/>
                <a:gd name="connsiteX1018" fmla="*/ 63649 w 749646"/>
                <a:gd name="connsiteY1018" fmla="*/ 380600 h 503238"/>
                <a:gd name="connsiteX1019" fmla="*/ 59406 w 749646"/>
                <a:gd name="connsiteY1019" fmla="*/ 380600 h 503238"/>
                <a:gd name="connsiteX1020" fmla="*/ 67892 w 749646"/>
                <a:gd name="connsiteY1020" fmla="*/ 374962 h 503238"/>
                <a:gd name="connsiteX1021" fmla="*/ 65063 w 749646"/>
                <a:gd name="connsiteY1021" fmla="*/ 366504 h 503238"/>
                <a:gd name="connsiteX1022" fmla="*/ 56577 w 749646"/>
                <a:gd name="connsiteY1022" fmla="*/ 369323 h 503238"/>
                <a:gd name="connsiteX1023" fmla="*/ 55162 w 749646"/>
                <a:gd name="connsiteY1023" fmla="*/ 377781 h 503238"/>
                <a:gd name="connsiteX1024" fmla="*/ 53748 w 749646"/>
                <a:gd name="connsiteY1024" fmla="*/ 376371 h 503238"/>
                <a:gd name="connsiteX1025" fmla="*/ 43847 w 749646"/>
                <a:gd name="connsiteY1025" fmla="*/ 387648 h 503238"/>
                <a:gd name="connsiteX1026" fmla="*/ 38189 w 749646"/>
                <a:gd name="connsiteY1026" fmla="*/ 384829 h 503238"/>
                <a:gd name="connsiteX1027" fmla="*/ 36775 w 749646"/>
                <a:gd name="connsiteY1027" fmla="*/ 380600 h 503238"/>
                <a:gd name="connsiteX1028" fmla="*/ 39604 w 749646"/>
                <a:gd name="connsiteY1028" fmla="*/ 377781 h 503238"/>
                <a:gd name="connsiteX1029" fmla="*/ 41018 w 749646"/>
                <a:gd name="connsiteY1029" fmla="*/ 379190 h 503238"/>
                <a:gd name="connsiteX1030" fmla="*/ 43847 w 749646"/>
                <a:gd name="connsiteY1030" fmla="*/ 367913 h 503238"/>
                <a:gd name="connsiteX1031" fmla="*/ 36775 w 749646"/>
                <a:gd name="connsiteY1031" fmla="*/ 365094 h 503238"/>
                <a:gd name="connsiteX1032" fmla="*/ 26874 w 749646"/>
                <a:gd name="connsiteY1032" fmla="*/ 360865 h 503238"/>
                <a:gd name="connsiteX1033" fmla="*/ 25459 w 749646"/>
                <a:gd name="connsiteY1033" fmla="*/ 360865 h 503238"/>
                <a:gd name="connsiteX1034" fmla="*/ 19802 w 749646"/>
                <a:gd name="connsiteY1034" fmla="*/ 346769 h 503238"/>
                <a:gd name="connsiteX1035" fmla="*/ 15558 w 749646"/>
                <a:gd name="connsiteY1035" fmla="*/ 329853 h 503238"/>
                <a:gd name="connsiteX1036" fmla="*/ 16973 w 749646"/>
                <a:gd name="connsiteY1036" fmla="*/ 325625 h 503238"/>
                <a:gd name="connsiteX1037" fmla="*/ 33946 w 749646"/>
                <a:gd name="connsiteY1037" fmla="*/ 319986 h 503238"/>
                <a:gd name="connsiteX1038" fmla="*/ 36775 w 749646"/>
                <a:gd name="connsiteY1038" fmla="*/ 317167 h 503238"/>
                <a:gd name="connsiteX1039" fmla="*/ 33946 w 749646"/>
                <a:gd name="connsiteY1039" fmla="*/ 317167 h 503238"/>
                <a:gd name="connsiteX1040" fmla="*/ 29703 w 749646"/>
                <a:gd name="connsiteY1040" fmla="*/ 305890 h 503238"/>
                <a:gd name="connsiteX1041" fmla="*/ 24045 w 749646"/>
                <a:gd name="connsiteY1041" fmla="*/ 303070 h 503238"/>
                <a:gd name="connsiteX1042" fmla="*/ 22630 w 749646"/>
                <a:gd name="connsiteY1042" fmla="*/ 283336 h 503238"/>
                <a:gd name="connsiteX1043" fmla="*/ 14144 w 749646"/>
                <a:gd name="connsiteY1043" fmla="*/ 270649 h 503238"/>
                <a:gd name="connsiteX1044" fmla="*/ 2828 w 749646"/>
                <a:gd name="connsiteY1044" fmla="*/ 252324 h 503238"/>
                <a:gd name="connsiteX1045" fmla="*/ 2828 w 749646"/>
                <a:gd name="connsiteY1045" fmla="*/ 224131 h 503238"/>
                <a:gd name="connsiteX1046" fmla="*/ 2828 w 749646"/>
                <a:gd name="connsiteY1046" fmla="*/ 186071 h 503238"/>
                <a:gd name="connsiteX1047" fmla="*/ 0 w 749646"/>
                <a:gd name="connsiteY1047" fmla="*/ 150830 h 503238"/>
                <a:gd name="connsiteX1048" fmla="*/ 2828 w 749646"/>
                <a:gd name="connsiteY1048" fmla="*/ 140963 h 503238"/>
                <a:gd name="connsiteX1049" fmla="*/ 8486 w 749646"/>
                <a:gd name="connsiteY1049" fmla="*/ 102903 h 503238"/>
                <a:gd name="connsiteX1050" fmla="*/ 19802 w 749646"/>
                <a:gd name="connsiteY1050" fmla="*/ 76120 h 503238"/>
                <a:gd name="connsiteX1051" fmla="*/ 41018 w 749646"/>
                <a:gd name="connsiteY1051" fmla="*/ 46518 h 503238"/>
                <a:gd name="connsiteX1052" fmla="*/ 52333 w 749646"/>
                <a:gd name="connsiteY1052" fmla="*/ 42289 h 503238"/>
                <a:gd name="connsiteX1053" fmla="*/ 65063 w 749646"/>
                <a:gd name="connsiteY1053" fmla="*/ 36650 h 503238"/>
                <a:gd name="connsiteX1054" fmla="*/ 90523 w 749646"/>
                <a:gd name="connsiteY1054" fmla="*/ 31012 h 503238"/>
                <a:gd name="connsiteX1055" fmla="*/ 125884 w 749646"/>
                <a:gd name="connsiteY1055" fmla="*/ 38060 h 503238"/>
                <a:gd name="connsiteX1056" fmla="*/ 132956 w 749646"/>
                <a:gd name="connsiteY1056" fmla="*/ 31012 h 503238"/>
                <a:gd name="connsiteX1057" fmla="*/ 140028 w 749646"/>
                <a:gd name="connsiteY1057" fmla="*/ 38060 h 503238"/>
                <a:gd name="connsiteX1058" fmla="*/ 142857 w 749646"/>
                <a:gd name="connsiteY1058" fmla="*/ 39470 h 503238"/>
                <a:gd name="connsiteX1059" fmla="*/ 144271 w 749646"/>
                <a:gd name="connsiteY1059" fmla="*/ 35241 h 503238"/>
                <a:gd name="connsiteX1060" fmla="*/ 151343 w 749646"/>
                <a:gd name="connsiteY1060" fmla="*/ 33831 h 503238"/>
                <a:gd name="connsiteX1061" fmla="*/ 151343 w 749646"/>
                <a:gd name="connsiteY1061" fmla="*/ 29602 h 503238"/>
                <a:gd name="connsiteX1062" fmla="*/ 152758 w 749646"/>
                <a:gd name="connsiteY1062" fmla="*/ 25373 h 503238"/>
                <a:gd name="connsiteX1063" fmla="*/ 164073 w 749646"/>
                <a:gd name="connsiteY1063" fmla="*/ 29602 h 503238"/>
                <a:gd name="connsiteX1064" fmla="*/ 168316 w 749646"/>
                <a:gd name="connsiteY1064" fmla="*/ 26783 h 503238"/>
                <a:gd name="connsiteX1065" fmla="*/ 164073 w 749646"/>
                <a:gd name="connsiteY1065" fmla="*/ 21144 h 503238"/>
                <a:gd name="connsiteX1066" fmla="*/ 172560 w 749646"/>
                <a:gd name="connsiteY1066" fmla="*/ 15506 h 503238"/>
                <a:gd name="connsiteX1067" fmla="*/ 183875 w 749646"/>
                <a:gd name="connsiteY1067" fmla="*/ 18325 h 503238"/>
                <a:gd name="connsiteX1068" fmla="*/ 195190 w 749646"/>
                <a:gd name="connsiteY1068" fmla="*/ 15506 h 503238"/>
                <a:gd name="connsiteX1069" fmla="*/ 210749 w 749646"/>
                <a:gd name="connsiteY1069" fmla="*/ 18325 h 503238"/>
                <a:gd name="connsiteX1070" fmla="*/ 226308 w 749646"/>
                <a:gd name="connsiteY1070" fmla="*/ 12687 h 503238"/>
                <a:gd name="connsiteX1071" fmla="*/ 236209 w 749646"/>
                <a:gd name="connsiteY1071" fmla="*/ 19735 h 503238"/>
                <a:gd name="connsiteX1072" fmla="*/ 237624 w 749646"/>
                <a:gd name="connsiteY1072" fmla="*/ 16915 h 503238"/>
                <a:gd name="connsiteX1073" fmla="*/ 243281 w 749646"/>
                <a:gd name="connsiteY1073" fmla="*/ 15506 h 503238"/>
                <a:gd name="connsiteX1074" fmla="*/ 248939 w 749646"/>
                <a:gd name="connsiteY1074" fmla="*/ 22554 h 503238"/>
                <a:gd name="connsiteX1075" fmla="*/ 251768 w 749646"/>
                <a:gd name="connsiteY1075" fmla="*/ 11277 h 503238"/>
                <a:gd name="connsiteX1076" fmla="*/ 257426 w 749646"/>
                <a:gd name="connsiteY1076" fmla="*/ 16915 h 503238"/>
                <a:gd name="connsiteX1077" fmla="*/ 260255 w 749646"/>
                <a:gd name="connsiteY1077" fmla="*/ 14096 h 503238"/>
                <a:gd name="connsiteX1078" fmla="*/ 260255 w 749646"/>
                <a:gd name="connsiteY1078" fmla="*/ 15506 h 503238"/>
                <a:gd name="connsiteX1079" fmla="*/ 272984 w 749646"/>
                <a:gd name="connsiteY1079" fmla="*/ 11277 h 503238"/>
                <a:gd name="connsiteX1080" fmla="*/ 272984 w 749646"/>
                <a:gd name="connsiteY1080" fmla="*/ 9867 h 503238"/>
                <a:gd name="connsiteX1081" fmla="*/ 280057 w 749646"/>
                <a:gd name="connsiteY1081" fmla="*/ 14096 h 503238"/>
                <a:gd name="connsiteX1082" fmla="*/ 282885 w 749646"/>
                <a:gd name="connsiteY1082" fmla="*/ 19735 h 503238"/>
                <a:gd name="connsiteX1083" fmla="*/ 295615 w 749646"/>
                <a:gd name="connsiteY1083" fmla="*/ 15506 h 503238"/>
                <a:gd name="connsiteX1084" fmla="*/ 301273 w 749646"/>
                <a:gd name="connsiteY1084" fmla="*/ 19735 h 503238"/>
                <a:gd name="connsiteX1085" fmla="*/ 309760 w 749646"/>
                <a:gd name="connsiteY1085" fmla="*/ 9867 h 503238"/>
                <a:gd name="connsiteX1086" fmla="*/ 318246 w 749646"/>
                <a:gd name="connsiteY1086" fmla="*/ 15506 h 503238"/>
                <a:gd name="connsiteX1087" fmla="*/ 330976 w 749646"/>
                <a:gd name="connsiteY1087" fmla="*/ 16915 h 503238"/>
                <a:gd name="connsiteX1088" fmla="*/ 333805 w 749646"/>
                <a:gd name="connsiteY1088" fmla="*/ 19735 h 503238"/>
                <a:gd name="connsiteX1089" fmla="*/ 336634 w 749646"/>
                <a:gd name="connsiteY1089" fmla="*/ 11277 h 503238"/>
                <a:gd name="connsiteX1090" fmla="*/ 346535 w 749646"/>
                <a:gd name="connsiteY1090" fmla="*/ 12687 h 503238"/>
                <a:gd name="connsiteX1091" fmla="*/ 349363 w 749646"/>
                <a:gd name="connsiteY1091" fmla="*/ 11277 h 503238"/>
                <a:gd name="connsiteX1092" fmla="*/ 349363 w 749646"/>
                <a:gd name="connsiteY1092" fmla="*/ 9867 h 503238"/>
                <a:gd name="connsiteX1093" fmla="*/ 356436 w 749646"/>
                <a:gd name="connsiteY1093" fmla="*/ 11277 h 503238"/>
                <a:gd name="connsiteX1094" fmla="*/ 367751 w 749646"/>
                <a:gd name="connsiteY1094" fmla="*/ 15506 h 503238"/>
                <a:gd name="connsiteX1095" fmla="*/ 370580 w 749646"/>
                <a:gd name="connsiteY1095" fmla="*/ 21144 h 503238"/>
                <a:gd name="connsiteX1096" fmla="*/ 373409 w 749646"/>
                <a:gd name="connsiteY1096" fmla="*/ 15506 h 503238"/>
                <a:gd name="connsiteX1097" fmla="*/ 374823 w 749646"/>
                <a:gd name="connsiteY1097" fmla="*/ 9867 h 503238"/>
                <a:gd name="connsiteX1098" fmla="*/ 377652 w 749646"/>
                <a:gd name="connsiteY1098" fmla="*/ 12687 h 503238"/>
                <a:gd name="connsiteX1099" fmla="*/ 384724 w 749646"/>
                <a:gd name="connsiteY1099" fmla="*/ 11277 h 503238"/>
                <a:gd name="connsiteX1100" fmla="*/ 400283 w 749646"/>
                <a:gd name="connsiteY1100" fmla="*/ 15506 h 503238"/>
                <a:gd name="connsiteX1101" fmla="*/ 405941 w 749646"/>
                <a:gd name="connsiteY1101" fmla="*/ 16915 h 503238"/>
                <a:gd name="connsiteX1102" fmla="*/ 418670 w 749646"/>
                <a:gd name="connsiteY1102" fmla="*/ 11277 h 503238"/>
                <a:gd name="connsiteX1103" fmla="*/ 427157 w 749646"/>
                <a:gd name="connsiteY1103" fmla="*/ 15506 h 503238"/>
                <a:gd name="connsiteX1104" fmla="*/ 442716 w 749646"/>
                <a:gd name="connsiteY1104" fmla="*/ 15506 h 503238"/>
                <a:gd name="connsiteX1105" fmla="*/ 441301 w 749646"/>
                <a:gd name="connsiteY1105" fmla="*/ 23964 h 503238"/>
                <a:gd name="connsiteX1106" fmla="*/ 445544 w 749646"/>
                <a:gd name="connsiteY1106" fmla="*/ 25373 h 503238"/>
                <a:gd name="connsiteX1107" fmla="*/ 448373 w 749646"/>
                <a:gd name="connsiteY1107" fmla="*/ 12687 h 503238"/>
                <a:gd name="connsiteX1108" fmla="*/ 454031 w 749646"/>
                <a:gd name="connsiteY1108" fmla="*/ 9867 h 503238"/>
                <a:gd name="connsiteX1109" fmla="*/ 456860 w 749646"/>
                <a:gd name="connsiteY1109" fmla="*/ 19735 h 503238"/>
                <a:gd name="connsiteX1110" fmla="*/ 465346 w 749646"/>
                <a:gd name="connsiteY1110" fmla="*/ 15506 h 503238"/>
                <a:gd name="connsiteX1111" fmla="*/ 468175 w 749646"/>
                <a:gd name="connsiteY1111" fmla="*/ 9867 h 503238"/>
                <a:gd name="connsiteX1112" fmla="*/ 473833 w 749646"/>
                <a:gd name="connsiteY1112" fmla="*/ 11277 h 503238"/>
                <a:gd name="connsiteX1113" fmla="*/ 471004 w 749646"/>
                <a:gd name="connsiteY1113" fmla="*/ 18325 h 503238"/>
                <a:gd name="connsiteX1114" fmla="*/ 482320 w 749646"/>
                <a:gd name="connsiteY1114" fmla="*/ 22554 h 503238"/>
                <a:gd name="connsiteX1115" fmla="*/ 486563 w 749646"/>
                <a:gd name="connsiteY1115" fmla="*/ 23964 h 503238"/>
                <a:gd name="connsiteX1116" fmla="*/ 489392 w 749646"/>
                <a:gd name="connsiteY1116" fmla="*/ 14096 h 503238"/>
                <a:gd name="connsiteX1117" fmla="*/ 489392 w 749646"/>
                <a:gd name="connsiteY1117" fmla="*/ 12687 h 503238"/>
                <a:gd name="connsiteX1118" fmla="*/ 493635 w 749646"/>
                <a:gd name="connsiteY1118" fmla="*/ 12687 h 503238"/>
                <a:gd name="connsiteX1119" fmla="*/ 500707 w 749646"/>
                <a:gd name="connsiteY1119" fmla="*/ 19735 h 503238"/>
                <a:gd name="connsiteX1120" fmla="*/ 507779 w 749646"/>
                <a:gd name="connsiteY1120" fmla="*/ 14096 h 503238"/>
                <a:gd name="connsiteX1121" fmla="*/ 513437 w 749646"/>
                <a:gd name="connsiteY1121" fmla="*/ 8458 h 503238"/>
                <a:gd name="connsiteX1122" fmla="*/ 513437 w 749646"/>
                <a:gd name="connsiteY1122" fmla="*/ 18325 h 503238"/>
                <a:gd name="connsiteX1123" fmla="*/ 514851 w 749646"/>
                <a:gd name="connsiteY1123" fmla="*/ 18325 h 503238"/>
                <a:gd name="connsiteX1124" fmla="*/ 516266 w 749646"/>
                <a:gd name="connsiteY1124" fmla="*/ 15506 h 503238"/>
                <a:gd name="connsiteX1125" fmla="*/ 514851 w 749646"/>
                <a:gd name="connsiteY1125" fmla="*/ 25373 h 503238"/>
                <a:gd name="connsiteX1126" fmla="*/ 519095 w 749646"/>
                <a:gd name="connsiteY1126" fmla="*/ 19735 h 503238"/>
                <a:gd name="connsiteX1127" fmla="*/ 520509 w 749646"/>
                <a:gd name="connsiteY1127" fmla="*/ 15506 h 503238"/>
                <a:gd name="connsiteX1128" fmla="*/ 517680 w 749646"/>
                <a:gd name="connsiteY1128" fmla="*/ 7048 h 503238"/>
                <a:gd name="connsiteX1129" fmla="*/ 519095 w 749646"/>
                <a:gd name="connsiteY1129" fmla="*/ 5638 h 503238"/>
                <a:gd name="connsiteX1130" fmla="*/ 519095 w 749646"/>
                <a:gd name="connsiteY1130" fmla="*/ 4229 h 503238"/>
                <a:gd name="connsiteX1131" fmla="*/ 524752 w 749646"/>
                <a:gd name="connsiteY1131" fmla="*/ 12687 h 503238"/>
                <a:gd name="connsiteX1132" fmla="*/ 527581 w 749646"/>
                <a:gd name="connsiteY1132" fmla="*/ 5638 h 503238"/>
                <a:gd name="connsiteX1133" fmla="*/ 531825 w 749646"/>
                <a:gd name="connsiteY1133" fmla="*/ 11277 h 503238"/>
                <a:gd name="connsiteX1134" fmla="*/ 533239 w 749646"/>
                <a:gd name="connsiteY1134" fmla="*/ 15506 h 503238"/>
                <a:gd name="connsiteX1135" fmla="*/ 537482 w 749646"/>
                <a:gd name="connsiteY1135" fmla="*/ 12687 h 503238"/>
                <a:gd name="connsiteX1136" fmla="*/ 541725 w 749646"/>
                <a:gd name="connsiteY1136" fmla="*/ 14096 h 503238"/>
                <a:gd name="connsiteX1137" fmla="*/ 540311 w 749646"/>
                <a:gd name="connsiteY1137" fmla="*/ 19735 h 503238"/>
                <a:gd name="connsiteX1138" fmla="*/ 543140 w 749646"/>
                <a:gd name="connsiteY1138" fmla="*/ 21144 h 503238"/>
                <a:gd name="connsiteX1139" fmla="*/ 543140 w 749646"/>
                <a:gd name="connsiteY1139" fmla="*/ 28193 h 503238"/>
                <a:gd name="connsiteX1140" fmla="*/ 545969 w 749646"/>
                <a:gd name="connsiteY1140" fmla="*/ 36650 h 503238"/>
                <a:gd name="connsiteX1141" fmla="*/ 551626 w 749646"/>
                <a:gd name="connsiteY1141" fmla="*/ 28193 h 503238"/>
                <a:gd name="connsiteX1142" fmla="*/ 553041 w 749646"/>
                <a:gd name="connsiteY1142" fmla="*/ 26783 h 503238"/>
                <a:gd name="connsiteX1143" fmla="*/ 557284 w 749646"/>
                <a:gd name="connsiteY1143" fmla="*/ 29602 h 503238"/>
                <a:gd name="connsiteX1144" fmla="*/ 558699 w 749646"/>
                <a:gd name="connsiteY1144" fmla="*/ 26783 h 503238"/>
                <a:gd name="connsiteX1145" fmla="*/ 560113 w 749646"/>
                <a:gd name="connsiteY1145" fmla="*/ 32421 h 503238"/>
                <a:gd name="connsiteX1146" fmla="*/ 562942 w 749646"/>
                <a:gd name="connsiteY1146" fmla="*/ 26783 h 503238"/>
                <a:gd name="connsiteX1147" fmla="*/ 561527 w 749646"/>
                <a:gd name="connsiteY1147" fmla="*/ 25373 h 503238"/>
                <a:gd name="connsiteX1148" fmla="*/ 565771 w 749646"/>
                <a:gd name="connsiteY1148" fmla="*/ 23964 h 503238"/>
                <a:gd name="connsiteX1149" fmla="*/ 565771 w 749646"/>
                <a:gd name="connsiteY1149" fmla="*/ 21144 h 503238"/>
                <a:gd name="connsiteX1150" fmla="*/ 574257 w 749646"/>
                <a:gd name="connsiteY1150" fmla="*/ 26783 h 503238"/>
                <a:gd name="connsiteX1151" fmla="*/ 575672 w 749646"/>
                <a:gd name="connsiteY1151" fmla="*/ 15506 h 503238"/>
                <a:gd name="connsiteX1152" fmla="*/ 578501 w 749646"/>
                <a:gd name="connsiteY1152" fmla="*/ 12687 h 503238"/>
                <a:gd name="connsiteX1153" fmla="*/ 588402 w 749646"/>
                <a:gd name="connsiteY1153" fmla="*/ 23964 h 503238"/>
                <a:gd name="connsiteX1154" fmla="*/ 591230 w 749646"/>
                <a:gd name="connsiteY1154" fmla="*/ 15506 h 503238"/>
                <a:gd name="connsiteX1155" fmla="*/ 598303 w 749646"/>
                <a:gd name="connsiteY1155" fmla="*/ 8458 h 503238"/>
                <a:gd name="connsiteX1156" fmla="*/ 595474 w 749646"/>
                <a:gd name="connsiteY1156" fmla="*/ 0 h 50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Lst>
              <a:rect l="l" t="t" r="r" b="b"/>
              <a:pathLst>
                <a:path w="749646" h="503238">
                  <a:moveTo>
                    <a:pt x="247202" y="500062"/>
                  </a:moveTo>
                  <a:cubicBezTo>
                    <a:pt x="247202" y="500062"/>
                    <a:pt x="247996" y="500062"/>
                    <a:pt x="247996" y="500062"/>
                  </a:cubicBezTo>
                  <a:cubicBezTo>
                    <a:pt x="247996" y="501650"/>
                    <a:pt x="247202" y="501650"/>
                    <a:pt x="247202" y="501650"/>
                  </a:cubicBezTo>
                  <a:cubicBezTo>
                    <a:pt x="246408" y="501650"/>
                    <a:pt x="246408" y="501650"/>
                    <a:pt x="247202" y="500062"/>
                  </a:cubicBezTo>
                  <a:close/>
                  <a:moveTo>
                    <a:pt x="187671" y="496887"/>
                  </a:moveTo>
                  <a:cubicBezTo>
                    <a:pt x="189258" y="495300"/>
                    <a:pt x="189258" y="498475"/>
                    <a:pt x="190846" y="500063"/>
                  </a:cubicBezTo>
                  <a:cubicBezTo>
                    <a:pt x="189258" y="501650"/>
                    <a:pt x="187671" y="498475"/>
                    <a:pt x="186083" y="500063"/>
                  </a:cubicBezTo>
                  <a:cubicBezTo>
                    <a:pt x="184496" y="500063"/>
                    <a:pt x="186083" y="496887"/>
                    <a:pt x="187671" y="496887"/>
                  </a:cubicBezTo>
                  <a:close/>
                  <a:moveTo>
                    <a:pt x="174971" y="496887"/>
                  </a:moveTo>
                  <a:lnTo>
                    <a:pt x="176559" y="498475"/>
                  </a:lnTo>
                  <a:cubicBezTo>
                    <a:pt x="176559" y="498475"/>
                    <a:pt x="178146" y="496887"/>
                    <a:pt x="178146" y="496887"/>
                  </a:cubicBezTo>
                  <a:cubicBezTo>
                    <a:pt x="179734" y="498475"/>
                    <a:pt x="178146" y="498475"/>
                    <a:pt x="178146" y="500062"/>
                  </a:cubicBezTo>
                  <a:cubicBezTo>
                    <a:pt x="178146" y="500062"/>
                    <a:pt x="174971" y="498475"/>
                    <a:pt x="176559" y="501650"/>
                  </a:cubicBezTo>
                  <a:cubicBezTo>
                    <a:pt x="174971" y="501650"/>
                    <a:pt x="171796" y="501650"/>
                    <a:pt x="173383" y="500062"/>
                  </a:cubicBezTo>
                  <a:cubicBezTo>
                    <a:pt x="174971" y="496887"/>
                    <a:pt x="174971" y="496887"/>
                    <a:pt x="174971" y="496887"/>
                  </a:cubicBezTo>
                  <a:close/>
                  <a:moveTo>
                    <a:pt x="232121" y="495300"/>
                  </a:moveTo>
                  <a:lnTo>
                    <a:pt x="233709" y="495300"/>
                  </a:lnTo>
                  <a:lnTo>
                    <a:pt x="233709" y="496888"/>
                  </a:lnTo>
                  <a:close/>
                  <a:moveTo>
                    <a:pt x="268634" y="493712"/>
                  </a:moveTo>
                  <a:cubicBezTo>
                    <a:pt x="270222" y="495299"/>
                    <a:pt x="271809" y="498475"/>
                    <a:pt x="270222" y="500063"/>
                  </a:cubicBezTo>
                  <a:cubicBezTo>
                    <a:pt x="268634" y="498475"/>
                    <a:pt x="263871" y="501650"/>
                    <a:pt x="263871" y="496887"/>
                  </a:cubicBezTo>
                  <a:cubicBezTo>
                    <a:pt x="267046" y="496887"/>
                    <a:pt x="270222" y="496887"/>
                    <a:pt x="268634" y="493712"/>
                  </a:cubicBezTo>
                  <a:close/>
                  <a:moveTo>
                    <a:pt x="189258" y="492125"/>
                  </a:moveTo>
                  <a:lnTo>
                    <a:pt x="190846" y="493712"/>
                  </a:lnTo>
                  <a:cubicBezTo>
                    <a:pt x="189258" y="493712"/>
                    <a:pt x="189258" y="495300"/>
                    <a:pt x="187670" y="495300"/>
                  </a:cubicBezTo>
                  <a:cubicBezTo>
                    <a:pt x="187670" y="493712"/>
                    <a:pt x="186083" y="492125"/>
                    <a:pt x="189258" y="492125"/>
                  </a:cubicBezTo>
                  <a:close/>
                  <a:moveTo>
                    <a:pt x="249055" y="490537"/>
                  </a:moveTo>
                  <a:cubicBezTo>
                    <a:pt x="251171" y="490537"/>
                    <a:pt x="251171" y="491860"/>
                    <a:pt x="251171" y="493183"/>
                  </a:cubicBezTo>
                  <a:cubicBezTo>
                    <a:pt x="251171" y="494506"/>
                    <a:pt x="251171" y="497152"/>
                    <a:pt x="249055" y="498475"/>
                  </a:cubicBezTo>
                  <a:cubicBezTo>
                    <a:pt x="247996" y="495829"/>
                    <a:pt x="249055" y="493183"/>
                    <a:pt x="249055" y="490537"/>
                  </a:cubicBezTo>
                  <a:close/>
                  <a:moveTo>
                    <a:pt x="306733" y="488950"/>
                  </a:moveTo>
                  <a:cubicBezTo>
                    <a:pt x="308321" y="490220"/>
                    <a:pt x="308321" y="490220"/>
                    <a:pt x="309908" y="490220"/>
                  </a:cubicBezTo>
                  <a:cubicBezTo>
                    <a:pt x="309908" y="490220"/>
                    <a:pt x="309908" y="488950"/>
                    <a:pt x="309908" y="488950"/>
                  </a:cubicBezTo>
                  <a:cubicBezTo>
                    <a:pt x="311496" y="488950"/>
                    <a:pt x="311496" y="488950"/>
                    <a:pt x="313083" y="488950"/>
                  </a:cubicBezTo>
                  <a:cubicBezTo>
                    <a:pt x="313083" y="491490"/>
                    <a:pt x="308321" y="490220"/>
                    <a:pt x="309908" y="492760"/>
                  </a:cubicBezTo>
                  <a:cubicBezTo>
                    <a:pt x="306733" y="494030"/>
                    <a:pt x="306733" y="494030"/>
                    <a:pt x="306733" y="494030"/>
                  </a:cubicBezTo>
                  <a:cubicBezTo>
                    <a:pt x="308321" y="495300"/>
                    <a:pt x="308321" y="495300"/>
                    <a:pt x="308321" y="495300"/>
                  </a:cubicBezTo>
                  <a:cubicBezTo>
                    <a:pt x="305146" y="495300"/>
                    <a:pt x="305146" y="495300"/>
                    <a:pt x="305146" y="495300"/>
                  </a:cubicBezTo>
                  <a:cubicBezTo>
                    <a:pt x="303558" y="492760"/>
                    <a:pt x="305146" y="490220"/>
                    <a:pt x="306733" y="488950"/>
                  </a:cubicBezTo>
                  <a:close/>
                  <a:moveTo>
                    <a:pt x="275890" y="488950"/>
                  </a:moveTo>
                  <a:cubicBezTo>
                    <a:pt x="281333" y="490273"/>
                    <a:pt x="271808" y="494242"/>
                    <a:pt x="275890" y="496888"/>
                  </a:cubicBezTo>
                  <a:cubicBezTo>
                    <a:pt x="275890" y="496888"/>
                    <a:pt x="273169" y="496888"/>
                    <a:pt x="273169" y="494242"/>
                  </a:cubicBezTo>
                  <a:cubicBezTo>
                    <a:pt x="275890" y="488950"/>
                    <a:pt x="275890" y="488950"/>
                    <a:pt x="275890" y="488950"/>
                  </a:cubicBezTo>
                  <a:close/>
                  <a:moveTo>
                    <a:pt x="178217" y="484913"/>
                  </a:moveTo>
                  <a:cubicBezTo>
                    <a:pt x="181046" y="486322"/>
                    <a:pt x="178217" y="490551"/>
                    <a:pt x="178217" y="493370"/>
                  </a:cubicBezTo>
                  <a:cubicBezTo>
                    <a:pt x="178217" y="494780"/>
                    <a:pt x="178217" y="494780"/>
                    <a:pt x="176803" y="494780"/>
                  </a:cubicBezTo>
                  <a:cubicBezTo>
                    <a:pt x="175389" y="493370"/>
                    <a:pt x="175389" y="493370"/>
                    <a:pt x="175389" y="493370"/>
                  </a:cubicBezTo>
                  <a:cubicBezTo>
                    <a:pt x="175389" y="494780"/>
                    <a:pt x="173974" y="494780"/>
                    <a:pt x="172560" y="494780"/>
                  </a:cubicBezTo>
                  <a:cubicBezTo>
                    <a:pt x="178217" y="493370"/>
                    <a:pt x="172560" y="487732"/>
                    <a:pt x="178217" y="484913"/>
                  </a:cubicBezTo>
                  <a:close/>
                  <a:moveTo>
                    <a:pt x="299855" y="484187"/>
                  </a:moveTo>
                  <a:cubicBezTo>
                    <a:pt x="300913" y="484187"/>
                    <a:pt x="301971" y="484187"/>
                    <a:pt x="301971" y="485775"/>
                  </a:cubicBezTo>
                  <a:cubicBezTo>
                    <a:pt x="301971" y="488950"/>
                    <a:pt x="301971" y="488950"/>
                    <a:pt x="301971" y="488950"/>
                  </a:cubicBezTo>
                  <a:cubicBezTo>
                    <a:pt x="301971" y="488950"/>
                    <a:pt x="298796" y="485775"/>
                    <a:pt x="299855" y="484187"/>
                  </a:cubicBezTo>
                  <a:close/>
                  <a:moveTo>
                    <a:pt x="282694" y="482600"/>
                  </a:moveTo>
                  <a:cubicBezTo>
                    <a:pt x="284055" y="482600"/>
                    <a:pt x="285415" y="485422"/>
                    <a:pt x="286776" y="484011"/>
                  </a:cubicBezTo>
                  <a:cubicBezTo>
                    <a:pt x="285415" y="485422"/>
                    <a:pt x="288137" y="486833"/>
                    <a:pt x="289498" y="486833"/>
                  </a:cubicBezTo>
                  <a:cubicBezTo>
                    <a:pt x="290858" y="489655"/>
                    <a:pt x="288137" y="492478"/>
                    <a:pt x="289498" y="495300"/>
                  </a:cubicBezTo>
                  <a:cubicBezTo>
                    <a:pt x="288137" y="495300"/>
                    <a:pt x="286776" y="495300"/>
                    <a:pt x="285415" y="493889"/>
                  </a:cubicBezTo>
                  <a:cubicBezTo>
                    <a:pt x="286776" y="489655"/>
                    <a:pt x="281333" y="486833"/>
                    <a:pt x="282694" y="482600"/>
                  </a:cubicBezTo>
                  <a:close/>
                  <a:moveTo>
                    <a:pt x="270221" y="482600"/>
                  </a:moveTo>
                  <a:lnTo>
                    <a:pt x="273396" y="485775"/>
                  </a:lnTo>
                  <a:cubicBezTo>
                    <a:pt x="273396" y="485775"/>
                    <a:pt x="273396" y="485775"/>
                    <a:pt x="271809" y="487363"/>
                  </a:cubicBezTo>
                  <a:cubicBezTo>
                    <a:pt x="270221" y="487363"/>
                    <a:pt x="270221" y="487363"/>
                    <a:pt x="270221" y="487363"/>
                  </a:cubicBezTo>
                  <a:cubicBezTo>
                    <a:pt x="270221" y="482600"/>
                    <a:pt x="270221" y="482600"/>
                    <a:pt x="270221" y="482600"/>
                  </a:cubicBezTo>
                  <a:close/>
                  <a:moveTo>
                    <a:pt x="301971" y="479425"/>
                  </a:moveTo>
                  <a:lnTo>
                    <a:pt x="305146" y="481012"/>
                  </a:lnTo>
                  <a:lnTo>
                    <a:pt x="303559" y="482600"/>
                  </a:lnTo>
                  <a:close/>
                  <a:moveTo>
                    <a:pt x="249583" y="479425"/>
                  </a:moveTo>
                  <a:cubicBezTo>
                    <a:pt x="251171" y="479425"/>
                    <a:pt x="251171" y="481012"/>
                    <a:pt x="251171" y="481012"/>
                  </a:cubicBezTo>
                  <a:cubicBezTo>
                    <a:pt x="251171" y="482600"/>
                    <a:pt x="251171" y="482600"/>
                    <a:pt x="251171" y="482600"/>
                  </a:cubicBezTo>
                  <a:cubicBezTo>
                    <a:pt x="249583" y="479425"/>
                    <a:pt x="249583" y="479425"/>
                    <a:pt x="249583" y="479425"/>
                  </a:cubicBezTo>
                  <a:close/>
                  <a:moveTo>
                    <a:pt x="309909" y="477837"/>
                  </a:moveTo>
                  <a:cubicBezTo>
                    <a:pt x="311496" y="479424"/>
                    <a:pt x="311496" y="481012"/>
                    <a:pt x="311496" y="482600"/>
                  </a:cubicBezTo>
                  <a:cubicBezTo>
                    <a:pt x="309909" y="484187"/>
                    <a:pt x="306733" y="482600"/>
                    <a:pt x="308321" y="485775"/>
                  </a:cubicBezTo>
                  <a:cubicBezTo>
                    <a:pt x="308321" y="484187"/>
                    <a:pt x="306733" y="479424"/>
                    <a:pt x="309909" y="477837"/>
                  </a:cubicBezTo>
                  <a:close/>
                  <a:moveTo>
                    <a:pt x="270221" y="477837"/>
                  </a:moveTo>
                  <a:lnTo>
                    <a:pt x="271809" y="477837"/>
                  </a:lnTo>
                  <a:cubicBezTo>
                    <a:pt x="271809" y="479424"/>
                    <a:pt x="271809" y="479424"/>
                    <a:pt x="270221" y="481012"/>
                  </a:cubicBezTo>
                  <a:cubicBezTo>
                    <a:pt x="270221" y="477837"/>
                    <a:pt x="270221" y="477837"/>
                    <a:pt x="270221" y="477837"/>
                  </a:cubicBezTo>
                  <a:close/>
                  <a:moveTo>
                    <a:pt x="301971" y="474662"/>
                  </a:moveTo>
                  <a:cubicBezTo>
                    <a:pt x="301971" y="476779"/>
                    <a:pt x="298161" y="476779"/>
                    <a:pt x="298161" y="477837"/>
                  </a:cubicBezTo>
                  <a:cubicBezTo>
                    <a:pt x="296891" y="477837"/>
                    <a:pt x="296891" y="476779"/>
                    <a:pt x="295621" y="476779"/>
                  </a:cubicBezTo>
                  <a:cubicBezTo>
                    <a:pt x="296891" y="475720"/>
                    <a:pt x="299431" y="475720"/>
                    <a:pt x="301971" y="474662"/>
                  </a:cubicBezTo>
                  <a:close/>
                  <a:moveTo>
                    <a:pt x="339806" y="473471"/>
                  </a:moveTo>
                  <a:cubicBezTo>
                    <a:pt x="340335" y="473075"/>
                    <a:pt x="341129" y="473075"/>
                    <a:pt x="341658" y="474662"/>
                  </a:cubicBezTo>
                  <a:cubicBezTo>
                    <a:pt x="340600" y="474662"/>
                    <a:pt x="340600" y="476250"/>
                    <a:pt x="339542" y="474662"/>
                  </a:cubicBezTo>
                  <a:cubicBezTo>
                    <a:pt x="339013" y="474662"/>
                    <a:pt x="339277" y="473868"/>
                    <a:pt x="339806" y="473471"/>
                  </a:cubicBezTo>
                  <a:close/>
                  <a:moveTo>
                    <a:pt x="323799" y="473075"/>
                  </a:moveTo>
                  <a:cubicBezTo>
                    <a:pt x="324990" y="474662"/>
                    <a:pt x="327371" y="474662"/>
                    <a:pt x="327371" y="476250"/>
                  </a:cubicBezTo>
                  <a:cubicBezTo>
                    <a:pt x="323799" y="474662"/>
                    <a:pt x="323799" y="474662"/>
                    <a:pt x="323799" y="474662"/>
                  </a:cubicBezTo>
                  <a:cubicBezTo>
                    <a:pt x="322608" y="474662"/>
                    <a:pt x="322608" y="474662"/>
                    <a:pt x="322608" y="474662"/>
                  </a:cubicBezTo>
                  <a:cubicBezTo>
                    <a:pt x="323799" y="473075"/>
                    <a:pt x="323799" y="473075"/>
                    <a:pt x="323799" y="473075"/>
                  </a:cubicBezTo>
                  <a:close/>
                  <a:moveTo>
                    <a:pt x="292446" y="473075"/>
                  </a:moveTo>
                  <a:cubicBezTo>
                    <a:pt x="294033" y="473075"/>
                    <a:pt x="294033" y="476250"/>
                    <a:pt x="292446" y="476250"/>
                  </a:cubicBezTo>
                  <a:cubicBezTo>
                    <a:pt x="292446" y="477838"/>
                    <a:pt x="292446" y="477838"/>
                    <a:pt x="290858" y="477838"/>
                  </a:cubicBezTo>
                  <a:cubicBezTo>
                    <a:pt x="292446" y="473075"/>
                    <a:pt x="292446" y="473075"/>
                    <a:pt x="292446" y="473075"/>
                  </a:cubicBezTo>
                  <a:close/>
                  <a:moveTo>
                    <a:pt x="335308" y="469900"/>
                  </a:moveTo>
                  <a:cubicBezTo>
                    <a:pt x="336896" y="469900"/>
                    <a:pt x="336896" y="469900"/>
                    <a:pt x="336896" y="471487"/>
                  </a:cubicBezTo>
                  <a:cubicBezTo>
                    <a:pt x="338483" y="473075"/>
                    <a:pt x="336896" y="473075"/>
                    <a:pt x="336896" y="473075"/>
                  </a:cubicBezTo>
                  <a:cubicBezTo>
                    <a:pt x="335308" y="469900"/>
                    <a:pt x="335308" y="469900"/>
                    <a:pt x="335308" y="469900"/>
                  </a:cubicBezTo>
                  <a:close/>
                  <a:moveTo>
                    <a:pt x="274983" y="469899"/>
                  </a:moveTo>
                  <a:cubicBezTo>
                    <a:pt x="276571" y="473074"/>
                    <a:pt x="278158" y="468312"/>
                    <a:pt x="279746" y="469899"/>
                  </a:cubicBezTo>
                  <a:cubicBezTo>
                    <a:pt x="274983" y="473074"/>
                    <a:pt x="284508" y="474662"/>
                    <a:pt x="278158" y="477837"/>
                  </a:cubicBezTo>
                  <a:cubicBezTo>
                    <a:pt x="278158" y="476249"/>
                    <a:pt x="278158" y="469899"/>
                    <a:pt x="274983" y="471487"/>
                  </a:cubicBezTo>
                  <a:cubicBezTo>
                    <a:pt x="274983" y="469899"/>
                    <a:pt x="274983" y="469899"/>
                    <a:pt x="274983" y="469899"/>
                  </a:cubicBezTo>
                  <a:close/>
                  <a:moveTo>
                    <a:pt x="316258" y="466725"/>
                  </a:moveTo>
                  <a:cubicBezTo>
                    <a:pt x="317846" y="466725"/>
                    <a:pt x="317846" y="466725"/>
                    <a:pt x="317846" y="466725"/>
                  </a:cubicBezTo>
                  <a:cubicBezTo>
                    <a:pt x="317846" y="468313"/>
                    <a:pt x="317846" y="468313"/>
                    <a:pt x="316258" y="468313"/>
                  </a:cubicBezTo>
                  <a:cubicBezTo>
                    <a:pt x="316258" y="466725"/>
                    <a:pt x="316258" y="466725"/>
                    <a:pt x="316258" y="466725"/>
                  </a:cubicBezTo>
                  <a:close/>
                  <a:moveTo>
                    <a:pt x="116234" y="465137"/>
                  </a:moveTo>
                  <a:cubicBezTo>
                    <a:pt x="116234" y="468312"/>
                    <a:pt x="111471" y="466195"/>
                    <a:pt x="109883" y="467254"/>
                  </a:cubicBezTo>
                  <a:cubicBezTo>
                    <a:pt x="108296" y="466195"/>
                    <a:pt x="108296" y="466195"/>
                    <a:pt x="108296" y="466195"/>
                  </a:cubicBezTo>
                  <a:cubicBezTo>
                    <a:pt x="109883" y="465137"/>
                    <a:pt x="113059" y="465137"/>
                    <a:pt x="116234" y="465137"/>
                  </a:cubicBezTo>
                  <a:close/>
                  <a:moveTo>
                    <a:pt x="362093" y="456720"/>
                  </a:moveTo>
                  <a:cubicBezTo>
                    <a:pt x="366337" y="460949"/>
                    <a:pt x="362093" y="463768"/>
                    <a:pt x="363508" y="467997"/>
                  </a:cubicBezTo>
                  <a:cubicBezTo>
                    <a:pt x="362093" y="467997"/>
                    <a:pt x="362093" y="467997"/>
                    <a:pt x="362093" y="466587"/>
                  </a:cubicBezTo>
                  <a:cubicBezTo>
                    <a:pt x="364922" y="463768"/>
                    <a:pt x="359264" y="460949"/>
                    <a:pt x="362093" y="456720"/>
                  </a:cubicBezTo>
                  <a:close/>
                  <a:moveTo>
                    <a:pt x="374996" y="452437"/>
                  </a:moveTo>
                  <a:lnTo>
                    <a:pt x="376584" y="452437"/>
                  </a:lnTo>
                  <a:lnTo>
                    <a:pt x="376584" y="454025"/>
                  </a:lnTo>
                  <a:close/>
                  <a:moveTo>
                    <a:pt x="96181" y="451082"/>
                  </a:moveTo>
                  <a:cubicBezTo>
                    <a:pt x="100424" y="453901"/>
                    <a:pt x="100424" y="453901"/>
                    <a:pt x="100424" y="453901"/>
                  </a:cubicBezTo>
                  <a:cubicBezTo>
                    <a:pt x="100424" y="456720"/>
                    <a:pt x="97595" y="455310"/>
                    <a:pt x="96181" y="455310"/>
                  </a:cubicBezTo>
                  <a:cubicBezTo>
                    <a:pt x="96181" y="453901"/>
                    <a:pt x="94766" y="452491"/>
                    <a:pt x="96181" y="451082"/>
                  </a:cubicBezTo>
                  <a:close/>
                  <a:moveTo>
                    <a:pt x="411508" y="450850"/>
                  </a:moveTo>
                  <a:lnTo>
                    <a:pt x="413096" y="450850"/>
                  </a:lnTo>
                  <a:cubicBezTo>
                    <a:pt x="413096" y="452438"/>
                    <a:pt x="413096" y="452438"/>
                    <a:pt x="411508" y="452438"/>
                  </a:cubicBezTo>
                  <a:cubicBezTo>
                    <a:pt x="411508" y="450850"/>
                    <a:pt x="411508" y="450850"/>
                    <a:pt x="411508" y="450850"/>
                  </a:cubicBezTo>
                  <a:close/>
                  <a:moveTo>
                    <a:pt x="482946" y="446087"/>
                  </a:moveTo>
                  <a:cubicBezTo>
                    <a:pt x="482946" y="446087"/>
                    <a:pt x="482946" y="449262"/>
                    <a:pt x="486121" y="447674"/>
                  </a:cubicBezTo>
                  <a:cubicBezTo>
                    <a:pt x="486121" y="449262"/>
                    <a:pt x="486121" y="450849"/>
                    <a:pt x="484534" y="452437"/>
                  </a:cubicBezTo>
                  <a:cubicBezTo>
                    <a:pt x="482946" y="452437"/>
                    <a:pt x="482946" y="449262"/>
                    <a:pt x="481358" y="449262"/>
                  </a:cubicBezTo>
                  <a:cubicBezTo>
                    <a:pt x="482946" y="446087"/>
                    <a:pt x="482946" y="446087"/>
                    <a:pt x="482946" y="446087"/>
                  </a:cubicBezTo>
                  <a:close/>
                  <a:moveTo>
                    <a:pt x="450490" y="441433"/>
                  </a:moveTo>
                  <a:cubicBezTo>
                    <a:pt x="451372" y="440170"/>
                    <a:pt x="452783" y="440170"/>
                    <a:pt x="454194" y="443778"/>
                  </a:cubicBezTo>
                  <a:cubicBezTo>
                    <a:pt x="452783" y="443778"/>
                    <a:pt x="451372" y="446664"/>
                    <a:pt x="451372" y="448107"/>
                  </a:cubicBezTo>
                  <a:cubicBezTo>
                    <a:pt x="455605" y="449551"/>
                    <a:pt x="457017" y="440891"/>
                    <a:pt x="461250" y="446664"/>
                  </a:cubicBezTo>
                  <a:cubicBezTo>
                    <a:pt x="464072" y="446664"/>
                    <a:pt x="464072" y="449551"/>
                    <a:pt x="465483" y="452437"/>
                  </a:cubicBezTo>
                  <a:cubicBezTo>
                    <a:pt x="465483" y="452437"/>
                    <a:pt x="464072" y="452437"/>
                    <a:pt x="464072" y="452437"/>
                  </a:cubicBezTo>
                  <a:cubicBezTo>
                    <a:pt x="462661" y="449551"/>
                    <a:pt x="462661" y="449551"/>
                    <a:pt x="462661" y="449551"/>
                  </a:cubicBezTo>
                  <a:cubicBezTo>
                    <a:pt x="457017" y="449551"/>
                    <a:pt x="451372" y="452437"/>
                    <a:pt x="445728" y="452437"/>
                  </a:cubicBezTo>
                  <a:cubicBezTo>
                    <a:pt x="444317" y="452437"/>
                    <a:pt x="442905" y="449551"/>
                    <a:pt x="441494" y="450994"/>
                  </a:cubicBezTo>
                  <a:cubicBezTo>
                    <a:pt x="442905" y="448107"/>
                    <a:pt x="440083" y="446664"/>
                    <a:pt x="441494" y="443778"/>
                  </a:cubicBezTo>
                  <a:cubicBezTo>
                    <a:pt x="442905" y="448107"/>
                    <a:pt x="447139" y="443778"/>
                    <a:pt x="449961" y="446664"/>
                  </a:cubicBezTo>
                  <a:cubicBezTo>
                    <a:pt x="449256" y="445221"/>
                    <a:pt x="449608" y="442695"/>
                    <a:pt x="450490" y="441433"/>
                  </a:cubicBezTo>
                  <a:close/>
                  <a:moveTo>
                    <a:pt x="414507" y="439737"/>
                  </a:moveTo>
                  <a:cubicBezTo>
                    <a:pt x="417330" y="445029"/>
                    <a:pt x="424385" y="442383"/>
                    <a:pt x="428618" y="442383"/>
                  </a:cubicBezTo>
                  <a:cubicBezTo>
                    <a:pt x="430030" y="441060"/>
                    <a:pt x="430030" y="441060"/>
                    <a:pt x="430030" y="441060"/>
                  </a:cubicBezTo>
                  <a:cubicBezTo>
                    <a:pt x="431441" y="439737"/>
                    <a:pt x="431441" y="442383"/>
                    <a:pt x="432852" y="443706"/>
                  </a:cubicBezTo>
                  <a:cubicBezTo>
                    <a:pt x="430030" y="446352"/>
                    <a:pt x="438496" y="448997"/>
                    <a:pt x="432852" y="451643"/>
                  </a:cubicBezTo>
                  <a:cubicBezTo>
                    <a:pt x="430030" y="451643"/>
                    <a:pt x="427207" y="455612"/>
                    <a:pt x="424385" y="451643"/>
                  </a:cubicBezTo>
                  <a:cubicBezTo>
                    <a:pt x="418741" y="452966"/>
                    <a:pt x="418741" y="448997"/>
                    <a:pt x="414507" y="447674"/>
                  </a:cubicBezTo>
                  <a:cubicBezTo>
                    <a:pt x="413096" y="446352"/>
                    <a:pt x="413096" y="442383"/>
                    <a:pt x="414507" y="439737"/>
                  </a:cubicBezTo>
                  <a:close/>
                  <a:moveTo>
                    <a:pt x="470087" y="436318"/>
                  </a:moveTo>
                  <a:lnTo>
                    <a:pt x="472945" y="440348"/>
                  </a:lnTo>
                  <a:cubicBezTo>
                    <a:pt x="477231" y="441691"/>
                    <a:pt x="477231" y="434975"/>
                    <a:pt x="480089" y="439005"/>
                  </a:cubicBezTo>
                  <a:cubicBezTo>
                    <a:pt x="475802" y="441691"/>
                    <a:pt x="482946" y="445721"/>
                    <a:pt x="480089" y="448408"/>
                  </a:cubicBezTo>
                  <a:cubicBezTo>
                    <a:pt x="474373" y="447065"/>
                    <a:pt x="474373" y="452438"/>
                    <a:pt x="470087" y="451095"/>
                  </a:cubicBezTo>
                  <a:cubicBezTo>
                    <a:pt x="470087" y="448408"/>
                    <a:pt x="468658" y="445721"/>
                    <a:pt x="471516" y="443035"/>
                  </a:cubicBezTo>
                  <a:cubicBezTo>
                    <a:pt x="470087" y="436318"/>
                    <a:pt x="470087" y="436318"/>
                    <a:pt x="470087" y="436318"/>
                  </a:cubicBezTo>
                  <a:close/>
                  <a:moveTo>
                    <a:pt x="504113" y="433387"/>
                  </a:moveTo>
                  <a:cubicBezTo>
                    <a:pt x="508346" y="434842"/>
                    <a:pt x="511168" y="440663"/>
                    <a:pt x="516813" y="437753"/>
                  </a:cubicBezTo>
                  <a:cubicBezTo>
                    <a:pt x="516813" y="436297"/>
                    <a:pt x="515402" y="434842"/>
                    <a:pt x="516813" y="433387"/>
                  </a:cubicBezTo>
                  <a:cubicBezTo>
                    <a:pt x="521046" y="436297"/>
                    <a:pt x="519635" y="443574"/>
                    <a:pt x="518224" y="447939"/>
                  </a:cubicBezTo>
                  <a:cubicBezTo>
                    <a:pt x="516813" y="447939"/>
                    <a:pt x="515402" y="446484"/>
                    <a:pt x="515402" y="447939"/>
                  </a:cubicBezTo>
                  <a:cubicBezTo>
                    <a:pt x="515402" y="449395"/>
                    <a:pt x="515402" y="449395"/>
                    <a:pt x="515402" y="449395"/>
                  </a:cubicBezTo>
                  <a:cubicBezTo>
                    <a:pt x="509757" y="446484"/>
                    <a:pt x="504113" y="449395"/>
                    <a:pt x="499880" y="450850"/>
                  </a:cubicBezTo>
                  <a:cubicBezTo>
                    <a:pt x="502702" y="447939"/>
                    <a:pt x="495646" y="443574"/>
                    <a:pt x="499880" y="442118"/>
                  </a:cubicBezTo>
                  <a:cubicBezTo>
                    <a:pt x="502702" y="439208"/>
                    <a:pt x="499880" y="433387"/>
                    <a:pt x="504113" y="433387"/>
                  </a:cubicBezTo>
                  <a:close/>
                  <a:moveTo>
                    <a:pt x="419446" y="433387"/>
                  </a:moveTo>
                  <a:cubicBezTo>
                    <a:pt x="421034" y="433387"/>
                    <a:pt x="421034" y="434974"/>
                    <a:pt x="421034" y="436562"/>
                  </a:cubicBezTo>
                  <a:cubicBezTo>
                    <a:pt x="419446" y="436562"/>
                    <a:pt x="419446" y="436562"/>
                    <a:pt x="419446" y="436562"/>
                  </a:cubicBezTo>
                  <a:cubicBezTo>
                    <a:pt x="419446" y="433387"/>
                    <a:pt x="419446" y="433387"/>
                    <a:pt x="419446" y="433387"/>
                  </a:cubicBezTo>
                  <a:close/>
                  <a:moveTo>
                    <a:pt x="486121" y="431655"/>
                  </a:moveTo>
                  <a:cubicBezTo>
                    <a:pt x="486121" y="431655"/>
                    <a:pt x="489296" y="430212"/>
                    <a:pt x="489296" y="433098"/>
                  </a:cubicBezTo>
                  <a:cubicBezTo>
                    <a:pt x="489296" y="434541"/>
                    <a:pt x="486121" y="434541"/>
                    <a:pt x="489296" y="435985"/>
                  </a:cubicBezTo>
                  <a:cubicBezTo>
                    <a:pt x="489296" y="437428"/>
                    <a:pt x="492471" y="435985"/>
                    <a:pt x="492471" y="435985"/>
                  </a:cubicBezTo>
                  <a:cubicBezTo>
                    <a:pt x="489296" y="437428"/>
                    <a:pt x="490884" y="446087"/>
                    <a:pt x="487709" y="441757"/>
                  </a:cubicBezTo>
                  <a:cubicBezTo>
                    <a:pt x="486121" y="438871"/>
                    <a:pt x="490884" y="438871"/>
                    <a:pt x="487709" y="437428"/>
                  </a:cubicBezTo>
                  <a:cubicBezTo>
                    <a:pt x="484534" y="440314"/>
                    <a:pt x="484534" y="440314"/>
                    <a:pt x="484534" y="440314"/>
                  </a:cubicBezTo>
                  <a:cubicBezTo>
                    <a:pt x="479771" y="437428"/>
                    <a:pt x="489296" y="434541"/>
                    <a:pt x="486121" y="431655"/>
                  </a:cubicBezTo>
                  <a:close/>
                  <a:moveTo>
                    <a:pt x="538244" y="428625"/>
                  </a:moveTo>
                  <a:cubicBezTo>
                    <a:pt x="540889" y="431556"/>
                    <a:pt x="542212" y="437417"/>
                    <a:pt x="544858" y="440348"/>
                  </a:cubicBezTo>
                  <a:cubicBezTo>
                    <a:pt x="544858" y="443279"/>
                    <a:pt x="544858" y="444744"/>
                    <a:pt x="543535" y="447675"/>
                  </a:cubicBezTo>
                  <a:cubicBezTo>
                    <a:pt x="542212" y="446210"/>
                    <a:pt x="542212" y="443279"/>
                    <a:pt x="540889" y="443279"/>
                  </a:cubicBezTo>
                  <a:cubicBezTo>
                    <a:pt x="539567" y="446210"/>
                    <a:pt x="535598" y="443279"/>
                    <a:pt x="534275" y="443279"/>
                  </a:cubicBezTo>
                  <a:cubicBezTo>
                    <a:pt x="528983" y="431556"/>
                    <a:pt x="528983" y="431556"/>
                    <a:pt x="528983" y="431556"/>
                  </a:cubicBezTo>
                  <a:cubicBezTo>
                    <a:pt x="531629" y="430090"/>
                    <a:pt x="535598" y="428625"/>
                    <a:pt x="538244" y="428625"/>
                  </a:cubicBezTo>
                  <a:close/>
                  <a:moveTo>
                    <a:pt x="486121" y="428625"/>
                  </a:moveTo>
                  <a:cubicBezTo>
                    <a:pt x="486121" y="428625"/>
                    <a:pt x="487709" y="428625"/>
                    <a:pt x="487709" y="430213"/>
                  </a:cubicBezTo>
                  <a:cubicBezTo>
                    <a:pt x="486121" y="430213"/>
                    <a:pt x="486121" y="430213"/>
                    <a:pt x="486121" y="430213"/>
                  </a:cubicBezTo>
                  <a:cubicBezTo>
                    <a:pt x="486121" y="428625"/>
                    <a:pt x="486121" y="428625"/>
                    <a:pt x="486121" y="428625"/>
                  </a:cubicBezTo>
                  <a:close/>
                  <a:moveTo>
                    <a:pt x="566343" y="427037"/>
                  </a:moveTo>
                  <a:cubicBezTo>
                    <a:pt x="571846" y="428360"/>
                    <a:pt x="566343" y="432329"/>
                    <a:pt x="566343" y="434974"/>
                  </a:cubicBezTo>
                  <a:cubicBezTo>
                    <a:pt x="567719" y="438943"/>
                    <a:pt x="564967" y="440266"/>
                    <a:pt x="563591" y="442912"/>
                  </a:cubicBezTo>
                  <a:cubicBezTo>
                    <a:pt x="562215" y="441589"/>
                    <a:pt x="562215" y="441589"/>
                    <a:pt x="562215" y="441589"/>
                  </a:cubicBezTo>
                  <a:cubicBezTo>
                    <a:pt x="559463" y="442912"/>
                    <a:pt x="559463" y="442912"/>
                    <a:pt x="559463" y="442912"/>
                  </a:cubicBezTo>
                  <a:cubicBezTo>
                    <a:pt x="559463" y="440266"/>
                    <a:pt x="555336" y="440266"/>
                    <a:pt x="558088" y="437620"/>
                  </a:cubicBezTo>
                  <a:cubicBezTo>
                    <a:pt x="556712" y="436297"/>
                    <a:pt x="556712" y="436297"/>
                    <a:pt x="556712" y="436297"/>
                  </a:cubicBezTo>
                  <a:cubicBezTo>
                    <a:pt x="555336" y="437620"/>
                    <a:pt x="555336" y="437620"/>
                    <a:pt x="555336" y="437620"/>
                  </a:cubicBezTo>
                  <a:cubicBezTo>
                    <a:pt x="551208" y="436297"/>
                    <a:pt x="553960" y="432329"/>
                    <a:pt x="553960" y="429683"/>
                  </a:cubicBezTo>
                  <a:cubicBezTo>
                    <a:pt x="556712" y="428360"/>
                    <a:pt x="560839" y="431006"/>
                    <a:pt x="563591" y="429683"/>
                  </a:cubicBezTo>
                  <a:cubicBezTo>
                    <a:pt x="566343" y="427037"/>
                    <a:pt x="566343" y="427037"/>
                    <a:pt x="566343" y="427037"/>
                  </a:cubicBezTo>
                  <a:close/>
                  <a:moveTo>
                    <a:pt x="619901" y="424295"/>
                  </a:moveTo>
                  <a:cubicBezTo>
                    <a:pt x="622811" y="425017"/>
                    <a:pt x="626086" y="426460"/>
                    <a:pt x="628996" y="426460"/>
                  </a:cubicBezTo>
                  <a:cubicBezTo>
                    <a:pt x="627541" y="429346"/>
                    <a:pt x="623175" y="430789"/>
                    <a:pt x="623175" y="433676"/>
                  </a:cubicBezTo>
                  <a:cubicBezTo>
                    <a:pt x="620265" y="436562"/>
                    <a:pt x="617354" y="433676"/>
                    <a:pt x="614444" y="436562"/>
                  </a:cubicBezTo>
                  <a:cubicBezTo>
                    <a:pt x="612988" y="435119"/>
                    <a:pt x="611533" y="429346"/>
                    <a:pt x="612988" y="426460"/>
                  </a:cubicBezTo>
                  <a:cubicBezTo>
                    <a:pt x="614444" y="423573"/>
                    <a:pt x="616990" y="423573"/>
                    <a:pt x="619901" y="424295"/>
                  </a:cubicBezTo>
                  <a:close/>
                  <a:moveTo>
                    <a:pt x="714721" y="423862"/>
                  </a:moveTo>
                  <a:lnTo>
                    <a:pt x="716309" y="423862"/>
                  </a:lnTo>
                  <a:lnTo>
                    <a:pt x="716309" y="425450"/>
                  </a:lnTo>
                  <a:lnTo>
                    <a:pt x="714721" y="425450"/>
                  </a:lnTo>
                  <a:close/>
                  <a:moveTo>
                    <a:pt x="641696" y="422275"/>
                  </a:moveTo>
                  <a:cubicBezTo>
                    <a:pt x="644871" y="423636"/>
                    <a:pt x="644871" y="427718"/>
                    <a:pt x="643284" y="430439"/>
                  </a:cubicBezTo>
                  <a:cubicBezTo>
                    <a:pt x="643284" y="431800"/>
                    <a:pt x="641696" y="431800"/>
                    <a:pt x="640109" y="431800"/>
                  </a:cubicBezTo>
                  <a:cubicBezTo>
                    <a:pt x="635346" y="427718"/>
                    <a:pt x="640109" y="426357"/>
                    <a:pt x="641696" y="422275"/>
                  </a:cubicBezTo>
                  <a:close/>
                  <a:moveTo>
                    <a:pt x="574810" y="422275"/>
                  </a:moveTo>
                  <a:cubicBezTo>
                    <a:pt x="579255" y="425185"/>
                    <a:pt x="582218" y="426641"/>
                    <a:pt x="586663" y="428096"/>
                  </a:cubicBezTo>
                  <a:cubicBezTo>
                    <a:pt x="586663" y="431006"/>
                    <a:pt x="589626" y="433917"/>
                    <a:pt x="591108" y="435372"/>
                  </a:cubicBezTo>
                  <a:cubicBezTo>
                    <a:pt x="591108" y="435372"/>
                    <a:pt x="592590" y="435372"/>
                    <a:pt x="592590" y="436827"/>
                  </a:cubicBezTo>
                  <a:cubicBezTo>
                    <a:pt x="594071" y="438283"/>
                    <a:pt x="589626" y="436827"/>
                    <a:pt x="589626" y="438283"/>
                  </a:cubicBezTo>
                  <a:cubicBezTo>
                    <a:pt x="585181" y="433917"/>
                    <a:pt x="585181" y="433917"/>
                    <a:pt x="585181" y="433917"/>
                  </a:cubicBezTo>
                  <a:cubicBezTo>
                    <a:pt x="583700" y="439738"/>
                    <a:pt x="583700" y="439738"/>
                    <a:pt x="583700" y="439738"/>
                  </a:cubicBezTo>
                  <a:cubicBezTo>
                    <a:pt x="582218" y="438283"/>
                    <a:pt x="583700" y="435372"/>
                    <a:pt x="580736" y="435372"/>
                  </a:cubicBezTo>
                  <a:cubicBezTo>
                    <a:pt x="577773" y="433917"/>
                    <a:pt x="576291" y="436827"/>
                    <a:pt x="574810" y="438283"/>
                  </a:cubicBezTo>
                  <a:cubicBezTo>
                    <a:pt x="574810" y="439738"/>
                    <a:pt x="574810" y="439738"/>
                    <a:pt x="574810" y="439738"/>
                  </a:cubicBezTo>
                  <a:cubicBezTo>
                    <a:pt x="571846" y="438283"/>
                    <a:pt x="574810" y="432462"/>
                    <a:pt x="571846" y="428096"/>
                  </a:cubicBezTo>
                  <a:cubicBezTo>
                    <a:pt x="571846" y="426641"/>
                    <a:pt x="571846" y="426641"/>
                    <a:pt x="571846" y="426641"/>
                  </a:cubicBezTo>
                  <a:cubicBezTo>
                    <a:pt x="574810" y="428096"/>
                    <a:pt x="574810" y="423730"/>
                    <a:pt x="574810" y="422275"/>
                  </a:cubicBezTo>
                  <a:close/>
                  <a:moveTo>
                    <a:pt x="633758" y="422274"/>
                  </a:moveTo>
                  <a:cubicBezTo>
                    <a:pt x="635346" y="422274"/>
                    <a:pt x="635346" y="420687"/>
                    <a:pt x="636933" y="422274"/>
                  </a:cubicBezTo>
                  <a:cubicBezTo>
                    <a:pt x="636933" y="422274"/>
                    <a:pt x="636933" y="423862"/>
                    <a:pt x="635346" y="423862"/>
                  </a:cubicBezTo>
                  <a:cubicBezTo>
                    <a:pt x="633758" y="422274"/>
                    <a:pt x="633758" y="422274"/>
                    <a:pt x="633758" y="422274"/>
                  </a:cubicBezTo>
                  <a:close/>
                  <a:moveTo>
                    <a:pt x="593705" y="419100"/>
                  </a:moveTo>
                  <a:cubicBezTo>
                    <a:pt x="598102" y="420461"/>
                    <a:pt x="601032" y="424543"/>
                    <a:pt x="603963" y="423182"/>
                  </a:cubicBezTo>
                  <a:cubicBezTo>
                    <a:pt x="605428" y="421821"/>
                    <a:pt x="606894" y="423182"/>
                    <a:pt x="608359" y="424543"/>
                  </a:cubicBezTo>
                  <a:cubicBezTo>
                    <a:pt x="606894" y="425904"/>
                    <a:pt x="602498" y="428625"/>
                    <a:pt x="602498" y="424543"/>
                  </a:cubicBezTo>
                  <a:cubicBezTo>
                    <a:pt x="599567" y="427264"/>
                    <a:pt x="596636" y="428625"/>
                    <a:pt x="593705" y="425904"/>
                  </a:cubicBezTo>
                  <a:cubicBezTo>
                    <a:pt x="593705" y="423182"/>
                    <a:pt x="589309" y="421821"/>
                    <a:pt x="593705" y="419100"/>
                  </a:cubicBezTo>
                  <a:close/>
                  <a:moveTo>
                    <a:pt x="68609" y="415925"/>
                  </a:moveTo>
                  <a:lnTo>
                    <a:pt x="70197" y="417513"/>
                  </a:lnTo>
                  <a:cubicBezTo>
                    <a:pt x="70197" y="417513"/>
                    <a:pt x="70197" y="417513"/>
                    <a:pt x="68609" y="417513"/>
                  </a:cubicBezTo>
                  <a:cubicBezTo>
                    <a:pt x="68609" y="415925"/>
                    <a:pt x="68609" y="415925"/>
                    <a:pt x="68609" y="415925"/>
                  </a:cubicBezTo>
                  <a:close/>
                  <a:moveTo>
                    <a:pt x="86071" y="411162"/>
                  </a:moveTo>
                  <a:cubicBezTo>
                    <a:pt x="86071" y="411162"/>
                    <a:pt x="87659" y="411162"/>
                    <a:pt x="87659" y="412750"/>
                  </a:cubicBezTo>
                  <a:cubicBezTo>
                    <a:pt x="87659" y="412750"/>
                    <a:pt x="86071" y="412750"/>
                    <a:pt x="86071" y="412750"/>
                  </a:cubicBezTo>
                  <a:cubicBezTo>
                    <a:pt x="86071" y="411162"/>
                    <a:pt x="86071" y="411162"/>
                    <a:pt x="86071" y="411162"/>
                  </a:cubicBezTo>
                  <a:close/>
                  <a:moveTo>
                    <a:pt x="81309" y="411162"/>
                  </a:moveTo>
                  <a:cubicBezTo>
                    <a:pt x="81309" y="411162"/>
                    <a:pt x="82897" y="411162"/>
                    <a:pt x="82897" y="411162"/>
                  </a:cubicBezTo>
                  <a:cubicBezTo>
                    <a:pt x="82897" y="411162"/>
                    <a:pt x="82897" y="412750"/>
                    <a:pt x="82897" y="412750"/>
                  </a:cubicBezTo>
                  <a:cubicBezTo>
                    <a:pt x="81309" y="411162"/>
                    <a:pt x="81309" y="411162"/>
                    <a:pt x="81309" y="411162"/>
                  </a:cubicBezTo>
                  <a:close/>
                  <a:moveTo>
                    <a:pt x="74959" y="409575"/>
                  </a:moveTo>
                  <a:cubicBezTo>
                    <a:pt x="76546" y="409575"/>
                    <a:pt x="76546" y="409575"/>
                    <a:pt x="76546" y="409575"/>
                  </a:cubicBezTo>
                  <a:cubicBezTo>
                    <a:pt x="76546" y="409575"/>
                    <a:pt x="78134" y="409575"/>
                    <a:pt x="78134" y="411162"/>
                  </a:cubicBezTo>
                  <a:cubicBezTo>
                    <a:pt x="76546" y="412750"/>
                    <a:pt x="76546" y="411162"/>
                    <a:pt x="74959" y="409575"/>
                  </a:cubicBezTo>
                  <a:close/>
                  <a:moveTo>
                    <a:pt x="713134" y="407988"/>
                  </a:moveTo>
                  <a:cubicBezTo>
                    <a:pt x="716309" y="406400"/>
                    <a:pt x="714721" y="411163"/>
                    <a:pt x="716309" y="411163"/>
                  </a:cubicBezTo>
                  <a:cubicBezTo>
                    <a:pt x="717896" y="412750"/>
                    <a:pt x="714721" y="412750"/>
                    <a:pt x="711546" y="414338"/>
                  </a:cubicBezTo>
                  <a:cubicBezTo>
                    <a:pt x="714721" y="412750"/>
                    <a:pt x="713134" y="409575"/>
                    <a:pt x="713134" y="407988"/>
                  </a:cubicBezTo>
                  <a:close/>
                  <a:moveTo>
                    <a:pt x="700434" y="404812"/>
                  </a:moveTo>
                  <a:lnTo>
                    <a:pt x="702022" y="404812"/>
                  </a:lnTo>
                  <a:lnTo>
                    <a:pt x="702022" y="406400"/>
                  </a:lnTo>
                  <a:lnTo>
                    <a:pt x="700434" y="406400"/>
                  </a:lnTo>
                  <a:close/>
                  <a:moveTo>
                    <a:pt x="611534" y="398462"/>
                  </a:moveTo>
                  <a:cubicBezTo>
                    <a:pt x="613122" y="398462"/>
                    <a:pt x="613122" y="400050"/>
                    <a:pt x="613122" y="400050"/>
                  </a:cubicBezTo>
                  <a:cubicBezTo>
                    <a:pt x="611534" y="400050"/>
                    <a:pt x="611534" y="400050"/>
                    <a:pt x="611534" y="400050"/>
                  </a:cubicBezTo>
                  <a:cubicBezTo>
                    <a:pt x="611534" y="398462"/>
                    <a:pt x="611534" y="398462"/>
                    <a:pt x="611534" y="398462"/>
                  </a:cubicBezTo>
                  <a:close/>
                  <a:moveTo>
                    <a:pt x="595659" y="396875"/>
                  </a:moveTo>
                  <a:cubicBezTo>
                    <a:pt x="597247" y="396875"/>
                    <a:pt x="598835" y="399256"/>
                    <a:pt x="600422" y="401638"/>
                  </a:cubicBezTo>
                  <a:cubicBezTo>
                    <a:pt x="598835" y="401638"/>
                    <a:pt x="598835" y="401638"/>
                    <a:pt x="598835" y="401638"/>
                  </a:cubicBezTo>
                  <a:cubicBezTo>
                    <a:pt x="595659" y="400447"/>
                    <a:pt x="595659" y="399256"/>
                    <a:pt x="595659" y="396875"/>
                  </a:cubicBezTo>
                  <a:close/>
                  <a:moveTo>
                    <a:pt x="706784" y="395287"/>
                  </a:moveTo>
                  <a:lnTo>
                    <a:pt x="713134" y="401902"/>
                  </a:lnTo>
                  <a:cubicBezTo>
                    <a:pt x="713134" y="403225"/>
                    <a:pt x="710594" y="401902"/>
                    <a:pt x="709324" y="401902"/>
                  </a:cubicBezTo>
                  <a:cubicBezTo>
                    <a:pt x="706784" y="400579"/>
                    <a:pt x="708054" y="397933"/>
                    <a:pt x="706784" y="395287"/>
                  </a:cubicBezTo>
                  <a:close/>
                  <a:moveTo>
                    <a:pt x="670271" y="390525"/>
                  </a:moveTo>
                  <a:lnTo>
                    <a:pt x="671859" y="392112"/>
                  </a:lnTo>
                  <a:cubicBezTo>
                    <a:pt x="671859" y="392112"/>
                    <a:pt x="671859" y="392112"/>
                    <a:pt x="671859" y="393700"/>
                  </a:cubicBezTo>
                  <a:cubicBezTo>
                    <a:pt x="670271" y="393700"/>
                    <a:pt x="670271" y="393700"/>
                    <a:pt x="670271" y="393700"/>
                  </a:cubicBezTo>
                  <a:cubicBezTo>
                    <a:pt x="670271" y="390525"/>
                    <a:pt x="670271" y="390525"/>
                    <a:pt x="670271" y="390525"/>
                  </a:cubicBezTo>
                  <a:close/>
                  <a:moveTo>
                    <a:pt x="711546" y="388937"/>
                  </a:moveTo>
                  <a:cubicBezTo>
                    <a:pt x="713134" y="388937"/>
                    <a:pt x="713134" y="390525"/>
                    <a:pt x="713134" y="390525"/>
                  </a:cubicBezTo>
                  <a:cubicBezTo>
                    <a:pt x="711546" y="390525"/>
                    <a:pt x="711546" y="390525"/>
                    <a:pt x="711546" y="390525"/>
                  </a:cubicBezTo>
                  <a:cubicBezTo>
                    <a:pt x="711546" y="388937"/>
                    <a:pt x="711546" y="388937"/>
                    <a:pt x="711546" y="388937"/>
                  </a:cubicBezTo>
                  <a:close/>
                  <a:moveTo>
                    <a:pt x="568671" y="385762"/>
                  </a:moveTo>
                  <a:lnTo>
                    <a:pt x="570259" y="385762"/>
                  </a:lnTo>
                  <a:cubicBezTo>
                    <a:pt x="570259" y="387350"/>
                    <a:pt x="569465" y="387350"/>
                    <a:pt x="569465" y="387350"/>
                  </a:cubicBezTo>
                  <a:cubicBezTo>
                    <a:pt x="568671" y="387350"/>
                    <a:pt x="568671" y="387350"/>
                    <a:pt x="568671" y="387350"/>
                  </a:cubicBezTo>
                  <a:cubicBezTo>
                    <a:pt x="568671" y="385762"/>
                    <a:pt x="568671" y="385762"/>
                    <a:pt x="568671" y="385762"/>
                  </a:cubicBezTo>
                  <a:close/>
                  <a:moveTo>
                    <a:pt x="676146" y="379280"/>
                  </a:moveTo>
                  <a:cubicBezTo>
                    <a:pt x="679003" y="382191"/>
                    <a:pt x="684718" y="377825"/>
                    <a:pt x="686147" y="383646"/>
                  </a:cubicBezTo>
                  <a:cubicBezTo>
                    <a:pt x="683290" y="385101"/>
                    <a:pt x="681861" y="389467"/>
                    <a:pt x="680432" y="392377"/>
                  </a:cubicBezTo>
                  <a:cubicBezTo>
                    <a:pt x="674717" y="395288"/>
                    <a:pt x="674717" y="395288"/>
                    <a:pt x="674717" y="395288"/>
                  </a:cubicBezTo>
                  <a:cubicBezTo>
                    <a:pt x="671859" y="392377"/>
                    <a:pt x="674717" y="388012"/>
                    <a:pt x="676146" y="386556"/>
                  </a:cubicBezTo>
                  <a:cubicBezTo>
                    <a:pt x="674717" y="386556"/>
                    <a:pt x="673288" y="385101"/>
                    <a:pt x="673288" y="383646"/>
                  </a:cubicBezTo>
                  <a:cubicBezTo>
                    <a:pt x="673288" y="380735"/>
                    <a:pt x="674717" y="380735"/>
                    <a:pt x="676146" y="379280"/>
                  </a:cubicBezTo>
                  <a:close/>
                  <a:moveTo>
                    <a:pt x="711546" y="331787"/>
                  </a:moveTo>
                  <a:lnTo>
                    <a:pt x="713134" y="331787"/>
                  </a:lnTo>
                  <a:lnTo>
                    <a:pt x="713134" y="333375"/>
                  </a:lnTo>
                  <a:lnTo>
                    <a:pt x="711546" y="333375"/>
                  </a:lnTo>
                  <a:close/>
                  <a:moveTo>
                    <a:pt x="702374" y="330200"/>
                  </a:moveTo>
                  <a:lnTo>
                    <a:pt x="705196" y="331682"/>
                  </a:lnTo>
                  <a:cubicBezTo>
                    <a:pt x="702374" y="334645"/>
                    <a:pt x="699552" y="339090"/>
                    <a:pt x="700963" y="343535"/>
                  </a:cubicBezTo>
                  <a:cubicBezTo>
                    <a:pt x="700963" y="345017"/>
                    <a:pt x="700963" y="347980"/>
                    <a:pt x="702374" y="347980"/>
                  </a:cubicBezTo>
                  <a:cubicBezTo>
                    <a:pt x="702374" y="350943"/>
                    <a:pt x="699552" y="350943"/>
                    <a:pt x="696730" y="352425"/>
                  </a:cubicBezTo>
                  <a:cubicBezTo>
                    <a:pt x="695318" y="349462"/>
                    <a:pt x="693907" y="347980"/>
                    <a:pt x="695318" y="345017"/>
                  </a:cubicBezTo>
                  <a:cubicBezTo>
                    <a:pt x="703785" y="342053"/>
                    <a:pt x="692496" y="334645"/>
                    <a:pt x="702374" y="334645"/>
                  </a:cubicBezTo>
                  <a:cubicBezTo>
                    <a:pt x="702374" y="330200"/>
                    <a:pt x="702374" y="330200"/>
                    <a:pt x="702374" y="330200"/>
                  </a:cubicBezTo>
                  <a:close/>
                  <a:moveTo>
                    <a:pt x="711795" y="323585"/>
                  </a:moveTo>
                  <a:cubicBezTo>
                    <a:pt x="713531" y="323585"/>
                    <a:pt x="714920" y="324246"/>
                    <a:pt x="713531" y="326231"/>
                  </a:cubicBezTo>
                  <a:cubicBezTo>
                    <a:pt x="712142" y="326231"/>
                    <a:pt x="709364" y="326231"/>
                    <a:pt x="707974" y="328877"/>
                  </a:cubicBezTo>
                  <a:cubicBezTo>
                    <a:pt x="709364" y="330200"/>
                    <a:pt x="709364" y="330200"/>
                    <a:pt x="709364" y="330200"/>
                  </a:cubicBezTo>
                  <a:cubicBezTo>
                    <a:pt x="706585" y="330200"/>
                    <a:pt x="705196" y="328877"/>
                    <a:pt x="705196" y="327554"/>
                  </a:cubicBezTo>
                  <a:cubicBezTo>
                    <a:pt x="705196" y="326231"/>
                    <a:pt x="705196" y="326231"/>
                    <a:pt x="705196" y="326231"/>
                  </a:cubicBezTo>
                  <a:cubicBezTo>
                    <a:pt x="707974" y="326231"/>
                    <a:pt x="707974" y="326231"/>
                    <a:pt x="707974" y="326231"/>
                  </a:cubicBezTo>
                  <a:cubicBezTo>
                    <a:pt x="707974" y="324908"/>
                    <a:pt x="707974" y="324908"/>
                    <a:pt x="707974" y="324908"/>
                  </a:cubicBezTo>
                  <a:cubicBezTo>
                    <a:pt x="707974" y="324246"/>
                    <a:pt x="710058" y="323585"/>
                    <a:pt x="711795" y="323585"/>
                  </a:cubicBezTo>
                  <a:close/>
                  <a:moveTo>
                    <a:pt x="740122" y="288925"/>
                  </a:moveTo>
                  <a:cubicBezTo>
                    <a:pt x="740122" y="288925"/>
                    <a:pt x="740122" y="288925"/>
                    <a:pt x="741709" y="288925"/>
                  </a:cubicBezTo>
                  <a:cubicBezTo>
                    <a:pt x="741709" y="289719"/>
                    <a:pt x="741709" y="289719"/>
                    <a:pt x="740122" y="290513"/>
                  </a:cubicBezTo>
                  <a:cubicBezTo>
                    <a:pt x="740122" y="289719"/>
                    <a:pt x="738534" y="289719"/>
                    <a:pt x="740122" y="288925"/>
                  </a:cubicBezTo>
                  <a:close/>
                  <a:moveTo>
                    <a:pt x="738534" y="276225"/>
                  </a:moveTo>
                  <a:cubicBezTo>
                    <a:pt x="740121" y="276225"/>
                    <a:pt x="743296" y="277813"/>
                    <a:pt x="741709" y="279400"/>
                  </a:cubicBezTo>
                  <a:cubicBezTo>
                    <a:pt x="740121" y="280988"/>
                    <a:pt x="738534" y="280988"/>
                    <a:pt x="736946" y="279400"/>
                  </a:cubicBezTo>
                  <a:cubicBezTo>
                    <a:pt x="738534" y="276225"/>
                    <a:pt x="738534" y="276225"/>
                    <a:pt x="738534" y="276225"/>
                  </a:cubicBezTo>
                  <a:close/>
                  <a:moveTo>
                    <a:pt x="730809" y="260424"/>
                  </a:moveTo>
                  <a:lnTo>
                    <a:pt x="732184" y="261937"/>
                  </a:lnTo>
                  <a:cubicBezTo>
                    <a:pt x="732184" y="261937"/>
                    <a:pt x="730795" y="260494"/>
                    <a:pt x="730795" y="260494"/>
                  </a:cubicBezTo>
                  <a:close/>
                  <a:moveTo>
                    <a:pt x="711546" y="258762"/>
                  </a:moveTo>
                  <a:cubicBezTo>
                    <a:pt x="712605" y="258762"/>
                    <a:pt x="713663" y="258762"/>
                    <a:pt x="714721" y="260350"/>
                  </a:cubicBezTo>
                  <a:cubicBezTo>
                    <a:pt x="713663" y="260350"/>
                    <a:pt x="712605" y="260350"/>
                    <a:pt x="711546" y="260350"/>
                  </a:cubicBezTo>
                  <a:cubicBezTo>
                    <a:pt x="711546" y="258762"/>
                    <a:pt x="711546" y="258762"/>
                    <a:pt x="711546" y="258762"/>
                  </a:cubicBezTo>
                  <a:close/>
                  <a:moveTo>
                    <a:pt x="705196" y="252412"/>
                  </a:moveTo>
                  <a:cubicBezTo>
                    <a:pt x="706784" y="253999"/>
                    <a:pt x="706784" y="252412"/>
                    <a:pt x="708372" y="252412"/>
                  </a:cubicBezTo>
                  <a:cubicBezTo>
                    <a:pt x="708372" y="255587"/>
                    <a:pt x="709959" y="260349"/>
                    <a:pt x="705196" y="261937"/>
                  </a:cubicBezTo>
                  <a:cubicBezTo>
                    <a:pt x="705196" y="252412"/>
                    <a:pt x="705196" y="252412"/>
                    <a:pt x="705196" y="252412"/>
                  </a:cubicBezTo>
                  <a:close/>
                  <a:moveTo>
                    <a:pt x="710276" y="246062"/>
                  </a:moveTo>
                  <a:cubicBezTo>
                    <a:pt x="711546" y="249237"/>
                    <a:pt x="707736" y="247650"/>
                    <a:pt x="707736" y="250825"/>
                  </a:cubicBezTo>
                  <a:cubicBezTo>
                    <a:pt x="706466" y="250825"/>
                    <a:pt x="705196" y="250825"/>
                    <a:pt x="705196" y="249237"/>
                  </a:cubicBezTo>
                  <a:cubicBezTo>
                    <a:pt x="706466" y="247650"/>
                    <a:pt x="707736" y="244475"/>
                    <a:pt x="710276" y="246062"/>
                  </a:cubicBezTo>
                  <a:close/>
                  <a:moveTo>
                    <a:pt x="729406" y="246062"/>
                  </a:moveTo>
                  <a:cubicBezTo>
                    <a:pt x="732184" y="248948"/>
                    <a:pt x="729406" y="250391"/>
                    <a:pt x="732184" y="253278"/>
                  </a:cubicBezTo>
                  <a:lnTo>
                    <a:pt x="730809" y="260424"/>
                  </a:lnTo>
                  <a:lnTo>
                    <a:pt x="729233" y="258690"/>
                  </a:lnTo>
                  <a:cubicBezTo>
                    <a:pt x="728364" y="257247"/>
                    <a:pt x="727323" y="256164"/>
                    <a:pt x="725239" y="257607"/>
                  </a:cubicBezTo>
                  <a:cubicBezTo>
                    <a:pt x="721071" y="254721"/>
                    <a:pt x="726628" y="254721"/>
                    <a:pt x="728017" y="251835"/>
                  </a:cubicBezTo>
                  <a:cubicBezTo>
                    <a:pt x="729406" y="250391"/>
                    <a:pt x="729406" y="250391"/>
                    <a:pt x="729406" y="250391"/>
                  </a:cubicBezTo>
                  <a:cubicBezTo>
                    <a:pt x="728017" y="248948"/>
                    <a:pt x="726628" y="248948"/>
                    <a:pt x="725239" y="250391"/>
                  </a:cubicBezTo>
                  <a:cubicBezTo>
                    <a:pt x="725239" y="247505"/>
                    <a:pt x="729406" y="248948"/>
                    <a:pt x="729406" y="246062"/>
                  </a:cubicBezTo>
                  <a:close/>
                  <a:moveTo>
                    <a:pt x="723717" y="234950"/>
                  </a:moveTo>
                  <a:cubicBezTo>
                    <a:pt x="725040" y="237331"/>
                    <a:pt x="726363" y="234950"/>
                    <a:pt x="729009" y="234950"/>
                  </a:cubicBezTo>
                  <a:cubicBezTo>
                    <a:pt x="729009" y="239713"/>
                    <a:pt x="725040" y="236141"/>
                    <a:pt x="723717" y="239713"/>
                  </a:cubicBezTo>
                  <a:cubicBezTo>
                    <a:pt x="721071" y="238522"/>
                    <a:pt x="721071" y="236141"/>
                    <a:pt x="723717" y="234950"/>
                  </a:cubicBezTo>
                  <a:close/>
                  <a:moveTo>
                    <a:pt x="732185" y="204787"/>
                  </a:moveTo>
                  <a:cubicBezTo>
                    <a:pt x="732185" y="206375"/>
                    <a:pt x="733772" y="209550"/>
                    <a:pt x="732185" y="212725"/>
                  </a:cubicBezTo>
                  <a:cubicBezTo>
                    <a:pt x="729009" y="211137"/>
                    <a:pt x="729009" y="207962"/>
                    <a:pt x="729009" y="206375"/>
                  </a:cubicBezTo>
                  <a:cubicBezTo>
                    <a:pt x="732185" y="204787"/>
                    <a:pt x="732185" y="204787"/>
                    <a:pt x="732185" y="204787"/>
                  </a:cubicBezTo>
                  <a:close/>
                  <a:moveTo>
                    <a:pt x="729009" y="201612"/>
                  </a:moveTo>
                  <a:lnTo>
                    <a:pt x="730597" y="201612"/>
                  </a:lnTo>
                  <a:lnTo>
                    <a:pt x="730597" y="204787"/>
                  </a:lnTo>
                  <a:lnTo>
                    <a:pt x="729009" y="204787"/>
                  </a:lnTo>
                  <a:close/>
                  <a:moveTo>
                    <a:pt x="694084" y="198438"/>
                  </a:moveTo>
                  <a:cubicBezTo>
                    <a:pt x="694084" y="196850"/>
                    <a:pt x="695672" y="198438"/>
                    <a:pt x="695672" y="198438"/>
                  </a:cubicBezTo>
                  <a:cubicBezTo>
                    <a:pt x="694084" y="200025"/>
                    <a:pt x="695672" y="201613"/>
                    <a:pt x="694084" y="201613"/>
                  </a:cubicBezTo>
                  <a:cubicBezTo>
                    <a:pt x="694084" y="198438"/>
                    <a:pt x="694084" y="198438"/>
                    <a:pt x="694084" y="198438"/>
                  </a:cubicBezTo>
                  <a:close/>
                  <a:moveTo>
                    <a:pt x="725437" y="187325"/>
                  </a:moveTo>
                  <a:cubicBezTo>
                    <a:pt x="729009" y="190046"/>
                    <a:pt x="724246" y="194129"/>
                    <a:pt x="727818" y="196850"/>
                  </a:cubicBezTo>
                  <a:cubicBezTo>
                    <a:pt x="724246" y="196850"/>
                    <a:pt x="726628" y="191407"/>
                    <a:pt x="724246" y="188686"/>
                  </a:cubicBezTo>
                  <a:cubicBezTo>
                    <a:pt x="725437" y="187325"/>
                    <a:pt x="725437" y="187325"/>
                    <a:pt x="725437" y="187325"/>
                  </a:cubicBezTo>
                  <a:close/>
                  <a:moveTo>
                    <a:pt x="702022" y="185737"/>
                  </a:moveTo>
                  <a:cubicBezTo>
                    <a:pt x="702022" y="185737"/>
                    <a:pt x="703610" y="185737"/>
                    <a:pt x="705197" y="186795"/>
                  </a:cubicBezTo>
                  <a:cubicBezTo>
                    <a:pt x="703610" y="186795"/>
                    <a:pt x="705197" y="187854"/>
                    <a:pt x="703610" y="188912"/>
                  </a:cubicBezTo>
                  <a:cubicBezTo>
                    <a:pt x="702022" y="187854"/>
                    <a:pt x="700434" y="186795"/>
                    <a:pt x="702022" y="185737"/>
                  </a:cubicBezTo>
                  <a:close/>
                  <a:moveTo>
                    <a:pt x="709959" y="182562"/>
                  </a:moveTo>
                  <a:cubicBezTo>
                    <a:pt x="711547" y="182562"/>
                    <a:pt x="711547" y="184149"/>
                    <a:pt x="711547" y="185737"/>
                  </a:cubicBezTo>
                  <a:cubicBezTo>
                    <a:pt x="709959" y="185737"/>
                    <a:pt x="709959" y="185737"/>
                    <a:pt x="709959" y="185737"/>
                  </a:cubicBezTo>
                  <a:cubicBezTo>
                    <a:pt x="709959" y="182562"/>
                    <a:pt x="709959" y="182562"/>
                    <a:pt x="709959" y="182562"/>
                  </a:cubicBezTo>
                  <a:close/>
                  <a:moveTo>
                    <a:pt x="695036" y="176212"/>
                  </a:moveTo>
                  <a:cubicBezTo>
                    <a:pt x="698846" y="176212"/>
                    <a:pt x="695036" y="180340"/>
                    <a:pt x="696306" y="181715"/>
                  </a:cubicBezTo>
                  <a:cubicBezTo>
                    <a:pt x="698846" y="185843"/>
                    <a:pt x="698846" y="189971"/>
                    <a:pt x="695036" y="194098"/>
                  </a:cubicBezTo>
                  <a:cubicBezTo>
                    <a:pt x="696306" y="195474"/>
                    <a:pt x="696306" y="195474"/>
                    <a:pt x="696306" y="195474"/>
                  </a:cubicBezTo>
                  <a:cubicBezTo>
                    <a:pt x="693766" y="196850"/>
                    <a:pt x="693766" y="196850"/>
                    <a:pt x="693766" y="196850"/>
                  </a:cubicBezTo>
                  <a:cubicBezTo>
                    <a:pt x="692496" y="189971"/>
                    <a:pt x="692496" y="181715"/>
                    <a:pt x="695036" y="176212"/>
                  </a:cubicBezTo>
                  <a:close/>
                  <a:moveTo>
                    <a:pt x="705196" y="171450"/>
                  </a:moveTo>
                  <a:cubicBezTo>
                    <a:pt x="708371" y="171450"/>
                    <a:pt x="711546" y="175532"/>
                    <a:pt x="711546" y="176893"/>
                  </a:cubicBezTo>
                  <a:cubicBezTo>
                    <a:pt x="709959" y="180975"/>
                    <a:pt x="709959" y="180975"/>
                    <a:pt x="709959" y="180975"/>
                  </a:cubicBezTo>
                  <a:cubicBezTo>
                    <a:pt x="708371" y="176893"/>
                    <a:pt x="706784" y="174171"/>
                    <a:pt x="705196" y="171450"/>
                  </a:cubicBezTo>
                  <a:close/>
                  <a:moveTo>
                    <a:pt x="711546" y="163512"/>
                  </a:moveTo>
                  <a:lnTo>
                    <a:pt x="713134" y="163512"/>
                  </a:lnTo>
                  <a:cubicBezTo>
                    <a:pt x="714721" y="165100"/>
                    <a:pt x="711546" y="163512"/>
                    <a:pt x="711546" y="165100"/>
                  </a:cubicBezTo>
                  <a:cubicBezTo>
                    <a:pt x="711546" y="163512"/>
                    <a:pt x="711546" y="163512"/>
                    <a:pt x="711546" y="163512"/>
                  </a:cubicBezTo>
                  <a:close/>
                  <a:moveTo>
                    <a:pt x="706784" y="146050"/>
                  </a:moveTo>
                  <a:cubicBezTo>
                    <a:pt x="708372" y="146050"/>
                    <a:pt x="708372" y="146050"/>
                    <a:pt x="708372" y="147637"/>
                  </a:cubicBezTo>
                  <a:cubicBezTo>
                    <a:pt x="708372" y="147637"/>
                    <a:pt x="708372" y="147637"/>
                    <a:pt x="708372" y="149225"/>
                  </a:cubicBezTo>
                  <a:cubicBezTo>
                    <a:pt x="706784" y="146050"/>
                    <a:pt x="706784" y="146050"/>
                    <a:pt x="706784" y="146050"/>
                  </a:cubicBezTo>
                  <a:close/>
                  <a:moveTo>
                    <a:pt x="689321" y="139700"/>
                  </a:moveTo>
                  <a:cubicBezTo>
                    <a:pt x="690909" y="139700"/>
                    <a:pt x="690909" y="139700"/>
                    <a:pt x="690909" y="141288"/>
                  </a:cubicBezTo>
                  <a:cubicBezTo>
                    <a:pt x="689321" y="141288"/>
                    <a:pt x="689321" y="141288"/>
                    <a:pt x="689321" y="141288"/>
                  </a:cubicBezTo>
                  <a:cubicBezTo>
                    <a:pt x="689321" y="139700"/>
                    <a:pt x="689321" y="139700"/>
                    <a:pt x="689321" y="139700"/>
                  </a:cubicBezTo>
                  <a:close/>
                  <a:moveTo>
                    <a:pt x="688924" y="134711"/>
                  </a:moveTo>
                  <a:cubicBezTo>
                    <a:pt x="694481" y="133350"/>
                    <a:pt x="691703" y="138793"/>
                    <a:pt x="695870" y="138793"/>
                  </a:cubicBezTo>
                  <a:cubicBezTo>
                    <a:pt x="697259" y="140154"/>
                    <a:pt x="697259" y="141514"/>
                    <a:pt x="697259" y="142875"/>
                  </a:cubicBezTo>
                  <a:cubicBezTo>
                    <a:pt x="694481" y="142875"/>
                    <a:pt x="695870" y="137432"/>
                    <a:pt x="691703" y="138793"/>
                  </a:cubicBezTo>
                  <a:cubicBezTo>
                    <a:pt x="691703" y="136071"/>
                    <a:pt x="691703" y="136071"/>
                    <a:pt x="691703" y="136071"/>
                  </a:cubicBezTo>
                  <a:cubicBezTo>
                    <a:pt x="687535" y="138793"/>
                    <a:pt x="687535" y="138793"/>
                    <a:pt x="687535" y="138793"/>
                  </a:cubicBezTo>
                  <a:cubicBezTo>
                    <a:pt x="686146" y="136071"/>
                    <a:pt x="688924" y="134711"/>
                    <a:pt x="688924" y="134711"/>
                  </a:cubicBezTo>
                  <a:close/>
                  <a:moveTo>
                    <a:pt x="682971" y="125412"/>
                  </a:moveTo>
                  <a:cubicBezTo>
                    <a:pt x="684030" y="125412"/>
                    <a:pt x="686146" y="126470"/>
                    <a:pt x="684030" y="127529"/>
                  </a:cubicBezTo>
                  <a:cubicBezTo>
                    <a:pt x="684030" y="127529"/>
                    <a:pt x="682971" y="128587"/>
                    <a:pt x="682971" y="127529"/>
                  </a:cubicBezTo>
                  <a:cubicBezTo>
                    <a:pt x="682971" y="125412"/>
                    <a:pt x="682971" y="125412"/>
                    <a:pt x="682971" y="125412"/>
                  </a:cubicBezTo>
                  <a:close/>
                  <a:moveTo>
                    <a:pt x="702021" y="84137"/>
                  </a:moveTo>
                  <a:lnTo>
                    <a:pt x="702021" y="85725"/>
                  </a:lnTo>
                  <a:cubicBezTo>
                    <a:pt x="698846" y="85725"/>
                    <a:pt x="698846" y="85725"/>
                    <a:pt x="698846" y="85725"/>
                  </a:cubicBezTo>
                  <a:cubicBezTo>
                    <a:pt x="698846" y="84137"/>
                    <a:pt x="700434" y="84137"/>
                    <a:pt x="702021" y="84137"/>
                  </a:cubicBezTo>
                  <a:close/>
                  <a:moveTo>
                    <a:pt x="692497" y="82550"/>
                  </a:moveTo>
                  <a:cubicBezTo>
                    <a:pt x="695672" y="82550"/>
                    <a:pt x="697259" y="84931"/>
                    <a:pt x="695672" y="86122"/>
                  </a:cubicBezTo>
                  <a:cubicBezTo>
                    <a:pt x="694084" y="84931"/>
                    <a:pt x="690909" y="87313"/>
                    <a:pt x="690909" y="84931"/>
                  </a:cubicBezTo>
                  <a:cubicBezTo>
                    <a:pt x="692497" y="82550"/>
                    <a:pt x="692497" y="82550"/>
                    <a:pt x="692497" y="82550"/>
                  </a:cubicBezTo>
                  <a:close/>
                  <a:moveTo>
                    <a:pt x="675034" y="77787"/>
                  </a:moveTo>
                  <a:cubicBezTo>
                    <a:pt x="676622" y="76200"/>
                    <a:pt x="681384" y="76200"/>
                    <a:pt x="681384" y="79375"/>
                  </a:cubicBezTo>
                  <a:cubicBezTo>
                    <a:pt x="681384" y="80962"/>
                    <a:pt x="681384" y="82550"/>
                    <a:pt x="679797" y="82550"/>
                  </a:cubicBezTo>
                  <a:cubicBezTo>
                    <a:pt x="676622" y="80962"/>
                    <a:pt x="675034" y="80962"/>
                    <a:pt x="675034" y="77787"/>
                  </a:cubicBezTo>
                  <a:close/>
                  <a:moveTo>
                    <a:pt x="692497" y="76200"/>
                  </a:moveTo>
                  <a:cubicBezTo>
                    <a:pt x="695672" y="76200"/>
                    <a:pt x="695672" y="76200"/>
                    <a:pt x="695672" y="76200"/>
                  </a:cubicBezTo>
                  <a:lnTo>
                    <a:pt x="695672" y="77788"/>
                  </a:lnTo>
                  <a:cubicBezTo>
                    <a:pt x="694085" y="77788"/>
                    <a:pt x="690909" y="77788"/>
                    <a:pt x="692497" y="76200"/>
                  </a:cubicBezTo>
                  <a:close/>
                  <a:moveTo>
                    <a:pt x="732184" y="36512"/>
                  </a:moveTo>
                  <a:cubicBezTo>
                    <a:pt x="732184" y="36512"/>
                    <a:pt x="732184" y="36512"/>
                    <a:pt x="733772" y="36512"/>
                  </a:cubicBezTo>
                  <a:cubicBezTo>
                    <a:pt x="733772" y="38100"/>
                    <a:pt x="733772" y="38100"/>
                    <a:pt x="733772" y="38100"/>
                  </a:cubicBezTo>
                  <a:cubicBezTo>
                    <a:pt x="732184" y="38100"/>
                    <a:pt x="732184" y="38100"/>
                    <a:pt x="732184" y="38100"/>
                  </a:cubicBezTo>
                  <a:cubicBezTo>
                    <a:pt x="732184" y="36512"/>
                    <a:pt x="732184" y="36512"/>
                    <a:pt x="732184" y="36512"/>
                  </a:cubicBezTo>
                  <a:close/>
                  <a:moveTo>
                    <a:pt x="636934" y="23812"/>
                  </a:moveTo>
                  <a:cubicBezTo>
                    <a:pt x="636934" y="25400"/>
                    <a:pt x="636934" y="25400"/>
                    <a:pt x="636934" y="25400"/>
                  </a:cubicBezTo>
                  <a:cubicBezTo>
                    <a:pt x="635346" y="25400"/>
                    <a:pt x="635346" y="25400"/>
                    <a:pt x="635346" y="25400"/>
                  </a:cubicBezTo>
                  <a:cubicBezTo>
                    <a:pt x="635346" y="25400"/>
                    <a:pt x="635346" y="23812"/>
                    <a:pt x="636934" y="23812"/>
                  </a:cubicBezTo>
                  <a:close/>
                  <a:moveTo>
                    <a:pt x="728934" y="15716"/>
                  </a:moveTo>
                  <a:cubicBezTo>
                    <a:pt x="730497" y="15240"/>
                    <a:pt x="731887" y="15240"/>
                    <a:pt x="732581" y="17780"/>
                  </a:cubicBezTo>
                  <a:cubicBezTo>
                    <a:pt x="729803" y="19050"/>
                    <a:pt x="735359" y="22860"/>
                    <a:pt x="731192" y="24130"/>
                  </a:cubicBezTo>
                  <a:cubicBezTo>
                    <a:pt x="731192" y="25400"/>
                    <a:pt x="731192" y="25400"/>
                    <a:pt x="731192" y="25400"/>
                  </a:cubicBezTo>
                  <a:cubicBezTo>
                    <a:pt x="731192" y="25400"/>
                    <a:pt x="729803" y="25400"/>
                    <a:pt x="728414" y="25400"/>
                  </a:cubicBezTo>
                  <a:cubicBezTo>
                    <a:pt x="729803" y="24130"/>
                    <a:pt x="731192" y="22860"/>
                    <a:pt x="729803" y="21590"/>
                  </a:cubicBezTo>
                  <a:cubicBezTo>
                    <a:pt x="727024" y="19050"/>
                    <a:pt x="724246" y="20320"/>
                    <a:pt x="724246" y="16510"/>
                  </a:cubicBezTo>
                  <a:cubicBezTo>
                    <a:pt x="725635" y="17145"/>
                    <a:pt x="727372" y="16192"/>
                    <a:pt x="728934" y="15716"/>
                  </a:cubicBezTo>
                  <a:close/>
                  <a:moveTo>
                    <a:pt x="568672" y="12700"/>
                  </a:moveTo>
                  <a:cubicBezTo>
                    <a:pt x="568672" y="13970"/>
                    <a:pt x="570259" y="15240"/>
                    <a:pt x="568672" y="17780"/>
                  </a:cubicBezTo>
                  <a:cubicBezTo>
                    <a:pt x="567084" y="19050"/>
                    <a:pt x="565496" y="17780"/>
                    <a:pt x="565496" y="16510"/>
                  </a:cubicBezTo>
                  <a:cubicBezTo>
                    <a:pt x="565496" y="15240"/>
                    <a:pt x="565496" y="12700"/>
                    <a:pt x="568672" y="12700"/>
                  </a:cubicBezTo>
                  <a:close/>
                  <a:moveTo>
                    <a:pt x="481359" y="12700"/>
                  </a:moveTo>
                  <a:cubicBezTo>
                    <a:pt x="482947" y="12700"/>
                    <a:pt x="482947" y="13758"/>
                    <a:pt x="484534" y="14817"/>
                  </a:cubicBezTo>
                  <a:cubicBezTo>
                    <a:pt x="484534" y="15875"/>
                    <a:pt x="482947" y="15875"/>
                    <a:pt x="482947" y="15875"/>
                  </a:cubicBezTo>
                  <a:cubicBezTo>
                    <a:pt x="481359" y="15875"/>
                    <a:pt x="479771" y="13758"/>
                    <a:pt x="481359" y="12700"/>
                  </a:cubicBezTo>
                  <a:close/>
                  <a:moveTo>
                    <a:pt x="247997" y="9524"/>
                  </a:moveTo>
                  <a:cubicBezTo>
                    <a:pt x="247997" y="9524"/>
                    <a:pt x="247997" y="11112"/>
                    <a:pt x="247997" y="11112"/>
                  </a:cubicBezTo>
                  <a:cubicBezTo>
                    <a:pt x="247203" y="11112"/>
                    <a:pt x="247203" y="11112"/>
                    <a:pt x="247203" y="11112"/>
                  </a:cubicBezTo>
                  <a:cubicBezTo>
                    <a:pt x="246409" y="9524"/>
                    <a:pt x="247203" y="7937"/>
                    <a:pt x="247997" y="9524"/>
                  </a:cubicBezTo>
                  <a:close/>
                  <a:moveTo>
                    <a:pt x="628997" y="6350"/>
                  </a:moveTo>
                  <a:cubicBezTo>
                    <a:pt x="630585" y="6350"/>
                    <a:pt x="632172" y="7937"/>
                    <a:pt x="632172" y="9525"/>
                  </a:cubicBezTo>
                  <a:cubicBezTo>
                    <a:pt x="630585" y="9525"/>
                    <a:pt x="628997" y="9525"/>
                    <a:pt x="627409" y="7937"/>
                  </a:cubicBezTo>
                  <a:cubicBezTo>
                    <a:pt x="628997" y="6350"/>
                    <a:pt x="628997" y="6350"/>
                    <a:pt x="628997" y="6350"/>
                  </a:cubicBezTo>
                  <a:close/>
                  <a:moveTo>
                    <a:pt x="589309" y="6350"/>
                  </a:moveTo>
                  <a:cubicBezTo>
                    <a:pt x="589309" y="6350"/>
                    <a:pt x="590897" y="7938"/>
                    <a:pt x="590897" y="7938"/>
                  </a:cubicBezTo>
                  <a:cubicBezTo>
                    <a:pt x="594072" y="9525"/>
                    <a:pt x="590897" y="11113"/>
                    <a:pt x="589309" y="11113"/>
                  </a:cubicBezTo>
                  <a:cubicBezTo>
                    <a:pt x="586134" y="11113"/>
                    <a:pt x="589309" y="7938"/>
                    <a:pt x="589309" y="6350"/>
                  </a:cubicBezTo>
                  <a:close/>
                  <a:moveTo>
                    <a:pt x="582165" y="6350"/>
                  </a:moveTo>
                  <a:cubicBezTo>
                    <a:pt x="582165" y="6350"/>
                    <a:pt x="582959" y="6350"/>
                    <a:pt x="582959" y="7937"/>
                  </a:cubicBezTo>
                  <a:cubicBezTo>
                    <a:pt x="582959" y="7937"/>
                    <a:pt x="582959" y="9525"/>
                    <a:pt x="582959" y="9525"/>
                  </a:cubicBezTo>
                  <a:cubicBezTo>
                    <a:pt x="582165" y="9525"/>
                    <a:pt x="581371" y="7937"/>
                    <a:pt x="582165" y="6350"/>
                  </a:cubicBezTo>
                  <a:close/>
                  <a:moveTo>
                    <a:pt x="646459" y="4762"/>
                  </a:moveTo>
                  <a:cubicBezTo>
                    <a:pt x="648999" y="4762"/>
                    <a:pt x="650269" y="7937"/>
                    <a:pt x="651539" y="4762"/>
                  </a:cubicBezTo>
                  <a:cubicBezTo>
                    <a:pt x="652809" y="6349"/>
                    <a:pt x="652809" y="6349"/>
                    <a:pt x="652809" y="7937"/>
                  </a:cubicBezTo>
                  <a:cubicBezTo>
                    <a:pt x="650269" y="7937"/>
                    <a:pt x="646459" y="7937"/>
                    <a:pt x="646459" y="4762"/>
                  </a:cubicBezTo>
                  <a:close/>
                  <a:moveTo>
                    <a:pt x="573434" y="4762"/>
                  </a:moveTo>
                  <a:cubicBezTo>
                    <a:pt x="573434" y="4762"/>
                    <a:pt x="573434" y="6350"/>
                    <a:pt x="573434" y="6350"/>
                  </a:cubicBezTo>
                  <a:cubicBezTo>
                    <a:pt x="570259" y="6350"/>
                    <a:pt x="570259" y="6350"/>
                    <a:pt x="570259" y="6350"/>
                  </a:cubicBezTo>
                  <a:cubicBezTo>
                    <a:pt x="570259" y="4762"/>
                    <a:pt x="571847" y="4762"/>
                    <a:pt x="573434" y="4762"/>
                  </a:cubicBezTo>
                  <a:close/>
                  <a:moveTo>
                    <a:pt x="557106" y="4762"/>
                  </a:moveTo>
                  <a:cubicBezTo>
                    <a:pt x="559827" y="4762"/>
                    <a:pt x="559827" y="6227"/>
                    <a:pt x="561188" y="7693"/>
                  </a:cubicBezTo>
                  <a:cubicBezTo>
                    <a:pt x="559827" y="9158"/>
                    <a:pt x="559827" y="13554"/>
                    <a:pt x="561188" y="15020"/>
                  </a:cubicBezTo>
                  <a:cubicBezTo>
                    <a:pt x="559827" y="16485"/>
                    <a:pt x="559827" y="16485"/>
                    <a:pt x="559827" y="16485"/>
                  </a:cubicBezTo>
                  <a:cubicBezTo>
                    <a:pt x="559827" y="16485"/>
                    <a:pt x="562549" y="16485"/>
                    <a:pt x="563909" y="19416"/>
                  </a:cubicBezTo>
                  <a:cubicBezTo>
                    <a:pt x="554384" y="23812"/>
                    <a:pt x="558466" y="10623"/>
                    <a:pt x="554384" y="7693"/>
                  </a:cubicBezTo>
                  <a:cubicBezTo>
                    <a:pt x="557106" y="4762"/>
                    <a:pt x="557106" y="4762"/>
                    <a:pt x="557106" y="4762"/>
                  </a:cubicBezTo>
                  <a:close/>
                  <a:moveTo>
                    <a:pt x="496529" y="4365"/>
                  </a:moveTo>
                  <a:lnTo>
                    <a:pt x="500762" y="8533"/>
                  </a:lnTo>
                  <a:cubicBezTo>
                    <a:pt x="503584" y="12700"/>
                    <a:pt x="503584" y="12700"/>
                    <a:pt x="503584" y="12700"/>
                  </a:cubicBezTo>
                  <a:cubicBezTo>
                    <a:pt x="500762" y="11311"/>
                    <a:pt x="497940" y="8533"/>
                    <a:pt x="493706" y="7143"/>
                  </a:cubicBezTo>
                  <a:cubicBezTo>
                    <a:pt x="492295" y="5754"/>
                    <a:pt x="490884" y="9922"/>
                    <a:pt x="490884" y="7143"/>
                  </a:cubicBezTo>
                  <a:cubicBezTo>
                    <a:pt x="490884" y="1587"/>
                    <a:pt x="493706" y="7143"/>
                    <a:pt x="496529" y="4365"/>
                  </a:cubicBezTo>
                  <a:close/>
                  <a:moveTo>
                    <a:pt x="619471" y="1587"/>
                  </a:moveTo>
                  <a:cubicBezTo>
                    <a:pt x="620265" y="1587"/>
                    <a:pt x="620265" y="3174"/>
                    <a:pt x="621059" y="3174"/>
                  </a:cubicBezTo>
                  <a:cubicBezTo>
                    <a:pt x="621059" y="3174"/>
                    <a:pt x="621059" y="4762"/>
                    <a:pt x="620265" y="4762"/>
                  </a:cubicBezTo>
                  <a:cubicBezTo>
                    <a:pt x="619471" y="1587"/>
                    <a:pt x="619471" y="1587"/>
                    <a:pt x="619471" y="1587"/>
                  </a:cubicBezTo>
                  <a:close/>
                  <a:moveTo>
                    <a:pt x="595474" y="0"/>
                  </a:moveTo>
                  <a:cubicBezTo>
                    <a:pt x="598303" y="5638"/>
                    <a:pt x="602546" y="7048"/>
                    <a:pt x="603960" y="12687"/>
                  </a:cubicBezTo>
                  <a:cubicBezTo>
                    <a:pt x="608204" y="11277"/>
                    <a:pt x="606789" y="7048"/>
                    <a:pt x="611032" y="7048"/>
                  </a:cubicBezTo>
                  <a:cubicBezTo>
                    <a:pt x="612447" y="1410"/>
                    <a:pt x="612447" y="1410"/>
                    <a:pt x="612447" y="1410"/>
                  </a:cubicBezTo>
                  <a:cubicBezTo>
                    <a:pt x="615276" y="1410"/>
                    <a:pt x="619519" y="0"/>
                    <a:pt x="619519" y="5638"/>
                  </a:cubicBezTo>
                  <a:cubicBezTo>
                    <a:pt x="620933" y="7048"/>
                    <a:pt x="618105" y="8458"/>
                    <a:pt x="616690" y="9867"/>
                  </a:cubicBezTo>
                  <a:cubicBezTo>
                    <a:pt x="616690" y="9867"/>
                    <a:pt x="613861" y="9867"/>
                    <a:pt x="613861" y="11277"/>
                  </a:cubicBezTo>
                  <a:cubicBezTo>
                    <a:pt x="613861" y="12687"/>
                    <a:pt x="616690" y="14096"/>
                    <a:pt x="615276" y="15506"/>
                  </a:cubicBezTo>
                  <a:cubicBezTo>
                    <a:pt x="618105" y="18325"/>
                    <a:pt x="623762" y="15506"/>
                    <a:pt x="628006" y="15506"/>
                  </a:cubicBezTo>
                  <a:cubicBezTo>
                    <a:pt x="625177" y="18325"/>
                    <a:pt x="628006" y="22554"/>
                    <a:pt x="629420" y="25373"/>
                  </a:cubicBezTo>
                  <a:cubicBezTo>
                    <a:pt x="636492" y="26783"/>
                    <a:pt x="628006" y="35241"/>
                    <a:pt x="635078" y="36650"/>
                  </a:cubicBezTo>
                  <a:cubicBezTo>
                    <a:pt x="636492" y="40879"/>
                    <a:pt x="629420" y="40879"/>
                    <a:pt x="630834" y="45108"/>
                  </a:cubicBezTo>
                  <a:cubicBezTo>
                    <a:pt x="626591" y="42289"/>
                    <a:pt x="626591" y="42289"/>
                    <a:pt x="626591" y="42289"/>
                  </a:cubicBezTo>
                  <a:cubicBezTo>
                    <a:pt x="623762" y="43698"/>
                    <a:pt x="623762" y="47927"/>
                    <a:pt x="625177" y="49337"/>
                  </a:cubicBezTo>
                  <a:cubicBezTo>
                    <a:pt x="626591" y="54976"/>
                    <a:pt x="630834" y="54976"/>
                    <a:pt x="635078" y="53566"/>
                  </a:cubicBezTo>
                  <a:cubicBezTo>
                    <a:pt x="639321" y="50747"/>
                    <a:pt x="636492" y="46518"/>
                    <a:pt x="636492" y="42289"/>
                  </a:cubicBezTo>
                  <a:cubicBezTo>
                    <a:pt x="639321" y="42289"/>
                    <a:pt x="642150" y="43698"/>
                    <a:pt x="644979" y="42289"/>
                  </a:cubicBezTo>
                  <a:cubicBezTo>
                    <a:pt x="644979" y="38060"/>
                    <a:pt x="644979" y="38060"/>
                    <a:pt x="644979" y="38060"/>
                  </a:cubicBezTo>
                  <a:cubicBezTo>
                    <a:pt x="650636" y="38060"/>
                    <a:pt x="650636" y="38060"/>
                    <a:pt x="650636" y="38060"/>
                  </a:cubicBezTo>
                  <a:cubicBezTo>
                    <a:pt x="650636" y="35241"/>
                    <a:pt x="647807" y="36650"/>
                    <a:pt x="646393" y="33831"/>
                  </a:cubicBezTo>
                  <a:cubicBezTo>
                    <a:pt x="642150" y="38060"/>
                    <a:pt x="643564" y="29602"/>
                    <a:pt x="639321" y="33831"/>
                  </a:cubicBezTo>
                  <a:cubicBezTo>
                    <a:pt x="637907" y="33831"/>
                    <a:pt x="636492" y="32421"/>
                    <a:pt x="635078" y="32421"/>
                  </a:cubicBezTo>
                  <a:cubicBezTo>
                    <a:pt x="635078" y="29602"/>
                    <a:pt x="639321" y="29602"/>
                    <a:pt x="637907" y="25373"/>
                  </a:cubicBezTo>
                  <a:cubicBezTo>
                    <a:pt x="639321" y="25373"/>
                    <a:pt x="639321" y="25373"/>
                    <a:pt x="639321" y="25373"/>
                  </a:cubicBezTo>
                  <a:cubicBezTo>
                    <a:pt x="640735" y="23964"/>
                    <a:pt x="639321" y="22554"/>
                    <a:pt x="639321" y="21144"/>
                  </a:cubicBezTo>
                  <a:cubicBezTo>
                    <a:pt x="637907" y="22554"/>
                    <a:pt x="637907" y="22554"/>
                    <a:pt x="637907" y="22554"/>
                  </a:cubicBezTo>
                  <a:cubicBezTo>
                    <a:pt x="642150" y="14096"/>
                    <a:pt x="632249" y="9867"/>
                    <a:pt x="636492" y="2819"/>
                  </a:cubicBezTo>
                  <a:cubicBezTo>
                    <a:pt x="636492" y="2819"/>
                    <a:pt x="637907" y="1410"/>
                    <a:pt x="637907" y="1410"/>
                  </a:cubicBezTo>
                  <a:cubicBezTo>
                    <a:pt x="637907" y="5638"/>
                    <a:pt x="640735" y="8458"/>
                    <a:pt x="643564" y="11277"/>
                  </a:cubicBezTo>
                  <a:cubicBezTo>
                    <a:pt x="644979" y="9867"/>
                    <a:pt x="644979" y="9867"/>
                    <a:pt x="644979" y="9867"/>
                  </a:cubicBezTo>
                  <a:cubicBezTo>
                    <a:pt x="644979" y="11277"/>
                    <a:pt x="644979" y="12687"/>
                    <a:pt x="644979" y="15506"/>
                  </a:cubicBezTo>
                  <a:cubicBezTo>
                    <a:pt x="646393" y="15506"/>
                    <a:pt x="647807" y="15506"/>
                    <a:pt x="649222" y="16915"/>
                  </a:cubicBezTo>
                  <a:cubicBezTo>
                    <a:pt x="646393" y="19735"/>
                    <a:pt x="643564" y="21144"/>
                    <a:pt x="646393" y="25373"/>
                  </a:cubicBezTo>
                  <a:cubicBezTo>
                    <a:pt x="647807" y="25373"/>
                    <a:pt x="647807" y="25373"/>
                    <a:pt x="647807" y="25373"/>
                  </a:cubicBezTo>
                  <a:cubicBezTo>
                    <a:pt x="654880" y="18325"/>
                    <a:pt x="654880" y="18325"/>
                    <a:pt x="654880" y="18325"/>
                  </a:cubicBezTo>
                  <a:cubicBezTo>
                    <a:pt x="656294" y="19735"/>
                    <a:pt x="657708" y="21144"/>
                    <a:pt x="659123" y="19735"/>
                  </a:cubicBezTo>
                  <a:cubicBezTo>
                    <a:pt x="660537" y="16915"/>
                    <a:pt x="663366" y="14096"/>
                    <a:pt x="660537" y="9867"/>
                  </a:cubicBezTo>
                  <a:cubicBezTo>
                    <a:pt x="661952" y="11277"/>
                    <a:pt x="664781" y="9867"/>
                    <a:pt x="664781" y="8458"/>
                  </a:cubicBezTo>
                  <a:cubicBezTo>
                    <a:pt x="664781" y="7048"/>
                    <a:pt x="663366" y="5638"/>
                    <a:pt x="663366" y="4229"/>
                  </a:cubicBezTo>
                  <a:cubicBezTo>
                    <a:pt x="664781" y="4229"/>
                    <a:pt x="666195" y="2819"/>
                    <a:pt x="667609" y="2819"/>
                  </a:cubicBezTo>
                  <a:cubicBezTo>
                    <a:pt x="670438" y="7048"/>
                    <a:pt x="670438" y="7048"/>
                    <a:pt x="670438" y="7048"/>
                  </a:cubicBezTo>
                  <a:cubicBezTo>
                    <a:pt x="663366" y="7048"/>
                    <a:pt x="670438" y="14096"/>
                    <a:pt x="667609" y="16915"/>
                  </a:cubicBezTo>
                  <a:cubicBezTo>
                    <a:pt x="669024" y="18325"/>
                    <a:pt x="666195" y="18325"/>
                    <a:pt x="666195" y="19735"/>
                  </a:cubicBezTo>
                  <a:cubicBezTo>
                    <a:pt x="664781" y="19735"/>
                    <a:pt x="663366" y="18325"/>
                    <a:pt x="661952" y="18325"/>
                  </a:cubicBezTo>
                  <a:cubicBezTo>
                    <a:pt x="659123" y="19735"/>
                    <a:pt x="663366" y="21144"/>
                    <a:pt x="661952" y="22554"/>
                  </a:cubicBezTo>
                  <a:cubicBezTo>
                    <a:pt x="664781" y="25373"/>
                    <a:pt x="669024" y="23964"/>
                    <a:pt x="669024" y="26783"/>
                  </a:cubicBezTo>
                  <a:cubicBezTo>
                    <a:pt x="671853" y="26783"/>
                    <a:pt x="671853" y="23964"/>
                    <a:pt x="674682" y="23964"/>
                  </a:cubicBezTo>
                  <a:cubicBezTo>
                    <a:pt x="677510" y="19735"/>
                    <a:pt x="674682" y="16915"/>
                    <a:pt x="676096" y="11277"/>
                  </a:cubicBezTo>
                  <a:cubicBezTo>
                    <a:pt x="673267" y="9867"/>
                    <a:pt x="671853" y="11277"/>
                    <a:pt x="670438" y="8458"/>
                  </a:cubicBezTo>
                  <a:cubicBezTo>
                    <a:pt x="671853" y="7048"/>
                    <a:pt x="673267" y="7048"/>
                    <a:pt x="673267" y="7048"/>
                  </a:cubicBezTo>
                  <a:cubicBezTo>
                    <a:pt x="676096" y="7048"/>
                    <a:pt x="673267" y="8458"/>
                    <a:pt x="674682" y="9867"/>
                  </a:cubicBezTo>
                  <a:cubicBezTo>
                    <a:pt x="676096" y="8458"/>
                    <a:pt x="676096" y="5638"/>
                    <a:pt x="678925" y="5638"/>
                  </a:cubicBezTo>
                  <a:cubicBezTo>
                    <a:pt x="683168" y="7048"/>
                    <a:pt x="681754" y="8458"/>
                    <a:pt x="683168" y="11277"/>
                  </a:cubicBezTo>
                  <a:cubicBezTo>
                    <a:pt x="680339" y="11277"/>
                    <a:pt x="680339" y="11277"/>
                    <a:pt x="680339" y="11277"/>
                  </a:cubicBezTo>
                  <a:cubicBezTo>
                    <a:pt x="681754" y="12687"/>
                    <a:pt x="681754" y="12687"/>
                    <a:pt x="681754" y="14096"/>
                  </a:cubicBezTo>
                  <a:cubicBezTo>
                    <a:pt x="678925" y="14096"/>
                    <a:pt x="680339" y="15506"/>
                    <a:pt x="680339" y="16915"/>
                  </a:cubicBezTo>
                  <a:cubicBezTo>
                    <a:pt x="684583" y="21144"/>
                    <a:pt x="688826" y="16915"/>
                    <a:pt x="691655" y="22554"/>
                  </a:cubicBezTo>
                  <a:cubicBezTo>
                    <a:pt x="693069" y="21144"/>
                    <a:pt x="691655" y="19735"/>
                    <a:pt x="691655" y="18325"/>
                  </a:cubicBezTo>
                  <a:cubicBezTo>
                    <a:pt x="691655" y="18325"/>
                    <a:pt x="693069" y="19735"/>
                    <a:pt x="694484" y="18325"/>
                  </a:cubicBezTo>
                  <a:cubicBezTo>
                    <a:pt x="694484" y="18325"/>
                    <a:pt x="694484" y="16915"/>
                    <a:pt x="694484" y="15506"/>
                  </a:cubicBezTo>
                  <a:cubicBezTo>
                    <a:pt x="697312" y="15506"/>
                    <a:pt x="698727" y="14096"/>
                    <a:pt x="700141" y="12687"/>
                  </a:cubicBezTo>
                  <a:cubicBezTo>
                    <a:pt x="698727" y="11277"/>
                    <a:pt x="698727" y="11277"/>
                    <a:pt x="698727" y="11277"/>
                  </a:cubicBezTo>
                  <a:cubicBezTo>
                    <a:pt x="702970" y="14096"/>
                    <a:pt x="704385" y="7048"/>
                    <a:pt x="708628" y="8458"/>
                  </a:cubicBezTo>
                  <a:cubicBezTo>
                    <a:pt x="712871" y="12687"/>
                    <a:pt x="712871" y="19735"/>
                    <a:pt x="718529" y="21144"/>
                  </a:cubicBezTo>
                  <a:cubicBezTo>
                    <a:pt x="718529" y="22554"/>
                    <a:pt x="719943" y="25373"/>
                    <a:pt x="717114" y="25373"/>
                  </a:cubicBezTo>
                  <a:cubicBezTo>
                    <a:pt x="715700" y="25373"/>
                    <a:pt x="712871" y="23964"/>
                    <a:pt x="711457" y="22554"/>
                  </a:cubicBezTo>
                  <a:cubicBezTo>
                    <a:pt x="711457" y="18325"/>
                    <a:pt x="707213" y="16915"/>
                    <a:pt x="704385" y="14096"/>
                  </a:cubicBezTo>
                  <a:cubicBezTo>
                    <a:pt x="702970" y="15506"/>
                    <a:pt x="702970" y="16915"/>
                    <a:pt x="702970" y="18325"/>
                  </a:cubicBezTo>
                  <a:cubicBezTo>
                    <a:pt x="705799" y="19735"/>
                    <a:pt x="704385" y="21144"/>
                    <a:pt x="705799" y="22554"/>
                  </a:cubicBezTo>
                  <a:cubicBezTo>
                    <a:pt x="702970" y="21144"/>
                    <a:pt x="700141" y="18325"/>
                    <a:pt x="697312" y="18325"/>
                  </a:cubicBezTo>
                  <a:cubicBezTo>
                    <a:pt x="697312" y="23964"/>
                    <a:pt x="688826" y="18325"/>
                    <a:pt x="691655" y="25373"/>
                  </a:cubicBezTo>
                  <a:cubicBezTo>
                    <a:pt x="688826" y="26783"/>
                    <a:pt x="688826" y="26783"/>
                    <a:pt x="688826" y="26783"/>
                  </a:cubicBezTo>
                  <a:cubicBezTo>
                    <a:pt x="693069" y="28193"/>
                    <a:pt x="685997" y="32421"/>
                    <a:pt x="693069" y="33831"/>
                  </a:cubicBezTo>
                  <a:cubicBezTo>
                    <a:pt x="694484" y="38060"/>
                    <a:pt x="688826" y="40879"/>
                    <a:pt x="693069" y="43698"/>
                  </a:cubicBezTo>
                  <a:cubicBezTo>
                    <a:pt x="695898" y="40879"/>
                    <a:pt x="698727" y="42289"/>
                    <a:pt x="701556" y="40879"/>
                  </a:cubicBezTo>
                  <a:cubicBezTo>
                    <a:pt x="701556" y="43698"/>
                    <a:pt x="702970" y="46518"/>
                    <a:pt x="701556" y="49337"/>
                  </a:cubicBezTo>
                  <a:cubicBezTo>
                    <a:pt x="697312" y="49337"/>
                    <a:pt x="697312" y="49337"/>
                    <a:pt x="697312" y="49337"/>
                  </a:cubicBezTo>
                  <a:cubicBezTo>
                    <a:pt x="697312" y="50747"/>
                    <a:pt x="697312" y="50747"/>
                    <a:pt x="697312" y="50747"/>
                  </a:cubicBezTo>
                  <a:cubicBezTo>
                    <a:pt x="694484" y="46518"/>
                    <a:pt x="681754" y="53566"/>
                    <a:pt x="687411" y="43698"/>
                  </a:cubicBezTo>
                  <a:cubicBezTo>
                    <a:pt x="687411" y="42289"/>
                    <a:pt x="687411" y="40879"/>
                    <a:pt x="685997" y="40879"/>
                  </a:cubicBezTo>
                  <a:cubicBezTo>
                    <a:pt x="681754" y="40879"/>
                    <a:pt x="683168" y="45108"/>
                    <a:pt x="681754" y="46518"/>
                  </a:cubicBezTo>
                  <a:cubicBezTo>
                    <a:pt x="680339" y="50747"/>
                    <a:pt x="687411" y="50747"/>
                    <a:pt x="683168" y="54976"/>
                  </a:cubicBezTo>
                  <a:cubicBezTo>
                    <a:pt x="680339" y="52156"/>
                    <a:pt x="680339" y="52156"/>
                    <a:pt x="680339" y="52156"/>
                  </a:cubicBezTo>
                  <a:cubicBezTo>
                    <a:pt x="678925" y="57795"/>
                    <a:pt x="687411" y="64843"/>
                    <a:pt x="677510" y="66253"/>
                  </a:cubicBezTo>
                  <a:cubicBezTo>
                    <a:pt x="677510" y="67662"/>
                    <a:pt x="680339" y="67662"/>
                    <a:pt x="678925" y="69072"/>
                  </a:cubicBezTo>
                  <a:cubicBezTo>
                    <a:pt x="676096" y="67662"/>
                    <a:pt x="671853" y="67662"/>
                    <a:pt x="670438" y="64843"/>
                  </a:cubicBezTo>
                  <a:cubicBezTo>
                    <a:pt x="667609" y="67662"/>
                    <a:pt x="659123" y="62024"/>
                    <a:pt x="659123" y="67662"/>
                  </a:cubicBezTo>
                  <a:lnTo>
                    <a:pt x="659123" y="70481"/>
                  </a:lnTo>
                  <a:cubicBezTo>
                    <a:pt x="663366" y="70481"/>
                    <a:pt x="661952" y="77530"/>
                    <a:pt x="666195" y="74710"/>
                  </a:cubicBezTo>
                  <a:cubicBezTo>
                    <a:pt x="667609" y="77530"/>
                    <a:pt x="671853" y="73301"/>
                    <a:pt x="671853" y="77530"/>
                  </a:cubicBezTo>
                  <a:cubicBezTo>
                    <a:pt x="669024" y="80349"/>
                    <a:pt x="666195" y="84578"/>
                    <a:pt x="670438" y="85987"/>
                  </a:cubicBezTo>
                  <a:cubicBezTo>
                    <a:pt x="673267" y="85987"/>
                    <a:pt x="678925" y="84578"/>
                    <a:pt x="681754" y="83168"/>
                  </a:cubicBezTo>
                  <a:cubicBezTo>
                    <a:pt x="683168" y="81758"/>
                    <a:pt x="683168" y="81758"/>
                    <a:pt x="683168" y="81758"/>
                  </a:cubicBezTo>
                  <a:cubicBezTo>
                    <a:pt x="684583" y="80349"/>
                    <a:pt x="685997" y="83168"/>
                    <a:pt x="687411" y="83168"/>
                  </a:cubicBezTo>
                  <a:cubicBezTo>
                    <a:pt x="685997" y="87397"/>
                    <a:pt x="690240" y="93036"/>
                    <a:pt x="684583" y="93036"/>
                  </a:cubicBezTo>
                  <a:cubicBezTo>
                    <a:pt x="683168" y="94445"/>
                    <a:pt x="681754" y="97264"/>
                    <a:pt x="683168" y="98674"/>
                  </a:cubicBezTo>
                  <a:cubicBezTo>
                    <a:pt x="685997" y="100084"/>
                    <a:pt x="685997" y="100084"/>
                    <a:pt x="685997" y="100084"/>
                  </a:cubicBezTo>
                  <a:cubicBezTo>
                    <a:pt x="683168" y="104313"/>
                    <a:pt x="680339" y="112770"/>
                    <a:pt x="685997" y="116999"/>
                  </a:cubicBezTo>
                  <a:cubicBezTo>
                    <a:pt x="684583" y="119819"/>
                    <a:pt x="680339" y="118409"/>
                    <a:pt x="677510" y="118409"/>
                  </a:cubicBezTo>
                  <a:cubicBezTo>
                    <a:pt x="676096" y="116999"/>
                    <a:pt x="676096" y="116999"/>
                    <a:pt x="676096" y="116999"/>
                  </a:cubicBezTo>
                  <a:cubicBezTo>
                    <a:pt x="674682" y="116999"/>
                    <a:pt x="673267" y="119819"/>
                    <a:pt x="673267" y="121228"/>
                  </a:cubicBezTo>
                  <a:cubicBezTo>
                    <a:pt x="673267" y="122638"/>
                    <a:pt x="676096" y="124047"/>
                    <a:pt x="676096" y="126867"/>
                  </a:cubicBezTo>
                  <a:cubicBezTo>
                    <a:pt x="671853" y="126867"/>
                    <a:pt x="671853" y="126867"/>
                    <a:pt x="671853" y="126867"/>
                  </a:cubicBezTo>
                  <a:cubicBezTo>
                    <a:pt x="673267" y="129686"/>
                    <a:pt x="676096" y="131096"/>
                    <a:pt x="677510" y="132505"/>
                  </a:cubicBezTo>
                  <a:cubicBezTo>
                    <a:pt x="678925" y="128276"/>
                    <a:pt x="681754" y="135324"/>
                    <a:pt x="684583" y="132505"/>
                  </a:cubicBezTo>
                  <a:cubicBezTo>
                    <a:pt x="685997" y="132505"/>
                    <a:pt x="685997" y="133915"/>
                    <a:pt x="685997" y="135324"/>
                  </a:cubicBezTo>
                  <a:cubicBezTo>
                    <a:pt x="681754" y="138144"/>
                    <a:pt x="688826" y="142373"/>
                    <a:pt x="683168" y="145192"/>
                  </a:cubicBezTo>
                  <a:cubicBezTo>
                    <a:pt x="680339" y="142373"/>
                    <a:pt x="680339" y="142373"/>
                    <a:pt x="680339" y="142373"/>
                  </a:cubicBezTo>
                  <a:cubicBezTo>
                    <a:pt x="678925" y="146601"/>
                    <a:pt x="681754" y="150830"/>
                    <a:pt x="683168" y="155059"/>
                  </a:cubicBezTo>
                  <a:cubicBezTo>
                    <a:pt x="683168" y="156469"/>
                    <a:pt x="683168" y="156469"/>
                    <a:pt x="683168" y="156469"/>
                  </a:cubicBezTo>
                  <a:cubicBezTo>
                    <a:pt x="688826" y="155059"/>
                    <a:pt x="687411" y="149421"/>
                    <a:pt x="693069" y="149421"/>
                  </a:cubicBezTo>
                  <a:cubicBezTo>
                    <a:pt x="695898" y="152240"/>
                    <a:pt x="695898" y="152240"/>
                    <a:pt x="695898" y="152240"/>
                  </a:cubicBezTo>
                  <a:cubicBezTo>
                    <a:pt x="697312" y="150830"/>
                    <a:pt x="697312" y="150830"/>
                    <a:pt x="697312" y="149421"/>
                  </a:cubicBezTo>
                  <a:cubicBezTo>
                    <a:pt x="700141" y="150830"/>
                    <a:pt x="700141" y="150830"/>
                    <a:pt x="700141" y="150830"/>
                  </a:cubicBezTo>
                  <a:cubicBezTo>
                    <a:pt x="701556" y="149421"/>
                    <a:pt x="700141" y="146601"/>
                    <a:pt x="702970" y="146601"/>
                  </a:cubicBezTo>
                  <a:cubicBezTo>
                    <a:pt x="705799" y="149421"/>
                    <a:pt x="711457" y="149421"/>
                    <a:pt x="708628" y="153650"/>
                  </a:cubicBezTo>
                  <a:cubicBezTo>
                    <a:pt x="710042" y="156469"/>
                    <a:pt x="710042" y="156469"/>
                    <a:pt x="710042" y="156469"/>
                  </a:cubicBezTo>
                  <a:cubicBezTo>
                    <a:pt x="705799" y="155059"/>
                    <a:pt x="705799" y="155059"/>
                    <a:pt x="705799" y="155059"/>
                  </a:cubicBezTo>
                  <a:cubicBezTo>
                    <a:pt x="705799" y="152240"/>
                    <a:pt x="705799" y="152240"/>
                    <a:pt x="705799" y="152240"/>
                  </a:cubicBezTo>
                  <a:cubicBezTo>
                    <a:pt x="705799" y="150830"/>
                    <a:pt x="704385" y="152240"/>
                    <a:pt x="702970" y="152240"/>
                  </a:cubicBezTo>
                  <a:cubicBezTo>
                    <a:pt x="700141" y="153650"/>
                    <a:pt x="701556" y="157879"/>
                    <a:pt x="701556" y="160698"/>
                  </a:cubicBezTo>
                  <a:cubicBezTo>
                    <a:pt x="702970" y="163517"/>
                    <a:pt x="702970" y="159288"/>
                    <a:pt x="704385" y="160698"/>
                  </a:cubicBezTo>
                  <a:cubicBezTo>
                    <a:pt x="705799" y="162107"/>
                    <a:pt x="705799" y="164927"/>
                    <a:pt x="705799" y="167746"/>
                  </a:cubicBezTo>
                  <a:cubicBezTo>
                    <a:pt x="700141" y="164927"/>
                    <a:pt x="701556" y="156469"/>
                    <a:pt x="695898" y="153650"/>
                  </a:cubicBezTo>
                  <a:cubicBezTo>
                    <a:pt x="694484" y="155059"/>
                    <a:pt x="691655" y="157879"/>
                    <a:pt x="694484" y="160698"/>
                  </a:cubicBezTo>
                  <a:cubicBezTo>
                    <a:pt x="697312" y="162107"/>
                    <a:pt x="697312" y="162107"/>
                    <a:pt x="697312" y="162107"/>
                  </a:cubicBezTo>
                  <a:cubicBezTo>
                    <a:pt x="697312" y="163517"/>
                    <a:pt x="695898" y="163517"/>
                    <a:pt x="695898" y="163517"/>
                  </a:cubicBezTo>
                  <a:cubicBezTo>
                    <a:pt x="694484" y="164927"/>
                    <a:pt x="694484" y="162107"/>
                    <a:pt x="694484" y="162107"/>
                  </a:cubicBezTo>
                  <a:cubicBezTo>
                    <a:pt x="688826" y="166336"/>
                    <a:pt x="698727" y="170565"/>
                    <a:pt x="690240" y="173384"/>
                  </a:cubicBezTo>
                  <a:cubicBezTo>
                    <a:pt x="693069" y="176204"/>
                    <a:pt x="687411" y="177613"/>
                    <a:pt x="685997" y="179023"/>
                  </a:cubicBezTo>
                  <a:cubicBezTo>
                    <a:pt x="681754" y="180433"/>
                    <a:pt x="683168" y="173384"/>
                    <a:pt x="677510" y="174794"/>
                  </a:cubicBezTo>
                  <a:cubicBezTo>
                    <a:pt x="676096" y="176204"/>
                    <a:pt x="677510" y="177613"/>
                    <a:pt x="678925" y="179023"/>
                  </a:cubicBezTo>
                  <a:cubicBezTo>
                    <a:pt x="681754" y="177613"/>
                    <a:pt x="681754" y="177613"/>
                    <a:pt x="681754" y="177613"/>
                  </a:cubicBezTo>
                  <a:cubicBezTo>
                    <a:pt x="680339" y="180433"/>
                    <a:pt x="680339" y="180433"/>
                    <a:pt x="680339" y="180433"/>
                  </a:cubicBezTo>
                  <a:cubicBezTo>
                    <a:pt x="681754" y="180433"/>
                    <a:pt x="681754" y="180433"/>
                    <a:pt x="683168" y="180433"/>
                  </a:cubicBezTo>
                  <a:cubicBezTo>
                    <a:pt x="683168" y="187481"/>
                    <a:pt x="685997" y="191710"/>
                    <a:pt x="691655" y="197348"/>
                  </a:cubicBezTo>
                  <a:cubicBezTo>
                    <a:pt x="694484" y="200167"/>
                    <a:pt x="691655" y="204396"/>
                    <a:pt x="690240" y="207216"/>
                  </a:cubicBezTo>
                  <a:cubicBezTo>
                    <a:pt x="691655" y="205806"/>
                    <a:pt x="695898" y="208625"/>
                    <a:pt x="697312" y="204396"/>
                  </a:cubicBezTo>
                  <a:cubicBezTo>
                    <a:pt x="700141" y="202987"/>
                    <a:pt x="698727" y="207216"/>
                    <a:pt x="700141" y="208625"/>
                  </a:cubicBezTo>
                  <a:cubicBezTo>
                    <a:pt x="701556" y="208625"/>
                    <a:pt x="701556" y="205806"/>
                    <a:pt x="702970" y="207216"/>
                  </a:cubicBezTo>
                  <a:cubicBezTo>
                    <a:pt x="704385" y="207216"/>
                    <a:pt x="704385" y="208625"/>
                    <a:pt x="704385" y="210035"/>
                  </a:cubicBezTo>
                  <a:cubicBezTo>
                    <a:pt x="701556" y="210035"/>
                    <a:pt x="701556" y="210035"/>
                    <a:pt x="701556" y="210035"/>
                  </a:cubicBezTo>
                  <a:cubicBezTo>
                    <a:pt x="704385" y="212854"/>
                    <a:pt x="704385" y="215673"/>
                    <a:pt x="702970" y="218493"/>
                  </a:cubicBezTo>
                  <a:cubicBezTo>
                    <a:pt x="705799" y="218493"/>
                    <a:pt x="705799" y="214264"/>
                    <a:pt x="708628" y="212854"/>
                  </a:cubicBezTo>
                  <a:cubicBezTo>
                    <a:pt x="707213" y="211444"/>
                    <a:pt x="705799" y="208625"/>
                    <a:pt x="708628" y="207216"/>
                  </a:cubicBezTo>
                  <a:cubicBezTo>
                    <a:pt x="711457" y="207216"/>
                    <a:pt x="711457" y="207216"/>
                    <a:pt x="711457" y="207216"/>
                  </a:cubicBezTo>
                  <a:cubicBezTo>
                    <a:pt x="710042" y="205806"/>
                    <a:pt x="710042" y="205806"/>
                    <a:pt x="710042" y="204396"/>
                  </a:cubicBezTo>
                  <a:cubicBezTo>
                    <a:pt x="708628" y="205806"/>
                    <a:pt x="708628" y="207216"/>
                    <a:pt x="705799" y="205806"/>
                  </a:cubicBezTo>
                  <a:cubicBezTo>
                    <a:pt x="704385" y="202987"/>
                    <a:pt x="704385" y="200167"/>
                    <a:pt x="702970" y="197348"/>
                  </a:cubicBezTo>
                  <a:cubicBezTo>
                    <a:pt x="704385" y="195939"/>
                    <a:pt x="710042" y="202987"/>
                    <a:pt x="710042" y="197348"/>
                  </a:cubicBezTo>
                  <a:cubicBezTo>
                    <a:pt x="705799" y="195939"/>
                    <a:pt x="705799" y="195939"/>
                    <a:pt x="705799" y="195939"/>
                  </a:cubicBezTo>
                  <a:cubicBezTo>
                    <a:pt x="707213" y="193119"/>
                    <a:pt x="708628" y="191710"/>
                    <a:pt x="708628" y="190300"/>
                  </a:cubicBezTo>
                  <a:cubicBezTo>
                    <a:pt x="708628" y="188890"/>
                    <a:pt x="711457" y="191710"/>
                    <a:pt x="711457" y="188890"/>
                  </a:cubicBezTo>
                  <a:cubicBezTo>
                    <a:pt x="711457" y="187481"/>
                    <a:pt x="711457" y="187481"/>
                    <a:pt x="711457" y="187481"/>
                  </a:cubicBezTo>
                  <a:cubicBezTo>
                    <a:pt x="714286" y="190300"/>
                    <a:pt x="719943" y="193119"/>
                    <a:pt x="718529" y="197348"/>
                  </a:cubicBezTo>
                  <a:cubicBezTo>
                    <a:pt x="721358" y="198758"/>
                    <a:pt x="717114" y="202987"/>
                    <a:pt x="721358" y="202987"/>
                  </a:cubicBezTo>
                  <a:cubicBezTo>
                    <a:pt x="719943" y="202987"/>
                    <a:pt x="721358" y="205806"/>
                    <a:pt x="719943" y="207216"/>
                  </a:cubicBezTo>
                  <a:cubicBezTo>
                    <a:pt x="717114" y="204396"/>
                    <a:pt x="718529" y="197348"/>
                    <a:pt x="714286" y="197348"/>
                  </a:cubicBezTo>
                  <a:cubicBezTo>
                    <a:pt x="708628" y="201577"/>
                    <a:pt x="718529" y="201577"/>
                    <a:pt x="714286" y="205806"/>
                  </a:cubicBezTo>
                  <a:cubicBezTo>
                    <a:pt x="715700" y="207216"/>
                    <a:pt x="715700" y="207216"/>
                    <a:pt x="715700" y="207216"/>
                  </a:cubicBezTo>
                  <a:cubicBezTo>
                    <a:pt x="715700" y="207216"/>
                    <a:pt x="715700" y="207216"/>
                    <a:pt x="714286" y="207216"/>
                  </a:cubicBezTo>
                  <a:cubicBezTo>
                    <a:pt x="712871" y="207216"/>
                    <a:pt x="712871" y="208625"/>
                    <a:pt x="714286" y="208625"/>
                  </a:cubicBezTo>
                  <a:cubicBezTo>
                    <a:pt x="717114" y="208625"/>
                    <a:pt x="721358" y="210035"/>
                    <a:pt x="722772" y="214264"/>
                  </a:cubicBezTo>
                  <a:cubicBezTo>
                    <a:pt x="721358" y="218493"/>
                    <a:pt x="728430" y="221312"/>
                    <a:pt x="724187" y="224131"/>
                  </a:cubicBezTo>
                  <a:cubicBezTo>
                    <a:pt x="728430" y="226950"/>
                    <a:pt x="731259" y="222722"/>
                    <a:pt x="732673" y="221312"/>
                  </a:cubicBezTo>
                  <a:cubicBezTo>
                    <a:pt x="732673" y="218493"/>
                    <a:pt x="729844" y="221312"/>
                    <a:pt x="729844" y="219902"/>
                  </a:cubicBezTo>
                  <a:cubicBezTo>
                    <a:pt x="729844" y="214264"/>
                    <a:pt x="729844" y="214264"/>
                    <a:pt x="729844" y="214264"/>
                  </a:cubicBezTo>
                  <a:cubicBezTo>
                    <a:pt x="732673" y="217083"/>
                    <a:pt x="732673" y="221312"/>
                    <a:pt x="738331" y="218493"/>
                  </a:cubicBezTo>
                  <a:cubicBezTo>
                    <a:pt x="736916" y="222722"/>
                    <a:pt x="742574" y="226950"/>
                    <a:pt x="743989" y="229770"/>
                  </a:cubicBezTo>
                  <a:cubicBezTo>
                    <a:pt x="746817" y="229770"/>
                    <a:pt x="748232" y="231179"/>
                    <a:pt x="749646" y="232589"/>
                  </a:cubicBezTo>
                  <a:cubicBezTo>
                    <a:pt x="749646" y="233999"/>
                    <a:pt x="749646" y="233999"/>
                    <a:pt x="749646" y="233999"/>
                  </a:cubicBezTo>
                  <a:cubicBezTo>
                    <a:pt x="742574" y="233999"/>
                    <a:pt x="742574" y="233999"/>
                    <a:pt x="742574" y="233999"/>
                  </a:cubicBezTo>
                  <a:cubicBezTo>
                    <a:pt x="741160" y="235408"/>
                    <a:pt x="746817" y="238227"/>
                    <a:pt x="742574" y="239637"/>
                  </a:cubicBezTo>
                  <a:cubicBezTo>
                    <a:pt x="739745" y="238227"/>
                    <a:pt x="736916" y="238227"/>
                    <a:pt x="736916" y="236818"/>
                  </a:cubicBezTo>
                  <a:cubicBezTo>
                    <a:pt x="736916" y="233999"/>
                    <a:pt x="734088" y="232589"/>
                    <a:pt x="732673" y="229770"/>
                  </a:cubicBezTo>
                  <a:cubicBezTo>
                    <a:pt x="728430" y="228360"/>
                    <a:pt x="725601" y="226950"/>
                    <a:pt x="721358" y="228360"/>
                  </a:cubicBezTo>
                  <a:cubicBezTo>
                    <a:pt x="724187" y="232589"/>
                    <a:pt x="721358" y="233999"/>
                    <a:pt x="719943" y="236818"/>
                  </a:cubicBezTo>
                  <a:cubicBezTo>
                    <a:pt x="718529" y="236818"/>
                    <a:pt x="717114" y="233999"/>
                    <a:pt x="715700" y="235408"/>
                  </a:cubicBezTo>
                  <a:cubicBezTo>
                    <a:pt x="714286" y="233999"/>
                    <a:pt x="715700" y="232589"/>
                    <a:pt x="714286" y="232589"/>
                  </a:cubicBezTo>
                  <a:cubicBezTo>
                    <a:pt x="711457" y="232589"/>
                    <a:pt x="712871" y="235408"/>
                    <a:pt x="712871" y="236818"/>
                  </a:cubicBezTo>
                  <a:cubicBezTo>
                    <a:pt x="714286" y="238227"/>
                    <a:pt x="715700" y="238227"/>
                    <a:pt x="715700" y="239637"/>
                  </a:cubicBezTo>
                  <a:cubicBezTo>
                    <a:pt x="711457" y="241047"/>
                    <a:pt x="711457" y="243866"/>
                    <a:pt x="708628" y="242456"/>
                  </a:cubicBezTo>
                  <a:cubicBezTo>
                    <a:pt x="707213" y="241047"/>
                    <a:pt x="704385" y="239637"/>
                    <a:pt x="701556" y="238227"/>
                  </a:cubicBezTo>
                  <a:cubicBezTo>
                    <a:pt x="698727" y="242456"/>
                    <a:pt x="698727" y="242456"/>
                    <a:pt x="698727" y="242456"/>
                  </a:cubicBezTo>
                  <a:cubicBezTo>
                    <a:pt x="697312" y="241047"/>
                    <a:pt x="695898" y="238227"/>
                    <a:pt x="694484" y="239637"/>
                  </a:cubicBezTo>
                  <a:cubicBezTo>
                    <a:pt x="693069" y="242456"/>
                    <a:pt x="695898" y="241047"/>
                    <a:pt x="697312" y="242456"/>
                  </a:cubicBezTo>
                  <a:cubicBezTo>
                    <a:pt x="700141" y="248095"/>
                    <a:pt x="700141" y="252324"/>
                    <a:pt x="701556" y="257962"/>
                  </a:cubicBezTo>
                  <a:cubicBezTo>
                    <a:pt x="701556" y="259372"/>
                    <a:pt x="700141" y="262191"/>
                    <a:pt x="700141" y="263601"/>
                  </a:cubicBezTo>
                  <a:cubicBezTo>
                    <a:pt x="702970" y="263601"/>
                    <a:pt x="701556" y="269239"/>
                    <a:pt x="705799" y="269239"/>
                  </a:cubicBezTo>
                  <a:cubicBezTo>
                    <a:pt x="705799" y="263601"/>
                    <a:pt x="705799" y="263601"/>
                    <a:pt x="705799" y="263601"/>
                  </a:cubicBezTo>
                  <a:cubicBezTo>
                    <a:pt x="708628" y="262191"/>
                    <a:pt x="710042" y="263601"/>
                    <a:pt x="710042" y="265010"/>
                  </a:cubicBezTo>
                  <a:cubicBezTo>
                    <a:pt x="708628" y="266420"/>
                    <a:pt x="707213" y="267830"/>
                    <a:pt x="707213" y="270649"/>
                  </a:cubicBezTo>
                  <a:cubicBezTo>
                    <a:pt x="708628" y="272059"/>
                    <a:pt x="710042" y="272059"/>
                    <a:pt x="711457" y="270649"/>
                  </a:cubicBezTo>
                  <a:cubicBezTo>
                    <a:pt x="714286" y="269239"/>
                    <a:pt x="711457" y="265010"/>
                    <a:pt x="711457" y="263601"/>
                  </a:cubicBezTo>
                  <a:cubicBezTo>
                    <a:pt x="711457" y="262191"/>
                    <a:pt x="712871" y="259372"/>
                    <a:pt x="714286" y="260782"/>
                  </a:cubicBezTo>
                  <a:cubicBezTo>
                    <a:pt x="715700" y="265010"/>
                    <a:pt x="714286" y="267830"/>
                    <a:pt x="718529" y="269239"/>
                  </a:cubicBezTo>
                  <a:cubicBezTo>
                    <a:pt x="721358" y="270649"/>
                    <a:pt x="722772" y="274878"/>
                    <a:pt x="727015" y="272059"/>
                  </a:cubicBezTo>
                  <a:cubicBezTo>
                    <a:pt x="729844" y="272059"/>
                    <a:pt x="731259" y="273468"/>
                    <a:pt x="729844" y="276287"/>
                  </a:cubicBezTo>
                  <a:cubicBezTo>
                    <a:pt x="728430" y="276287"/>
                    <a:pt x="728430" y="274878"/>
                    <a:pt x="727015" y="274878"/>
                  </a:cubicBezTo>
                  <a:cubicBezTo>
                    <a:pt x="725601" y="277697"/>
                    <a:pt x="725601" y="277697"/>
                    <a:pt x="725601" y="277697"/>
                  </a:cubicBezTo>
                  <a:cubicBezTo>
                    <a:pt x="727015" y="277697"/>
                    <a:pt x="728430" y="279107"/>
                    <a:pt x="727015" y="280516"/>
                  </a:cubicBezTo>
                  <a:cubicBezTo>
                    <a:pt x="724187" y="280516"/>
                    <a:pt x="722772" y="281926"/>
                    <a:pt x="721358" y="284745"/>
                  </a:cubicBezTo>
                  <a:cubicBezTo>
                    <a:pt x="721358" y="286155"/>
                    <a:pt x="721358" y="287564"/>
                    <a:pt x="722772" y="287564"/>
                  </a:cubicBezTo>
                  <a:cubicBezTo>
                    <a:pt x="725601" y="286155"/>
                    <a:pt x="725601" y="286155"/>
                    <a:pt x="725601" y="286155"/>
                  </a:cubicBezTo>
                  <a:cubicBezTo>
                    <a:pt x="729844" y="288974"/>
                    <a:pt x="722772" y="293203"/>
                    <a:pt x="725601" y="296022"/>
                  </a:cubicBezTo>
                  <a:cubicBezTo>
                    <a:pt x="715700" y="305890"/>
                    <a:pt x="715700" y="305890"/>
                    <a:pt x="715700" y="305890"/>
                  </a:cubicBezTo>
                  <a:cubicBezTo>
                    <a:pt x="717114" y="308709"/>
                    <a:pt x="722772" y="304480"/>
                    <a:pt x="722772" y="308709"/>
                  </a:cubicBezTo>
                  <a:cubicBezTo>
                    <a:pt x="721358" y="310119"/>
                    <a:pt x="718529" y="310119"/>
                    <a:pt x="718529" y="307299"/>
                  </a:cubicBezTo>
                  <a:cubicBezTo>
                    <a:pt x="714286" y="308709"/>
                    <a:pt x="717114" y="312938"/>
                    <a:pt x="712871" y="314347"/>
                  </a:cubicBezTo>
                  <a:cubicBezTo>
                    <a:pt x="714286" y="315757"/>
                    <a:pt x="715700" y="318576"/>
                    <a:pt x="714286" y="321396"/>
                  </a:cubicBezTo>
                  <a:cubicBezTo>
                    <a:pt x="711457" y="322805"/>
                    <a:pt x="711457" y="318576"/>
                    <a:pt x="708628" y="317167"/>
                  </a:cubicBezTo>
                  <a:cubicBezTo>
                    <a:pt x="705799" y="317167"/>
                    <a:pt x="701556" y="314347"/>
                    <a:pt x="698727" y="314347"/>
                  </a:cubicBezTo>
                  <a:cubicBezTo>
                    <a:pt x="700141" y="314347"/>
                    <a:pt x="700141" y="312938"/>
                    <a:pt x="700141" y="311528"/>
                  </a:cubicBezTo>
                  <a:cubicBezTo>
                    <a:pt x="698727" y="311528"/>
                    <a:pt x="698727" y="311528"/>
                    <a:pt x="698727" y="311528"/>
                  </a:cubicBezTo>
                  <a:cubicBezTo>
                    <a:pt x="695898" y="311528"/>
                    <a:pt x="701556" y="310119"/>
                    <a:pt x="698727" y="308709"/>
                  </a:cubicBezTo>
                  <a:cubicBezTo>
                    <a:pt x="697312" y="307299"/>
                    <a:pt x="691655" y="311528"/>
                    <a:pt x="691655" y="307299"/>
                  </a:cubicBezTo>
                  <a:cubicBezTo>
                    <a:pt x="688826" y="308709"/>
                    <a:pt x="688826" y="310119"/>
                    <a:pt x="688826" y="311528"/>
                  </a:cubicBezTo>
                  <a:cubicBezTo>
                    <a:pt x="693069" y="311528"/>
                    <a:pt x="695898" y="312938"/>
                    <a:pt x="698727" y="315757"/>
                  </a:cubicBezTo>
                  <a:cubicBezTo>
                    <a:pt x="697312" y="315757"/>
                    <a:pt x="697312" y="315757"/>
                    <a:pt x="695898" y="317167"/>
                  </a:cubicBezTo>
                  <a:cubicBezTo>
                    <a:pt x="695898" y="318576"/>
                    <a:pt x="695898" y="318576"/>
                    <a:pt x="697312" y="319986"/>
                  </a:cubicBezTo>
                  <a:cubicBezTo>
                    <a:pt x="698727" y="317167"/>
                    <a:pt x="698727" y="317167"/>
                    <a:pt x="698727" y="317167"/>
                  </a:cubicBezTo>
                  <a:cubicBezTo>
                    <a:pt x="698727" y="321396"/>
                    <a:pt x="704385" y="321396"/>
                    <a:pt x="700141" y="324215"/>
                  </a:cubicBezTo>
                  <a:cubicBezTo>
                    <a:pt x="694484" y="321396"/>
                    <a:pt x="695898" y="328444"/>
                    <a:pt x="690240" y="328444"/>
                  </a:cubicBezTo>
                  <a:cubicBezTo>
                    <a:pt x="690240" y="328444"/>
                    <a:pt x="690240" y="329853"/>
                    <a:pt x="691655" y="329853"/>
                  </a:cubicBezTo>
                  <a:cubicBezTo>
                    <a:pt x="694484" y="328444"/>
                    <a:pt x="694484" y="328444"/>
                    <a:pt x="694484" y="328444"/>
                  </a:cubicBezTo>
                  <a:cubicBezTo>
                    <a:pt x="694484" y="331263"/>
                    <a:pt x="698727" y="332673"/>
                    <a:pt x="695898" y="336902"/>
                  </a:cubicBezTo>
                  <a:cubicBezTo>
                    <a:pt x="693069" y="334082"/>
                    <a:pt x="693069" y="334082"/>
                    <a:pt x="693069" y="334082"/>
                  </a:cubicBezTo>
                  <a:cubicBezTo>
                    <a:pt x="688826" y="334082"/>
                    <a:pt x="691655" y="339721"/>
                    <a:pt x="688826" y="342540"/>
                  </a:cubicBezTo>
                  <a:cubicBezTo>
                    <a:pt x="694484" y="345359"/>
                    <a:pt x="685997" y="349588"/>
                    <a:pt x="691655" y="352407"/>
                  </a:cubicBezTo>
                  <a:cubicBezTo>
                    <a:pt x="695898" y="350998"/>
                    <a:pt x="701556" y="360865"/>
                    <a:pt x="702970" y="352407"/>
                  </a:cubicBezTo>
                  <a:cubicBezTo>
                    <a:pt x="705799" y="350998"/>
                    <a:pt x="704385" y="353817"/>
                    <a:pt x="705799" y="355227"/>
                  </a:cubicBezTo>
                  <a:cubicBezTo>
                    <a:pt x="705799" y="360865"/>
                    <a:pt x="705799" y="360865"/>
                    <a:pt x="705799" y="360865"/>
                  </a:cubicBezTo>
                  <a:cubicBezTo>
                    <a:pt x="707213" y="362275"/>
                    <a:pt x="710042" y="359456"/>
                    <a:pt x="710042" y="362275"/>
                  </a:cubicBezTo>
                  <a:cubicBezTo>
                    <a:pt x="705799" y="366504"/>
                    <a:pt x="708628" y="370733"/>
                    <a:pt x="705799" y="376371"/>
                  </a:cubicBezTo>
                  <a:cubicBezTo>
                    <a:pt x="707213" y="379190"/>
                    <a:pt x="702970" y="382010"/>
                    <a:pt x="705799" y="383419"/>
                  </a:cubicBezTo>
                  <a:cubicBezTo>
                    <a:pt x="707213" y="382010"/>
                    <a:pt x="707213" y="382010"/>
                    <a:pt x="707213" y="382010"/>
                  </a:cubicBezTo>
                  <a:cubicBezTo>
                    <a:pt x="708628" y="383419"/>
                    <a:pt x="711457" y="383419"/>
                    <a:pt x="710042" y="384829"/>
                  </a:cubicBezTo>
                  <a:cubicBezTo>
                    <a:pt x="708628" y="384829"/>
                    <a:pt x="708628" y="384829"/>
                    <a:pt x="707213" y="386239"/>
                  </a:cubicBezTo>
                  <a:cubicBezTo>
                    <a:pt x="708628" y="387648"/>
                    <a:pt x="710042" y="387648"/>
                    <a:pt x="711457" y="386239"/>
                  </a:cubicBezTo>
                  <a:cubicBezTo>
                    <a:pt x="710042" y="386239"/>
                    <a:pt x="710042" y="390468"/>
                    <a:pt x="705799" y="387648"/>
                  </a:cubicBezTo>
                  <a:cubicBezTo>
                    <a:pt x="705799" y="386239"/>
                    <a:pt x="705799" y="384829"/>
                    <a:pt x="704385" y="384829"/>
                  </a:cubicBezTo>
                  <a:cubicBezTo>
                    <a:pt x="700141" y="386239"/>
                    <a:pt x="702970" y="390468"/>
                    <a:pt x="700141" y="391877"/>
                  </a:cubicBezTo>
                  <a:cubicBezTo>
                    <a:pt x="698727" y="396106"/>
                    <a:pt x="698727" y="396106"/>
                    <a:pt x="698727" y="396106"/>
                  </a:cubicBezTo>
                  <a:cubicBezTo>
                    <a:pt x="697312" y="394696"/>
                    <a:pt x="697312" y="394696"/>
                    <a:pt x="697312" y="394696"/>
                  </a:cubicBezTo>
                  <a:cubicBezTo>
                    <a:pt x="694484" y="394696"/>
                    <a:pt x="697312" y="400335"/>
                    <a:pt x="693069" y="400335"/>
                  </a:cubicBezTo>
                  <a:cubicBezTo>
                    <a:pt x="697312" y="401745"/>
                    <a:pt x="697312" y="401745"/>
                    <a:pt x="697312" y="401745"/>
                  </a:cubicBezTo>
                  <a:cubicBezTo>
                    <a:pt x="691655" y="403154"/>
                    <a:pt x="697312" y="410202"/>
                    <a:pt x="693069" y="413022"/>
                  </a:cubicBezTo>
                  <a:cubicBezTo>
                    <a:pt x="693069" y="415841"/>
                    <a:pt x="693069" y="418660"/>
                    <a:pt x="694484" y="420070"/>
                  </a:cubicBezTo>
                  <a:cubicBezTo>
                    <a:pt x="697312" y="417250"/>
                    <a:pt x="701556" y="413022"/>
                    <a:pt x="701556" y="408793"/>
                  </a:cubicBezTo>
                  <a:cubicBezTo>
                    <a:pt x="704385" y="408793"/>
                    <a:pt x="704385" y="405973"/>
                    <a:pt x="705799" y="404564"/>
                  </a:cubicBezTo>
                  <a:cubicBezTo>
                    <a:pt x="707213" y="408793"/>
                    <a:pt x="708628" y="410202"/>
                    <a:pt x="708628" y="414431"/>
                  </a:cubicBezTo>
                  <a:cubicBezTo>
                    <a:pt x="712871" y="415841"/>
                    <a:pt x="712871" y="415841"/>
                    <a:pt x="712871" y="415841"/>
                  </a:cubicBezTo>
                  <a:cubicBezTo>
                    <a:pt x="711457" y="417250"/>
                    <a:pt x="712871" y="420070"/>
                    <a:pt x="710042" y="421479"/>
                  </a:cubicBezTo>
                  <a:cubicBezTo>
                    <a:pt x="704385" y="420070"/>
                    <a:pt x="708628" y="431347"/>
                    <a:pt x="702970" y="424299"/>
                  </a:cubicBezTo>
                  <a:cubicBezTo>
                    <a:pt x="700141" y="428528"/>
                    <a:pt x="697312" y="421479"/>
                    <a:pt x="693069" y="425708"/>
                  </a:cubicBezTo>
                  <a:cubicBezTo>
                    <a:pt x="690240" y="424299"/>
                    <a:pt x="684583" y="429937"/>
                    <a:pt x="678925" y="427118"/>
                  </a:cubicBezTo>
                  <a:cubicBezTo>
                    <a:pt x="677510" y="422889"/>
                    <a:pt x="673267" y="422889"/>
                    <a:pt x="670438" y="421479"/>
                  </a:cubicBezTo>
                  <a:cubicBezTo>
                    <a:pt x="663366" y="422889"/>
                    <a:pt x="667609" y="434166"/>
                    <a:pt x="659123" y="431347"/>
                  </a:cubicBezTo>
                  <a:cubicBezTo>
                    <a:pt x="659123" y="427118"/>
                    <a:pt x="654880" y="421479"/>
                    <a:pt x="656294" y="417250"/>
                  </a:cubicBezTo>
                  <a:cubicBezTo>
                    <a:pt x="653465" y="417250"/>
                    <a:pt x="653465" y="420070"/>
                    <a:pt x="653465" y="422889"/>
                  </a:cubicBezTo>
                  <a:cubicBezTo>
                    <a:pt x="650636" y="421479"/>
                    <a:pt x="653465" y="417250"/>
                    <a:pt x="649222" y="417250"/>
                  </a:cubicBezTo>
                  <a:cubicBezTo>
                    <a:pt x="649222" y="422889"/>
                    <a:pt x="649222" y="422889"/>
                    <a:pt x="649222" y="422889"/>
                  </a:cubicBezTo>
                  <a:cubicBezTo>
                    <a:pt x="647807" y="421479"/>
                    <a:pt x="646393" y="420070"/>
                    <a:pt x="643564" y="420070"/>
                  </a:cubicBezTo>
                  <a:cubicBezTo>
                    <a:pt x="649222" y="420070"/>
                    <a:pt x="646393" y="414431"/>
                    <a:pt x="652051" y="413022"/>
                  </a:cubicBezTo>
                  <a:cubicBezTo>
                    <a:pt x="652051" y="410202"/>
                    <a:pt x="652051" y="410202"/>
                    <a:pt x="652051" y="410202"/>
                  </a:cubicBezTo>
                  <a:cubicBezTo>
                    <a:pt x="654880" y="411612"/>
                    <a:pt x="657708" y="411612"/>
                    <a:pt x="659123" y="410202"/>
                  </a:cubicBezTo>
                  <a:cubicBezTo>
                    <a:pt x="660537" y="408793"/>
                    <a:pt x="661952" y="407383"/>
                    <a:pt x="663366" y="405973"/>
                  </a:cubicBezTo>
                  <a:cubicBezTo>
                    <a:pt x="666195" y="408793"/>
                    <a:pt x="667609" y="405973"/>
                    <a:pt x="669024" y="404564"/>
                  </a:cubicBezTo>
                  <a:cubicBezTo>
                    <a:pt x="673267" y="410202"/>
                    <a:pt x="664781" y="407383"/>
                    <a:pt x="664781" y="413022"/>
                  </a:cubicBezTo>
                  <a:cubicBezTo>
                    <a:pt x="667609" y="411612"/>
                    <a:pt x="667609" y="418660"/>
                    <a:pt x="670438" y="415841"/>
                  </a:cubicBezTo>
                  <a:cubicBezTo>
                    <a:pt x="669024" y="414431"/>
                    <a:pt x="669024" y="410202"/>
                    <a:pt x="671853" y="410202"/>
                  </a:cubicBezTo>
                  <a:cubicBezTo>
                    <a:pt x="673267" y="405973"/>
                    <a:pt x="678925" y="411612"/>
                    <a:pt x="678925" y="405973"/>
                  </a:cubicBezTo>
                  <a:cubicBezTo>
                    <a:pt x="687411" y="405973"/>
                    <a:pt x="687411" y="405973"/>
                    <a:pt x="687411" y="405973"/>
                  </a:cubicBezTo>
                  <a:cubicBezTo>
                    <a:pt x="687411" y="401745"/>
                    <a:pt x="685997" y="394696"/>
                    <a:pt x="688826" y="391877"/>
                  </a:cubicBezTo>
                  <a:cubicBezTo>
                    <a:pt x="690240" y="391877"/>
                    <a:pt x="693069" y="393287"/>
                    <a:pt x="693069" y="394696"/>
                  </a:cubicBezTo>
                  <a:cubicBezTo>
                    <a:pt x="691655" y="396106"/>
                    <a:pt x="693069" y="396106"/>
                    <a:pt x="693069" y="396106"/>
                  </a:cubicBezTo>
                  <a:cubicBezTo>
                    <a:pt x="695898" y="396106"/>
                    <a:pt x="694484" y="393287"/>
                    <a:pt x="694484" y="391877"/>
                  </a:cubicBezTo>
                  <a:cubicBezTo>
                    <a:pt x="694484" y="389058"/>
                    <a:pt x="694484" y="386239"/>
                    <a:pt x="691655" y="384829"/>
                  </a:cubicBezTo>
                  <a:cubicBezTo>
                    <a:pt x="690240" y="384829"/>
                    <a:pt x="687411" y="386239"/>
                    <a:pt x="685997" y="387648"/>
                  </a:cubicBezTo>
                  <a:cubicBezTo>
                    <a:pt x="685997" y="387648"/>
                    <a:pt x="685997" y="386239"/>
                    <a:pt x="685997" y="384829"/>
                  </a:cubicBezTo>
                  <a:cubicBezTo>
                    <a:pt x="687411" y="384829"/>
                    <a:pt x="687411" y="383419"/>
                    <a:pt x="688826" y="383419"/>
                  </a:cubicBezTo>
                  <a:cubicBezTo>
                    <a:pt x="687411" y="383419"/>
                    <a:pt x="687411" y="383419"/>
                    <a:pt x="687411" y="383419"/>
                  </a:cubicBezTo>
                  <a:cubicBezTo>
                    <a:pt x="687411" y="382010"/>
                    <a:pt x="688826" y="380600"/>
                    <a:pt x="688826" y="380600"/>
                  </a:cubicBezTo>
                  <a:cubicBezTo>
                    <a:pt x="684583" y="379190"/>
                    <a:pt x="681754" y="373552"/>
                    <a:pt x="678925" y="370733"/>
                  </a:cubicBezTo>
                  <a:cubicBezTo>
                    <a:pt x="674682" y="379190"/>
                    <a:pt x="673267" y="366504"/>
                    <a:pt x="667609" y="369323"/>
                  </a:cubicBezTo>
                  <a:cubicBezTo>
                    <a:pt x="667609" y="373552"/>
                    <a:pt x="661952" y="374962"/>
                    <a:pt x="664781" y="379190"/>
                  </a:cubicBezTo>
                  <a:cubicBezTo>
                    <a:pt x="666195" y="377781"/>
                    <a:pt x="666195" y="377781"/>
                    <a:pt x="667609" y="377781"/>
                  </a:cubicBezTo>
                  <a:cubicBezTo>
                    <a:pt x="670438" y="379190"/>
                    <a:pt x="671853" y="383419"/>
                    <a:pt x="671853" y="386239"/>
                  </a:cubicBezTo>
                  <a:cubicBezTo>
                    <a:pt x="671853" y="387648"/>
                    <a:pt x="670438" y="386239"/>
                    <a:pt x="670438" y="387648"/>
                  </a:cubicBezTo>
                  <a:cubicBezTo>
                    <a:pt x="667609" y="382010"/>
                    <a:pt x="663366" y="386239"/>
                    <a:pt x="659123" y="384829"/>
                  </a:cubicBezTo>
                  <a:cubicBezTo>
                    <a:pt x="656294" y="387648"/>
                    <a:pt x="653465" y="382010"/>
                    <a:pt x="652051" y="387648"/>
                  </a:cubicBezTo>
                  <a:cubicBezTo>
                    <a:pt x="652051" y="389058"/>
                    <a:pt x="653465" y="389058"/>
                    <a:pt x="654880" y="390468"/>
                  </a:cubicBezTo>
                  <a:cubicBezTo>
                    <a:pt x="656294" y="394696"/>
                    <a:pt x="650636" y="393287"/>
                    <a:pt x="650636" y="396106"/>
                  </a:cubicBezTo>
                  <a:cubicBezTo>
                    <a:pt x="649222" y="400335"/>
                    <a:pt x="650636" y="404564"/>
                    <a:pt x="649222" y="408793"/>
                  </a:cubicBezTo>
                  <a:cubicBezTo>
                    <a:pt x="647807" y="410202"/>
                    <a:pt x="644979" y="410202"/>
                    <a:pt x="643564" y="408793"/>
                  </a:cubicBezTo>
                  <a:cubicBezTo>
                    <a:pt x="643564" y="407383"/>
                    <a:pt x="643564" y="404564"/>
                    <a:pt x="642150" y="404564"/>
                  </a:cubicBezTo>
                  <a:cubicBezTo>
                    <a:pt x="646393" y="401745"/>
                    <a:pt x="644979" y="396106"/>
                    <a:pt x="643564" y="391877"/>
                  </a:cubicBezTo>
                  <a:cubicBezTo>
                    <a:pt x="639321" y="389058"/>
                    <a:pt x="647807" y="386239"/>
                    <a:pt x="640735" y="386239"/>
                  </a:cubicBezTo>
                  <a:cubicBezTo>
                    <a:pt x="639321" y="390468"/>
                    <a:pt x="635078" y="386239"/>
                    <a:pt x="633663" y="390468"/>
                  </a:cubicBezTo>
                  <a:cubicBezTo>
                    <a:pt x="630834" y="390468"/>
                    <a:pt x="628006" y="383419"/>
                    <a:pt x="625177" y="387648"/>
                  </a:cubicBezTo>
                  <a:cubicBezTo>
                    <a:pt x="620933" y="390468"/>
                    <a:pt x="620933" y="386239"/>
                    <a:pt x="618105" y="384829"/>
                  </a:cubicBezTo>
                  <a:cubicBezTo>
                    <a:pt x="619519" y="383419"/>
                    <a:pt x="619519" y="380600"/>
                    <a:pt x="619519" y="379190"/>
                  </a:cubicBezTo>
                  <a:cubicBezTo>
                    <a:pt x="613861" y="374962"/>
                    <a:pt x="613861" y="374962"/>
                    <a:pt x="613861" y="374962"/>
                  </a:cubicBezTo>
                  <a:cubicBezTo>
                    <a:pt x="612447" y="374962"/>
                    <a:pt x="612447" y="379190"/>
                    <a:pt x="609618" y="377781"/>
                  </a:cubicBezTo>
                  <a:cubicBezTo>
                    <a:pt x="608204" y="374962"/>
                    <a:pt x="608204" y="374962"/>
                    <a:pt x="608204" y="374962"/>
                  </a:cubicBezTo>
                  <a:cubicBezTo>
                    <a:pt x="608204" y="377781"/>
                    <a:pt x="599717" y="380600"/>
                    <a:pt x="605375" y="383419"/>
                  </a:cubicBezTo>
                  <a:cubicBezTo>
                    <a:pt x="605375" y="384829"/>
                    <a:pt x="605375" y="386239"/>
                    <a:pt x="606789" y="386239"/>
                  </a:cubicBezTo>
                  <a:cubicBezTo>
                    <a:pt x="608204" y="384829"/>
                    <a:pt x="608204" y="386239"/>
                    <a:pt x="608204" y="387648"/>
                  </a:cubicBezTo>
                  <a:cubicBezTo>
                    <a:pt x="608204" y="389058"/>
                    <a:pt x="608204" y="389058"/>
                    <a:pt x="608204" y="389058"/>
                  </a:cubicBezTo>
                  <a:cubicBezTo>
                    <a:pt x="606789" y="390468"/>
                    <a:pt x="605375" y="387648"/>
                    <a:pt x="603960" y="390468"/>
                  </a:cubicBezTo>
                  <a:cubicBezTo>
                    <a:pt x="605375" y="391877"/>
                    <a:pt x="605375" y="391877"/>
                    <a:pt x="605375" y="391877"/>
                  </a:cubicBezTo>
                  <a:cubicBezTo>
                    <a:pt x="599717" y="394696"/>
                    <a:pt x="602546" y="389058"/>
                    <a:pt x="599717" y="386239"/>
                  </a:cubicBezTo>
                  <a:cubicBezTo>
                    <a:pt x="602546" y="383419"/>
                    <a:pt x="599717" y="379190"/>
                    <a:pt x="599717" y="376371"/>
                  </a:cubicBezTo>
                  <a:cubicBezTo>
                    <a:pt x="596888" y="373552"/>
                    <a:pt x="594059" y="374962"/>
                    <a:pt x="591230" y="376371"/>
                  </a:cubicBezTo>
                  <a:cubicBezTo>
                    <a:pt x="589816" y="379190"/>
                    <a:pt x="589816" y="383419"/>
                    <a:pt x="589816" y="387648"/>
                  </a:cubicBezTo>
                  <a:cubicBezTo>
                    <a:pt x="592645" y="387648"/>
                    <a:pt x="596888" y="389058"/>
                    <a:pt x="598303" y="387648"/>
                  </a:cubicBezTo>
                  <a:cubicBezTo>
                    <a:pt x="599717" y="389058"/>
                    <a:pt x="598303" y="390468"/>
                    <a:pt x="599717" y="391877"/>
                  </a:cubicBezTo>
                  <a:cubicBezTo>
                    <a:pt x="596888" y="391877"/>
                    <a:pt x="594059" y="394696"/>
                    <a:pt x="594059" y="397516"/>
                  </a:cubicBezTo>
                  <a:cubicBezTo>
                    <a:pt x="595474" y="400335"/>
                    <a:pt x="596888" y="404564"/>
                    <a:pt x="594059" y="405973"/>
                  </a:cubicBezTo>
                  <a:cubicBezTo>
                    <a:pt x="589816" y="408793"/>
                    <a:pt x="588402" y="404564"/>
                    <a:pt x="585573" y="403154"/>
                  </a:cubicBezTo>
                  <a:cubicBezTo>
                    <a:pt x="585573" y="401745"/>
                    <a:pt x="586987" y="400335"/>
                    <a:pt x="586987" y="398925"/>
                  </a:cubicBezTo>
                  <a:cubicBezTo>
                    <a:pt x="584158" y="396106"/>
                    <a:pt x="579915" y="397516"/>
                    <a:pt x="575672" y="394696"/>
                  </a:cubicBezTo>
                  <a:cubicBezTo>
                    <a:pt x="578501" y="393287"/>
                    <a:pt x="581329" y="393287"/>
                    <a:pt x="581329" y="390468"/>
                  </a:cubicBezTo>
                  <a:cubicBezTo>
                    <a:pt x="578501" y="387648"/>
                    <a:pt x="578501" y="383419"/>
                    <a:pt x="577086" y="380600"/>
                  </a:cubicBezTo>
                  <a:cubicBezTo>
                    <a:pt x="575672" y="380600"/>
                    <a:pt x="578501" y="387648"/>
                    <a:pt x="572843" y="384829"/>
                  </a:cubicBezTo>
                  <a:cubicBezTo>
                    <a:pt x="571428" y="383419"/>
                    <a:pt x="572843" y="380600"/>
                    <a:pt x="570014" y="380600"/>
                  </a:cubicBezTo>
                  <a:cubicBezTo>
                    <a:pt x="568600" y="382010"/>
                    <a:pt x="567185" y="380600"/>
                    <a:pt x="564356" y="382010"/>
                  </a:cubicBezTo>
                  <a:cubicBezTo>
                    <a:pt x="565771" y="379190"/>
                    <a:pt x="564356" y="377781"/>
                    <a:pt x="561527" y="376371"/>
                  </a:cubicBezTo>
                  <a:cubicBezTo>
                    <a:pt x="558699" y="379190"/>
                    <a:pt x="555870" y="377781"/>
                    <a:pt x="554455" y="379190"/>
                  </a:cubicBezTo>
                  <a:cubicBezTo>
                    <a:pt x="558699" y="384829"/>
                    <a:pt x="558699" y="384829"/>
                    <a:pt x="558699" y="384829"/>
                  </a:cubicBezTo>
                  <a:cubicBezTo>
                    <a:pt x="560113" y="384829"/>
                    <a:pt x="560113" y="383419"/>
                    <a:pt x="560113" y="383419"/>
                  </a:cubicBezTo>
                  <a:cubicBezTo>
                    <a:pt x="564356" y="384829"/>
                    <a:pt x="567185" y="391877"/>
                    <a:pt x="572843" y="387648"/>
                  </a:cubicBezTo>
                  <a:cubicBezTo>
                    <a:pt x="574257" y="389058"/>
                    <a:pt x="575672" y="386239"/>
                    <a:pt x="575672" y="389058"/>
                  </a:cubicBezTo>
                  <a:lnTo>
                    <a:pt x="575672" y="394696"/>
                  </a:lnTo>
                  <a:lnTo>
                    <a:pt x="575672" y="398925"/>
                  </a:lnTo>
                  <a:cubicBezTo>
                    <a:pt x="578501" y="401745"/>
                    <a:pt x="582744" y="403154"/>
                    <a:pt x="581329" y="407383"/>
                  </a:cubicBezTo>
                  <a:cubicBezTo>
                    <a:pt x="571428" y="404564"/>
                    <a:pt x="571428" y="404564"/>
                    <a:pt x="571428" y="404564"/>
                  </a:cubicBezTo>
                  <a:cubicBezTo>
                    <a:pt x="571428" y="405973"/>
                    <a:pt x="571428" y="408793"/>
                    <a:pt x="570014" y="408793"/>
                  </a:cubicBezTo>
                  <a:cubicBezTo>
                    <a:pt x="568600" y="408793"/>
                    <a:pt x="568600" y="408793"/>
                    <a:pt x="567185" y="407383"/>
                  </a:cubicBezTo>
                  <a:cubicBezTo>
                    <a:pt x="567185" y="405973"/>
                    <a:pt x="567185" y="405973"/>
                    <a:pt x="567185" y="405973"/>
                  </a:cubicBezTo>
                  <a:cubicBezTo>
                    <a:pt x="568600" y="405973"/>
                    <a:pt x="568600" y="405973"/>
                    <a:pt x="568600" y="405973"/>
                  </a:cubicBezTo>
                  <a:cubicBezTo>
                    <a:pt x="567185" y="404564"/>
                    <a:pt x="567185" y="401745"/>
                    <a:pt x="565771" y="400335"/>
                  </a:cubicBezTo>
                  <a:cubicBezTo>
                    <a:pt x="565771" y="404564"/>
                    <a:pt x="565771" y="404564"/>
                    <a:pt x="565771" y="404564"/>
                  </a:cubicBezTo>
                  <a:cubicBezTo>
                    <a:pt x="561527" y="405973"/>
                    <a:pt x="561527" y="398925"/>
                    <a:pt x="558699" y="401745"/>
                  </a:cubicBezTo>
                  <a:cubicBezTo>
                    <a:pt x="558699" y="400335"/>
                    <a:pt x="558699" y="400335"/>
                    <a:pt x="560113" y="400335"/>
                  </a:cubicBezTo>
                  <a:cubicBezTo>
                    <a:pt x="557284" y="398925"/>
                    <a:pt x="554455" y="394696"/>
                    <a:pt x="551626" y="396106"/>
                  </a:cubicBezTo>
                  <a:cubicBezTo>
                    <a:pt x="545969" y="398925"/>
                    <a:pt x="551626" y="401745"/>
                    <a:pt x="551626" y="405973"/>
                  </a:cubicBezTo>
                  <a:cubicBezTo>
                    <a:pt x="547383" y="404564"/>
                    <a:pt x="545969" y="411612"/>
                    <a:pt x="541725" y="408793"/>
                  </a:cubicBezTo>
                  <a:cubicBezTo>
                    <a:pt x="540311" y="407383"/>
                    <a:pt x="536068" y="403154"/>
                    <a:pt x="534653" y="407383"/>
                  </a:cubicBezTo>
                  <a:cubicBezTo>
                    <a:pt x="534653" y="404564"/>
                    <a:pt x="534653" y="404564"/>
                    <a:pt x="534653" y="404564"/>
                  </a:cubicBezTo>
                  <a:cubicBezTo>
                    <a:pt x="534653" y="404564"/>
                    <a:pt x="531825" y="404564"/>
                    <a:pt x="531825" y="405973"/>
                  </a:cubicBezTo>
                  <a:cubicBezTo>
                    <a:pt x="533239" y="410202"/>
                    <a:pt x="533239" y="410202"/>
                    <a:pt x="533239" y="410202"/>
                  </a:cubicBezTo>
                  <a:cubicBezTo>
                    <a:pt x="527581" y="413022"/>
                    <a:pt x="524752" y="405973"/>
                    <a:pt x="519095" y="407383"/>
                  </a:cubicBezTo>
                  <a:cubicBezTo>
                    <a:pt x="519095" y="408793"/>
                    <a:pt x="517680" y="411612"/>
                    <a:pt x="516266" y="410202"/>
                  </a:cubicBezTo>
                  <a:cubicBezTo>
                    <a:pt x="509194" y="405973"/>
                    <a:pt x="509194" y="405973"/>
                    <a:pt x="509194" y="405973"/>
                  </a:cubicBezTo>
                  <a:cubicBezTo>
                    <a:pt x="506365" y="405973"/>
                    <a:pt x="509194" y="408793"/>
                    <a:pt x="509194" y="410202"/>
                  </a:cubicBezTo>
                  <a:cubicBezTo>
                    <a:pt x="514851" y="411612"/>
                    <a:pt x="517680" y="414431"/>
                    <a:pt x="523338" y="415841"/>
                  </a:cubicBezTo>
                  <a:cubicBezTo>
                    <a:pt x="526167" y="417250"/>
                    <a:pt x="531825" y="411612"/>
                    <a:pt x="533239" y="417250"/>
                  </a:cubicBezTo>
                  <a:cubicBezTo>
                    <a:pt x="534653" y="422889"/>
                    <a:pt x="524752" y="418660"/>
                    <a:pt x="528996" y="424299"/>
                  </a:cubicBezTo>
                  <a:cubicBezTo>
                    <a:pt x="527581" y="425708"/>
                    <a:pt x="526167" y="424299"/>
                    <a:pt x="524752" y="422889"/>
                  </a:cubicBezTo>
                  <a:cubicBezTo>
                    <a:pt x="524752" y="421479"/>
                    <a:pt x="524752" y="421479"/>
                    <a:pt x="524752" y="421479"/>
                  </a:cubicBezTo>
                  <a:cubicBezTo>
                    <a:pt x="526167" y="421479"/>
                    <a:pt x="527581" y="421479"/>
                    <a:pt x="527581" y="421479"/>
                  </a:cubicBezTo>
                  <a:cubicBezTo>
                    <a:pt x="527581" y="420070"/>
                    <a:pt x="527581" y="420070"/>
                    <a:pt x="527581" y="420070"/>
                  </a:cubicBezTo>
                  <a:cubicBezTo>
                    <a:pt x="526167" y="420070"/>
                    <a:pt x="521924" y="421479"/>
                    <a:pt x="520509" y="422889"/>
                  </a:cubicBezTo>
                  <a:cubicBezTo>
                    <a:pt x="519095" y="421479"/>
                    <a:pt x="516266" y="427118"/>
                    <a:pt x="514851" y="424299"/>
                  </a:cubicBezTo>
                  <a:cubicBezTo>
                    <a:pt x="513437" y="417250"/>
                    <a:pt x="504950" y="427118"/>
                    <a:pt x="506365" y="418660"/>
                  </a:cubicBezTo>
                  <a:cubicBezTo>
                    <a:pt x="503536" y="417250"/>
                    <a:pt x="503536" y="417250"/>
                    <a:pt x="503536" y="417250"/>
                  </a:cubicBezTo>
                  <a:cubicBezTo>
                    <a:pt x="503536" y="417250"/>
                    <a:pt x="506365" y="414431"/>
                    <a:pt x="503536" y="414431"/>
                  </a:cubicBezTo>
                  <a:cubicBezTo>
                    <a:pt x="503536" y="413022"/>
                    <a:pt x="500707" y="413022"/>
                    <a:pt x="499293" y="413022"/>
                  </a:cubicBezTo>
                  <a:cubicBezTo>
                    <a:pt x="496464" y="415841"/>
                    <a:pt x="500707" y="420070"/>
                    <a:pt x="496464" y="422889"/>
                  </a:cubicBezTo>
                  <a:cubicBezTo>
                    <a:pt x="493635" y="418660"/>
                    <a:pt x="493635" y="418660"/>
                    <a:pt x="493635" y="418660"/>
                  </a:cubicBezTo>
                  <a:cubicBezTo>
                    <a:pt x="489392" y="420070"/>
                    <a:pt x="490806" y="424299"/>
                    <a:pt x="486563" y="422889"/>
                  </a:cubicBezTo>
                  <a:cubicBezTo>
                    <a:pt x="485148" y="421479"/>
                    <a:pt x="483734" y="420070"/>
                    <a:pt x="482320" y="420070"/>
                  </a:cubicBezTo>
                  <a:cubicBezTo>
                    <a:pt x="482320" y="421479"/>
                    <a:pt x="482320" y="424299"/>
                    <a:pt x="480905" y="425708"/>
                  </a:cubicBezTo>
                  <a:cubicBezTo>
                    <a:pt x="478076" y="425708"/>
                    <a:pt x="476662" y="422889"/>
                    <a:pt x="473833" y="421479"/>
                  </a:cubicBezTo>
                  <a:cubicBezTo>
                    <a:pt x="473833" y="420070"/>
                    <a:pt x="473833" y="420070"/>
                    <a:pt x="473833" y="420070"/>
                  </a:cubicBezTo>
                  <a:cubicBezTo>
                    <a:pt x="475247" y="420070"/>
                    <a:pt x="475247" y="422889"/>
                    <a:pt x="476662" y="421479"/>
                  </a:cubicBezTo>
                  <a:cubicBezTo>
                    <a:pt x="478076" y="420070"/>
                    <a:pt x="476662" y="420070"/>
                    <a:pt x="475247" y="418660"/>
                  </a:cubicBezTo>
                  <a:cubicBezTo>
                    <a:pt x="473833" y="421479"/>
                    <a:pt x="473833" y="417250"/>
                    <a:pt x="471004" y="417250"/>
                  </a:cubicBezTo>
                  <a:cubicBezTo>
                    <a:pt x="466761" y="417250"/>
                    <a:pt x="462518" y="424299"/>
                    <a:pt x="461103" y="418660"/>
                  </a:cubicBezTo>
                  <a:cubicBezTo>
                    <a:pt x="459689" y="417250"/>
                    <a:pt x="462518" y="414431"/>
                    <a:pt x="456860" y="414431"/>
                  </a:cubicBezTo>
                  <a:cubicBezTo>
                    <a:pt x="454031" y="414431"/>
                    <a:pt x="454031" y="418660"/>
                    <a:pt x="452617" y="421479"/>
                  </a:cubicBezTo>
                  <a:cubicBezTo>
                    <a:pt x="455445" y="421479"/>
                    <a:pt x="455445" y="421479"/>
                    <a:pt x="455445" y="421479"/>
                  </a:cubicBezTo>
                  <a:cubicBezTo>
                    <a:pt x="456860" y="425708"/>
                    <a:pt x="455445" y="431347"/>
                    <a:pt x="461103" y="432756"/>
                  </a:cubicBezTo>
                  <a:cubicBezTo>
                    <a:pt x="461103" y="436985"/>
                    <a:pt x="463932" y="441214"/>
                    <a:pt x="459689" y="442624"/>
                  </a:cubicBezTo>
                  <a:cubicBezTo>
                    <a:pt x="459689" y="441214"/>
                    <a:pt x="461103" y="439805"/>
                    <a:pt x="459689" y="439805"/>
                  </a:cubicBezTo>
                  <a:cubicBezTo>
                    <a:pt x="456860" y="439805"/>
                    <a:pt x="459689" y="441214"/>
                    <a:pt x="456860" y="442624"/>
                  </a:cubicBezTo>
                  <a:cubicBezTo>
                    <a:pt x="455445" y="442624"/>
                    <a:pt x="455445" y="442624"/>
                    <a:pt x="455445" y="442624"/>
                  </a:cubicBezTo>
                  <a:cubicBezTo>
                    <a:pt x="458274" y="441214"/>
                    <a:pt x="456860" y="438395"/>
                    <a:pt x="455445" y="436985"/>
                  </a:cubicBezTo>
                  <a:cubicBezTo>
                    <a:pt x="446959" y="435576"/>
                    <a:pt x="456860" y="425708"/>
                    <a:pt x="445544" y="425708"/>
                  </a:cubicBezTo>
                  <a:cubicBezTo>
                    <a:pt x="442716" y="427118"/>
                    <a:pt x="442716" y="431347"/>
                    <a:pt x="438472" y="431347"/>
                  </a:cubicBezTo>
                  <a:cubicBezTo>
                    <a:pt x="437058" y="428528"/>
                    <a:pt x="441301" y="422889"/>
                    <a:pt x="437058" y="422889"/>
                  </a:cubicBezTo>
                  <a:cubicBezTo>
                    <a:pt x="432815" y="422889"/>
                    <a:pt x="434229" y="428528"/>
                    <a:pt x="435644" y="431347"/>
                  </a:cubicBezTo>
                  <a:cubicBezTo>
                    <a:pt x="432815" y="432756"/>
                    <a:pt x="429986" y="439805"/>
                    <a:pt x="424328" y="436985"/>
                  </a:cubicBezTo>
                  <a:cubicBezTo>
                    <a:pt x="424328" y="435576"/>
                    <a:pt x="422914" y="434166"/>
                    <a:pt x="422914" y="432756"/>
                  </a:cubicBezTo>
                  <a:cubicBezTo>
                    <a:pt x="424328" y="434166"/>
                    <a:pt x="427157" y="434166"/>
                    <a:pt x="428571" y="434166"/>
                  </a:cubicBezTo>
                  <a:cubicBezTo>
                    <a:pt x="429986" y="431347"/>
                    <a:pt x="429986" y="431347"/>
                    <a:pt x="429986" y="431347"/>
                  </a:cubicBezTo>
                  <a:cubicBezTo>
                    <a:pt x="432815" y="432756"/>
                    <a:pt x="431400" y="427118"/>
                    <a:pt x="432815" y="425708"/>
                  </a:cubicBezTo>
                  <a:cubicBezTo>
                    <a:pt x="432815" y="424299"/>
                    <a:pt x="432815" y="424299"/>
                    <a:pt x="432815" y="424299"/>
                  </a:cubicBezTo>
                  <a:cubicBezTo>
                    <a:pt x="429986" y="422889"/>
                    <a:pt x="431400" y="425708"/>
                    <a:pt x="429986" y="427118"/>
                  </a:cubicBezTo>
                  <a:cubicBezTo>
                    <a:pt x="429986" y="427118"/>
                    <a:pt x="429986" y="429937"/>
                    <a:pt x="428571" y="429937"/>
                  </a:cubicBezTo>
                  <a:cubicBezTo>
                    <a:pt x="424328" y="427118"/>
                    <a:pt x="424328" y="424299"/>
                    <a:pt x="418670" y="424299"/>
                  </a:cubicBezTo>
                  <a:cubicBezTo>
                    <a:pt x="415842" y="427118"/>
                    <a:pt x="418670" y="429937"/>
                    <a:pt x="418670" y="431347"/>
                  </a:cubicBezTo>
                  <a:cubicBezTo>
                    <a:pt x="413013" y="431347"/>
                    <a:pt x="413013" y="431347"/>
                    <a:pt x="413013" y="431347"/>
                  </a:cubicBezTo>
                  <a:cubicBezTo>
                    <a:pt x="407355" y="427118"/>
                    <a:pt x="407355" y="427118"/>
                    <a:pt x="407355" y="427118"/>
                  </a:cubicBezTo>
                  <a:cubicBezTo>
                    <a:pt x="403112" y="429937"/>
                    <a:pt x="407355" y="435576"/>
                    <a:pt x="408769" y="438395"/>
                  </a:cubicBezTo>
                  <a:cubicBezTo>
                    <a:pt x="410184" y="438395"/>
                    <a:pt x="410184" y="438395"/>
                    <a:pt x="410184" y="438395"/>
                  </a:cubicBezTo>
                  <a:cubicBezTo>
                    <a:pt x="411598" y="441214"/>
                    <a:pt x="410184" y="445443"/>
                    <a:pt x="405941" y="446853"/>
                  </a:cubicBezTo>
                  <a:cubicBezTo>
                    <a:pt x="408769" y="449672"/>
                    <a:pt x="410184" y="453901"/>
                    <a:pt x="407355" y="458130"/>
                  </a:cubicBezTo>
                  <a:cubicBezTo>
                    <a:pt x="405941" y="458130"/>
                    <a:pt x="405941" y="458130"/>
                    <a:pt x="404526" y="458130"/>
                  </a:cubicBezTo>
                  <a:cubicBezTo>
                    <a:pt x="404526" y="451082"/>
                    <a:pt x="398868" y="453901"/>
                    <a:pt x="396040" y="452491"/>
                  </a:cubicBezTo>
                  <a:cubicBezTo>
                    <a:pt x="391796" y="453901"/>
                    <a:pt x="391796" y="453901"/>
                    <a:pt x="391796" y="453901"/>
                  </a:cubicBezTo>
                  <a:cubicBezTo>
                    <a:pt x="390382" y="446853"/>
                    <a:pt x="380481" y="458130"/>
                    <a:pt x="379066" y="449672"/>
                  </a:cubicBezTo>
                  <a:cubicBezTo>
                    <a:pt x="379066" y="444033"/>
                    <a:pt x="379066" y="444033"/>
                    <a:pt x="379066" y="444033"/>
                  </a:cubicBezTo>
                  <a:cubicBezTo>
                    <a:pt x="374823" y="445443"/>
                    <a:pt x="374823" y="445443"/>
                    <a:pt x="374823" y="445443"/>
                  </a:cubicBezTo>
                  <a:cubicBezTo>
                    <a:pt x="373409" y="441214"/>
                    <a:pt x="371994" y="446853"/>
                    <a:pt x="369165" y="445443"/>
                  </a:cubicBezTo>
                  <a:cubicBezTo>
                    <a:pt x="367751" y="449672"/>
                    <a:pt x="376238" y="448262"/>
                    <a:pt x="371994" y="452491"/>
                  </a:cubicBezTo>
                  <a:cubicBezTo>
                    <a:pt x="369165" y="453901"/>
                    <a:pt x="362093" y="451082"/>
                    <a:pt x="362093" y="456720"/>
                  </a:cubicBezTo>
                  <a:cubicBezTo>
                    <a:pt x="357850" y="456720"/>
                    <a:pt x="362093" y="451082"/>
                    <a:pt x="359264" y="451082"/>
                  </a:cubicBezTo>
                  <a:cubicBezTo>
                    <a:pt x="355021" y="451082"/>
                    <a:pt x="355021" y="456720"/>
                    <a:pt x="349363" y="455310"/>
                  </a:cubicBezTo>
                  <a:cubicBezTo>
                    <a:pt x="347949" y="458130"/>
                    <a:pt x="347949" y="458130"/>
                    <a:pt x="347949" y="458130"/>
                  </a:cubicBezTo>
                  <a:cubicBezTo>
                    <a:pt x="345120" y="455310"/>
                    <a:pt x="342291" y="455310"/>
                    <a:pt x="338048" y="455310"/>
                  </a:cubicBezTo>
                  <a:cubicBezTo>
                    <a:pt x="336634" y="455310"/>
                    <a:pt x="335219" y="456720"/>
                    <a:pt x="338048" y="458130"/>
                  </a:cubicBezTo>
                  <a:cubicBezTo>
                    <a:pt x="336634" y="458130"/>
                    <a:pt x="336634" y="458130"/>
                    <a:pt x="336634" y="458130"/>
                  </a:cubicBezTo>
                  <a:cubicBezTo>
                    <a:pt x="338048" y="455310"/>
                    <a:pt x="332390" y="455310"/>
                    <a:pt x="330976" y="453901"/>
                  </a:cubicBezTo>
                  <a:cubicBezTo>
                    <a:pt x="325318" y="453901"/>
                    <a:pt x="321075" y="458130"/>
                    <a:pt x="316832" y="455310"/>
                  </a:cubicBezTo>
                  <a:cubicBezTo>
                    <a:pt x="315417" y="458130"/>
                    <a:pt x="314003" y="459539"/>
                    <a:pt x="316832" y="462359"/>
                  </a:cubicBezTo>
                  <a:cubicBezTo>
                    <a:pt x="315417" y="462359"/>
                    <a:pt x="314003" y="462359"/>
                    <a:pt x="314003" y="462359"/>
                  </a:cubicBezTo>
                  <a:cubicBezTo>
                    <a:pt x="311174" y="460949"/>
                    <a:pt x="312588" y="458130"/>
                    <a:pt x="309760" y="458130"/>
                  </a:cubicBezTo>
                  <a:cubicBezTo>
                    <a:pt x="302687" y="459539"/>
                    <a:pt x="295615" y="462359"/>
                    <a:pt x="288543" y="458130"/>
                  </a:cubicBezTo>
                  <a:cubicBezTo>
                    <a:pt x="288543" y="460949"/>
                    <a:pt x="288543" y="463768"/>
                    <a:pt x="289958" y="466587"/>
                  </a:cubicBezTo>
                  <a:cubicBezTo>
                    <a:pt x="285714" y="466587"/>
                    <a:pt x="287129" y="460949"/>
                    <a:pt x="282885" y="462359"/>
                  </a:cubicBezTo>
                  <a:cubicBezTo>
                    <a:pt x="280057" y="463768"/>
                    <a:pt x="281471" y="469407"/>
                    <a:pt x="277228" y="467997"/>
                  </a:cubicBezTo>
                  <a:cubicBezTo>
                    <a:pt x="272984" y="462359"/>
                    <a:pt x="268741" y="472226"/>
                    <a:pt x="265912" y="465178"/>
                  </a:cubicBezTo>
                  <a:cubicBezTo>
                    <a:pt x="261669" y="466587"/>
                    <a:pt x="260255" y="467997"/>
                    <a:pt x="257426" y="472226"/>
                  </a:cubicBezTo>
                  <a:cubicBezTo>
                    <a:pt x="253182" y="463768"/>
                    <a:pt x="246110" y="476455"/>
                    <a:pt x="240453" y="469407"/>
                  </a:cubicBezTo>
                  <a:cubicBezTo>
                    <a:pt x="237624" y="472226"/>
                    <a:pt x="236209" y="476455"/>
                    <a:pt x="237624" y="480684"/>
                  </a:cubicBezTo>
                  <a:cubicBezTo>
                    <a:pt x="240453" y="479274"/>
                    <a:pt x="237624" y="483503"/>
                    <a:pt x="241867" y="483503"/>
                  </a:cubicBezTo>
                  <a:cubicBezTo>
                    <a:pt x="243281" y="484913"/>
                    <a:pt x="239038" y="486322"/>
                    <a:pt x="239038" y="487732"/>
                  </a:cubicBezTo>
                  <a:cubicBezTo>
                    <a:pt x="237624" y="487732"/>
                    <a:pt x="237624" y="487732"/>
                    <a:pt x="237624" y="487732"/>
                  </a:cubicBezTo>
                  <a:cubicBezTo>
                    <a:pt x="236209" y="484913"/>
                    <a:pt x="239038" y="483503"/>
                    <a:pt x="239038" y="482093"/>
                  </a:cubicBezTo>
                  <a:cubicBezTo>
                    <a:pt x="234795" y="482093"/>
                    <a:pt x="234795" y="486322"/>
                    <a:pt x="230552" y="483503"/>
                  </a:cubicBezTo>
                  <a:cubicBezTo>
                    <a:pt x="226308" y="484913"/>
                    <a:pt x="236209" y="489142"/>
                    <a:pt x="229137" y="490551"/>
                  </a:cubicBezTo>
                  <a:cubicBezTo>
                    <a:pt x="227723" y="493370"/>
                    <a:pt x="226308" y="496190"/>
                    <a:pt x="229137" y="499009"/>
                  </a:cubicBezTo>
                  <a:cubicBezTo>
                    <a:pt x="227723" y="499009"/>
                    <a:pt x="227723" y="499009"/>
                    <a:pt x="227723" y="499009"/>
                  </a:cubicBezTo>
                  <a:cubicBezTo>
                    <a:pt x="222065" y="497599"/>
                    <a:pt x="227723" y="491961"/>
                    <a:pt x="222065" y="490551"/>
                  </a:cubicBezTo>
                  <a:cubicBezTo>
                    <a:pt x="222065" y="489142"/>
                    <a:pt x="220651" y="489142"/>
                    <a:pt x="220651" y="489142"/>
                  </a:cubicBezTo>
                  <a:cubicBezTo>
                    <a:pt x="222065" y="483503"/>
                    <a:pt x="222065" y="483503"/>
                    <a:pt x="222065" y="483503"/>
                  </a:cubicBezTo>
                  <a:cubicBezTo>
                    <a:pt x="223480" y="483503"/>
                    <a:pt x="224894" y="484913"/>
                    <a:pt x="226308" y="483503"/>
                  </a:cubicBezTo>
                  <a:cubicBezTo>
                    <a:pt x="227723" y="479274"/>
                    <a:pt x="223480" y="480684"/>
                    <a:pt x="222065" y="479274"/>
                  </a:cubicBezTo>
                  <a:cubicBezTo>
                    <a:pt x="216407" y="482093"/>
                    <a:pt x="213579" y="480684"/>
                    <a:pt x="209335" y="479274"/>
                  </a:cubicBezTo>
                  <a:cubicBezTo>
                    <a:pt x="205091" y="483503"/>
                    <a:pt x="195190" y="473636"/>
                    <a:pt x="198019" y="483503"/>
                  </a:cubicBezTo>
                  <a:cubicBezTo>
                    <a:pt x="200848" y="483503"/>
                    <a:pt x="200848" y="483503"/>
                    <a:pt x="200848" y="483503"/>
                  </a:cubicBezTo>
                  <a:cubicBezTo>
                    <a:pt x="203677" y="487732"/>
                    <a:pt x="200848" y="494780"/>
                    <a:pt x="205091" y="499009"/>
                  </a:cubicBezTo>
                  <a:cubicBezTo>
                    <a:pt x="205091" y="500419"/>
                    <a:pt x="205091" y="500419"/>
                    <a:pt x="205091" y="500419"/>
                  </a:cubicBezTo>
                  <a:cubicBezTo>
                    <a:pt x="202263" y="501829"/>
                    <a:pt x="202263" y="496190"/>
                    <a:pt x="198019" y="496190"/>
                  </a:cubicBezTo>
                  <a:cubicBezTo>
                    <a:pt x="198019" y="503238"/>
                    <a:pt x="198019" y="503238"/>
                    <a:pt x="198019" y="503238"/>
                  </a:cubicBezTo>
                  <a:cubicBezTo>
                    <a:pt x="195190" y="501829"/>
                    <a:pt x="189533" y="501829"/>
                    <a:pt x="192362" y="497599"/>
                  </a:cubicBezTo>
                  <a:cubicBezTo>
                    <a:pt x="189533" y="497599"/>
                    <a:pt x="190947" y="496190"/>
                    <a:pt x="190947" y="494780"/>
                  </a:cubicBezTo>
                  <a:cubicBezTo>
                    <a:pt x="195190" y="497599"/>
                    <a:pt x="195190" y="493370"/>
                    <a:pt x="198019" y="490551"/>
                  </a:cubicBezTo>
                  <a:cubicBezTo>
                    <a:pt x="196605" y="486322"/>
                    <a:pt x="196605" y="486322"/>
                    <a:pt x="196605" y="486322"/>
                  </a:cubicBezTo>
                  <a:cubicBezTo>
                    <a:pt x="195190" y="484913"/>
                    <a:pt x="193776" y="489142"/>
                    <a:pt x="192362" y="486322"/>
                  </a:cubicBezTo>
                  <a:cubicBezTo>
                    <a:pt x="192362" y="484913"/>
                    <a:pt x="193776" y="482093"/>
                    <a:pt x="195190" y="482093"/>
                  </a:cubicBezTo>
                  <a:cubicBezTo>
                    <a:pt x="196605" y="480684"/>
                    <a:pt x="195190" y="479274"/>
                    <a:pt x="195190" y="479274"/>
                  </a:cubicBezTo>
                  <a:cubicBezTo>
                    <a:pt x="190947" y="477865"/>
                    <a:pt x="189533" y="479274"/>
                    <a:pt x="186704" y="477865"/>
                  </a:cubicBezTo>
                  <a:cubicBezTo>
                    <a:pt x="182461" y="477865"/>
                    <a:pt x="183875" y="483503"/>
                    <a:pt x="178217" y="484913"/>
                  </a:cubicBezTo>
                  <a:cubicBezTo>
                    <a:pt x="178217" y="483503"/>
                    <a:pt x="176803" y="483503"/>
                    <a:pt x="178217" y="482093"/>
                  </a:cubicBezTo>
                  <a:cubicBezTo>
                    <a:pt x="173974" y="480684"/>
                    <a:pt x="172560" y="484913"/>
                    <a:pt x="171145" y="487732"/>
                  </a:cubicBezTo>
                  <a:cubicBezTo>
                    <a:pt x="171145" y="487732"/>
                    <a:pt x="172560" y="487732"/>
                    <a:pt x="172560" y="489142"/>
                  </a:cubicBezTo>
                  <a:cubicBezTo>
                    <a:pt x="169731" y="489142"/>
                    <a:pt x="166902" y="494780"/>
                    <a:pt x="164073" y="489142"/>
                  </a:cubicBezTo>
                  <a:cubicBezTo>
                    <a:pt x="159830" y="491961"/>
                    <a:pt x="155587" y="486322"/>
                    <a:pt x="151343" y="484913"/>
                  </a:cubicBezTo>
                  <a:cubicBezTo>
                    <a:pt x="151343" y="484913"/>
                    <a:pt x="149929" y="486322"/>
                    <a:pt x="149929" y="487732"/>
                  </a:cubicBezTo>
                  <a:cubicBezTo>
                    <a:pt x="148514" y="486322"/>
                    <a:pt x="145686" y="486322"/>
                    <a:pt x="145686" y="484913"/>
                  </a:cubicBezTo>
                  <a:cubicBezTo>
                    <a:pt x="148514" y="484913"/>
                    <a:pt x="148514" y="484913"/>
                    <a:pt x="148514" y="484913"/>
                  </a:cubicBezTo>
                  <a:cubicBezTo>
                    <a:pt x="148514" y="477865"/>
                    <a:pt x="157001" y="489142"/>
                    <a:pt x="155587" y="480684"/>
                  </a:cubicBezTo>
                  <a:cubicBezTo>
                    <a:pt x="159830" y="476455"/>
                    <a:pt x="151343" y="476455"/>
                    <a:pt x="152758" y="472226"/>
                  </a:cubicBezTo>
                  <a:cubicBezTo>
                    <a:pt x="149929" y="470816"/>
                    <a:pt x="147100" y="467997"/>
                    <a:pt x="144271" y="467997"/>
                  </a:cubicBezTo>
                  <a:cubicBezTo>
                    <a:pt x="148514" y="470816"/>
                    <a:pt x="148514" y="476455"/>
                    <a:pt x="147100" y="480684"/>
                  </a:cubicBezTo>
                  <a:cubicBezTo>
                    <a:pt x="144271" y="477865"/>
                    <a:pt x="141442" y="476455"/>
                    <a:pt x="141442" y="472226"/>
                  </a:cubicBezTo>
                  <a:cubicBezTo>
                    <a:pt x="138613" y="473636"/>
                    <a:pt x="138613" y="473636"/>
                    <a:pt x="138613" y="473636"/>
                  </a:cubicBezTo>
                  <a:cubicBezTo>
                    <a:pt x="138613" y="472226"/>
                    <a:pt x="140028" y="470816"/>
                    <a:pt x="138613" y="469407"/>
                  </a:cubicBezTo>
                  <a:cubicBezTo>
                    <a:pt x="134370" y="472226"/>
                    <a:pt x="138613" y="473636"/>
                    <a:pt x="135785" y="476455"/>
                  </a:cubicBezTo>
                  <a:cubicBezTo>
                    <a:pt x="127298" y="473636"/>
                    <a:pt x="132956" y="463768"/>
                    <a:pt x="131541" y="456720"/>
                  </a:cubicBezTo>
                  <a:cubicBezTo>
                    <a:pt x="128712" y="458130"/>
                    <a:pt x="125884" y="459539"/>
                    <a:pt x="124469" y="462359"/>
                  </a:cubicBezTo>
                  <a:cubicBezTo>
                    <a:pt x="128712" y="463768"/>
                    <a:pt x="127298" y="469407"/>
                    <a:pt x="128712" y="472226"/>
                  </a:cubicBezTo>
                  <a:cubicBezTo>
                    <a:pt x="127298" y="473636"/>
                    <a:pt x="127298" y="473636"/>
                    <a:pt x="127298" y="473636"/>
                  </a:cubicBezTo>
                  <a:cubicBezTo>
                    <a:pt x="125884" y="470816"/>
                    <a:pt x="127298" y="465178"/>
                    <a:pt x="121640" y="465178"/>
                  </a:cubicBezTo>
                  <a:cubicBezTo>
                    <a:pt x="123055" y="462359"/>
                    <a:pt x="118811" y="462359"/>
                    <a:pt x="120226" y="459539"/>
                  </a:cubicBezTo>
                  <a:cubicBezTo>
                    <a:pt x="118811" y="459539"/>
                    <a:pt x="118811" y="460949"/>
                    <a:pt x="118811" y="462359"/>
                  </a:cubicBezTo>
                  <a:cubicBezTo>
                    <a:pt x="120226" y="463768"/>
                    <a:pt x="118811" y="463768"/>
                    <a:pt x="118811" y="465178"/>
                  </a:cubicBezTo>
                  <a:cubicBezTo>
                    <a:pt x="114568" y="463768"/>
                    <a:pt x="117397" y="459539"/>
                    <a:pt x="114568" y="458130"/>
                  </a:cubicBezTo>
                  <a:cubicBezTo>
                    <a:pt x="113154" y="456720"/>
                    <a:pt x="110325" y="456720"/>
                    <a:pt x="110325" y="455310"/>
                  </a:cubicBezTo>
                  <a:cubicBezTo>
                    <a:pt x="113154" y="451082"/>
                    <a:pt x="115983" y="455310"/>
                    <a:pt x="117397" y="451082"/>
                  </a:cubicBezTo>
                  <a:cubicBezTo>
                    <a:pt x="117397" y="451082"/>
                    <a:pt x="118811" y="452491"/>
                    <a:pt x="120226" y="452491"/>
                  </a:cubicBezTo>
                  <a:cubicBezTo>
                    <a:pt x="123055" y="446853"/>
                    <a:pt x="113154" y="445443"/>
                    <a:pt x="113154" y="441214"/>
                  </a:cubicBezTo>
                  <a:cubicBezTo>
                    <a:pt x="111739" y="439805"/>
                    <a:pt x="111739" y="438395"/>
                    <a:pt x="110325" y="438395"/>
                  </a:cubicBezTo>
                  <a:cubicBezTo>
                    <a:pt x="108910" y="441214"/>
                    <a:pt x="107496" y="442624"/>
                    <a:pt x="108910" y="445443"/>
                  </a:cubicBezTo>
                  <a:cubicBezTo>
                    <a:pt x="104667" y="446853"/>
                    <a:pt x="108910" y="452491"/>
                    <a:pt x="104667" y="452491"/>
                  </a:cubicBezTo>
                  <a:cubicBezTo>
                    <a:pt x="104667" y="452491"/>
                    <a:pt x="104667" y="453901"/>
                    <a:pt x="103253" y="453901"/>
                  </a:cubicBezTo>
                  <a:cubicBezTo>
                    <a:pt x="101838" y="453901"/>
                    <a:pt x="101838" y="453901"/>
                    <a:pt x="101838" y="453901"/>
                  </a:cubicBezTo>
                  <a:cubicBezTo>
                    <a:pt x="101838" y="448262"/>
                    <a:pt x="101838" y="448262"/>
                    <a:pt x="101838" y="448262"/>
                  </a:cubicBezTo>
                  <a:cubicBezTo>
                    <a:pt x="99009" y="446853"/>
                    <a:pt x="99009" y="449672"/>
                    <a:pt x="96181" y="451082"/>
                  </a:cubicBezTo>
                  <a:cubicBezTo>
                    <a:pt x="93352" y="452491"/>
                    <a:pt x="90523" y="449672"/>
                    <a:pt x="89108" y="446853"/>
                  </a:cubicBezTo>
                  <a:cubicBezTo>
                    <a:pt x="91937" y="445443"/>
                    <a:pt x="89108" y="442624"/>
                    <a:pt x="87694" y="439805"/>
                  </a:cubicBezTo>
                  <a:cubicBezTo>
                    <a:pt x="84865" y="436985"/>
                    <a:pt x="80622" y="434166"/>
                    <a:pt x="82036" y="429937"/>
                  </a:cubicBezTo>
                  <a:cubicBezTo>
                    <a:pt x="82036" y="427118"/>
                    <a:pt x="82036" y="427118"/>
                    <a:pt x="82036" y="427118"/>
                  </a:cubicBezTo>
                  <a:cubicBezTo>
                    <a:pt x="89108" y="427118"/>
                    <a:pt x="96181" y="431347"/>
                    <a:pt x="101838" y="428528"/>
                  </a:cubicBezTo>
                  <a:cubicBezTo>
                    <a:pt x="104667" y="428528"/>
                    <a:pt x="104667" y="431347"/>
                    <a:pt x="107496" y="429937"/>
                  </a:cubicBezTo>
                  <a:cubicBezTo>
                    <a:pt x="108910" y="421479"/>
                    <a:pt x="100424" y="414431"/>
                    <a:pt x="99009" y="405973"/>
                  </a:cubicBezTo>
                  <a:lnTo>
                    <a:pt x="92308" y="395288"/>
                  </a:lnTo>
                  <a:lnTo>
                    <a:pt x="91789" y="395288"/>
                  </a:lnTo>
                  <a:lnTo>
                    <a:pt x="90700" y="399630"/>
                  </a:lnTo>
                  <a:cubicBezTo>
                    <a:pt x="90523" y="400335"/>
                    <a:pt x="90523" y="400335"/>
                    <a:pt x="90523" y="400335"/>
                  </a:cubicBezTo>
                  <a:cubicBezTo>
                    <a:pt x="89108" y="400335"/>
                    <a:pt x="87694" y="398925"/>
                    <a:pt x="87694" y="400335"/>
                  </a:cubicBezTo>
                  <a:cubicBezTo>
                    <a:pt x="86280" y="400335"/>
                    <a:pt x="86280" y="400335"/>
                    <a:pt x="86280" y="400335"/>
                  </a:cubicBezTo>
                  <a:cubicBezTo>
                    <a:pt x="89108" y="396106"/>
                    <a:pt x="82036" y="397516"/>
                    <a:pt x="82036" y="393287"/>
                  </a:cubicBezTo>
                  <a:cubicBezTo>
                    <a:pt x="80622" y="394696"/>
                    <a:pt x="80622" y="387648"/>
                    <a:pt x="80622" y="384829"/>
                  </a:cubicBezTo>
                  <a:cubicBezTo>
                    <a:pt x="76379" y="380600"/>
                    <a:pt x="80622" y="374962"/>
                    <a:pt x="74964" y="370733"/>
                  </a:cubicBezTo>
                  <a:cubicBezTo>
                    <a:pt x="73550" y="376371"/>
                    <a:pt x="76379" y="382010"/>
                    <a:pt x="76379" y="386239"/>
                  </a:cubicBezTo>
                  <a:cubicBezTo>
                    <a:pt x="82036" y="391877"/>
                    <a:pt x="72135" y="396106"/>
                    <a:pt x="77793" y="403154"/>
                  </a:cubicBezTo>
                  <a:cubicBezTo>
                    <a:pt x="76379" y="403154"/>
                    <a:pt x="77793" y="405973"/>
                    <a:pt x="76379" y="405973"/>
                  </a:cubicBezTo>
                  <a:cubicBezTo>
                    <a:pt x="76379" y="401745"/>
                    <a:pt x="70721" y="405973"/>
                    <a:pt x="70721" y="403154"/>
                  </a:cubicBezTo>
                  <a:cubicBezTo>
                    <a:pt x="72135" y="398925"/>
                    <a:pt x="74964" y="393287"/>
                    <a:pt x="72135" y="389058"/>
                  </a:cubicBezTo>
                  <a:cubicBezTo>
                    <a:pt x="69307" y="394696"/>
                    <a:pt x="69307" y="394696"/>
                    <a:pt x="69307" y="394696"/>
                  </a:cubicBezTo>
                  <a:cubicBezTo>
                    <a:pt x="65063" y="391877"/>
                    <a:pt x="62234" y="389058"/>
                    <a:pt x="62234" y="383419"/>
                  </a:cubicBezTo>
                  <a:cubicBezTo>
                    <a:pt x="62234" y="383419"/>
                    <a:pt x="63649" y="383419"/>
                    <a:pt x="63649" y="380600"/>
                  </a:cubicBezTo>
                  <a:cubicBezTo>
                    <a:pt x="59406" y="380600"/>
                    <a:pt x="59406" y="380600"/>
                    <a:pt x="59406" y="380600"/>
                  </a:cubicBezTo>
                  <a:cubicBezTo>
                    <a:pt x="62234" y="379190"/>
                    <a:pt x="63649" y="374962"/>
                    <a:pt x="67892" y="374962"/>
                  </a:cubicBezTo>
                  <a:cubicBezTo>
                    <a:pt x="69307" y="372142"/>
                    <a:pt x="65063" y="369323"/>
                    <a:pt x="65063" y="366504"/>
                  </a:cubicBezTo>
                  <a:cubicBezTo>
                    <a:pt x="62234" y="367913"/>
                    <a:pt x="57991" y="365094"/>
                    <a:pt x="56577" y="369323"/>
                  </a:cubicBezTo>
                  <a:cubicBezTo>
                    <a:pt x="57991" y="372142"/>
                    <a:pt x="56577" y="374962"/>
                    <a:pt x="55162" y="377781"/>
                  </a:cubicBezTo>
                  <a:cubicBezTo>
                    <a:pt x="53748" y="376371"/>
                    <a:pt x="53748" y="376371"/>
                    <a:pt x="53748" y="376371"/>
                  </a:cubicBezTo>
                  <a:cubicBezTo>
                    <a:pt x="46676" y="379190"/>
                    <a:pt x="52333" y="390468"/>
                    <a:pt x="43847" y="387648"/>
                  </a:cubicBezTo>
                  <a:cubicBezTo>
                    <a:pt x="42432" y="386239"/>
                    <a:pt x="41018" y="384829"/>
                    <a:pt x="38189" y="384829"/>
                  </a:cubicBezTo>
                  <a:cubicBezTo>
                    <a:pt x="38189" y="383419"/>
                    <a:pt x="39604" y="382010"/>
                    <a:pt x="36775" y="380600"/>
                  </a:cubicBezTo>
                  <a:cubicBezTo>
                    <a:pt x="39604" y="377781"/>
                    <a:pt x="39604" y="377781"/>
                    <a:pt x="39604" y="377781"/>
                  </a:cubicBezTo>
                  <a:cubicBezTo>
                    <a:pt x="41018" y="379190"/>
                    <a:pt x="41018" y="379190"/>
                    <a:pt x="41018" y="379190"/>
                  </a:cubicBezTo>
                  <a:cubicBezTo>
                    <a:pt x="48090" y="376371"/>
                    <a:pt x="39604" y="370733"/>
                    <a:pt x="43847" y="367913"/>
                  </a:cubicBezTo>
                  <a:cubicBezTo>
                    <a:pt x="39604" y="367913"/>
                    <a:pt x="38189" y="365094"/>
                    <a:pt x="36775" y="365094"/>
                  </a:cubicBezTo>
                  <a:cubicBezTo>
                    <a:pt x="35360" y="359456"/>
                    <a:pt x="28288" y="365094"/>
                    <a:pt x="26874" y="360865"/>
                  </a:cubicBezTo>
                  <a:cubicBezTo>
                    <a:pt x="25459" y="360865"/>
                    <a:pt x="25459" y="360865"/>
                    <a:pt x="25459" y="360865"/>
                  </a:cubicBezTo>
                  <a:cubicBezTo>
                    <a:pt x="24045" y="355227"/>
                    <a:pt x="19802" y="350998"/>
                    <a:pt x="19802" y="346769"/>
                  </a:cubicBezTo>
                  <a:cubicBezTo>
                    <a:pt x="15558" y="342540"/>
                    <a:pt x="19802" y="334082"/>
                    <a:pt x="15558" y="329853"/>
                  </a:cubicBezTo>
                  <a:cubicBezTo>
                    <a:pt x="14144" y="328444"/>
                    <a:pt x="15558" y="327034"/>
                    <a:pt x="16973" y="325625"/>
                  </a:cubicBezTo>
                  <a:cubicBezTo>
                    <a:pt x="24045" y="329853"/>
                    <a:pt x="28288" y="321396"/>
                    <a:pt x="33946" y="319986"/>
                  </a:cubicBezTo>
                  <a:cubicBezTo>
                    <a:pt x="35360" y="319986"/>
                    <a:pt x="36775" y="318576"/>
                    <a:pt x="36775" y="317167"/>
                  </a:cubicBezTo>
                  <a:cubicBezTo>
                    <a:pt x="36775" y="314347"/>
                    <a:pt x="35360" y="317167"/>
                    <a:pt x="33946" y="317167"/>
                  </a:cubicBezTo>
                  <a:cubicBezTo>
                    <a:pt x="35360" y="312938"/>
                    <a:pt x="32531" y="310119"/>
                    <a:pt x="29703" y="305890"/>
                  </a:cubicBezTo>
                  <a:cubicBezTo>
                    <a:pt x="26874" y="307299"/>
                    <a:pt x="25459" y="304480"/>
                    <a:pt x="24045" y="303070"/>
                  </a:cubicBezTo>
                  <a:cubicBezTo>
                    <a:pt x="21216" y="296022"/>
                    <a:pt x="26874" y="290384"/>
                    <a:pt x="22630" y="283336"/>
                  </a:cubicBezTo>
                  <a:cubicBezTo>
                    <a:pt x="21216" y="279107"/>
                    <a:pt x="12729" y="276287"/>
                    <a:pt x="14144" y="270649"/>
                  </a:cubicBezTo>
                  <a:cubicBezTo>
                    <a:pt x="8486" y="266420"/>
                    <a:pt x="2828" y="259372"/>
                    <a:pt x="2828" y="252324"/>
                  </a:cubicBezTo>
                  <a:cubicBezTo>
                    <a:pt x="4243" y="242456"/>
                    <a:pt x="-2829" y="233999"/>
                    <a:pt x="2828" y="224131"/>
                  </a:cubicBezTo>
                  <a:cubicBezTo>
                    <a:pt x="4243" y="210035"/>
                    <a:pt x="0" y="200167"/>
                    <a:pt x="2828" y="186071"/>
                  </a:cubicBezTo>
                  <a:cubicBezTo>
                    <a:pt x="0" y="173384"/>
                    <a:pt x="0" y="162107"/>
                    <a:pt x="0" y="150830"/>
                  </a:cubicBezTo>
                  <a:cubicBezTo>
                    <a:pt x="4243" y="148011"/>
                    <a:pt x="0" y="143782"/>
                    <a:pt x="2828" y="140963"/>
                  </a:cubicBezTo>
                  <a:cubicBezTo>
                    <a:pt x="4243" y="128276"/>
                    <a:pt x="9901" y="116999"/>
                    <a:pt x="8486" y="102903"/>
                  </a:cubicBezTo>
                  <a:cubicBezTo>
                    <a:pt x="9901" y="93036"/>
                    <a:pt x="19802" y="85987"/>
                    <a:pt x="19802" y="76120"/>
                  </a:cubicBezTo>
                  <a:cubicBezTo>
                    <a:pt x="24045" y="64843"/>
                    <a:pt x="33946" y="56385"/>
                    <a:pt x="41018" y="46518"/>
                  </a:cubicBezTo>
                  <a:cubicBezTo>
                    <a:pt x="43847" y="43698"/>
                    <a:pt x="50919" y="47927"/>
                    <a:pt x="52333" y="42289"/>
                  </a:cubicBezTo>
                  <a:cubicBezTo>
                    <a:pt x="56577" y="40879"/>
                    <a:pt x="60820" y="38060"/>
                    <a:pt x="65063" y="36650"/>
                  </a:cubicBezTo>
                  <a:cubicBezTo>
                    <a:pt x="73550" y="35241"/>
                    <a:pt x="82036" y="33831"/>
                    <a:pt x="90523" y="31012"/>
                  </a:cubicBezTo>
                  <a:cubicBezTo>
                    <a:pt x="101838" y="29602"/>
                    <a:pt x="115983" y="31012"/>
                    <a:pt x="125884" y="38060"/>
                  </a:cubicBezTo>
                  <a:cubicBezTo>
                    <a:pt x="128712" y="35241"/>
                    <a:pt x="134370" y="35241"/>
                    <a:pt x="132956" y="31012"/>
                  </a:cubicBezTo>
                  <a:cubicBezTo>
                    <a:pt x="132956" y="35241"/>
                    <a:pt x="140028" y="33831"/>
                    <a:pt x="140028" y="38060"/>
                  </a:cubicBezTo>
                  <a:cubicBezTo>
                    <a:pt x="141442" y="38060"/>
                    <a:pt x="141442" y="39470"/>
                    <a:pt x="142857" y="39470"/>
                  </a:cubicBezTo>
                  <a:cubicBezTo>
                    <a:pt x="142857" y="38060"/>
                    <a:pt x="140028" y="35241"/>
                    <a:pt x="144271" y="35241"/>
                  </a:cubicBezTo>
                  <a:cubicBezTo>
                    <a:pt x="147100" y="35241"/>
                    <a:pt x="148514" y="36650"/>
                    <a:pt x="151343" y="33831"/>
                  </a:cubicBezTo>
                  <a:cubicBezTo>
                    <a:pt x="151343" y="32421"/>
                    <a:pt x="149929" y="31012"/>
                    <a:pt x="151343" y="29602"/>
                  </a:cubicBezTo>
                  <a:cubicBezTo>
                    <a:pt x="154172" y="29602"/>
                    <a:pt x="151343" y="26783"/>
                    <a:pt x="152758" y="25373"/>
                  </a:cubicBezTo>
                  <a:cubicBezTo>
                    <a:pt x="155587" y="31012"/>
                    <a:pt x="162659" y="23964"/>
                    <a:pt x="164073" y="29602"/>
                  </a:cubicBezTo>
                  <a:cubicBezTo>
                    <a:pt x="165488" y="29602"/>
                    <a:pt x="165488" y="26783"/>
                    <a:pt x="168316" y="26783"/>
                  </a:cubicBezTo>
                  <a:cubicBezTo>
                    <a:pt x="164073" y="21144"/>
                    <a:pt x="164073" y="21144"/>
                    <a:pt x="164073" y="21144"/>
                  </a:cubicBezTo>
                  <a:cubicBezTo>
                    <a:pt x="166902" y="21144"/>
                    <a:pt x="169731" y="18325"/>
                    <a:pt x="172560" y="15506"/>
                  </a:cubicBezTo>
                  <a:cubicBezTo>
                    <a:pt x="176803" y="18325"/>
                    <a:pt x="182461" y="14096"/>
                    <a:pt x="183875" y="18325"/>
                  </a:cubicBezTo>
                  <a:cubicBezTo>
                    <a:pt x="186704" y="11277"/>
                    <a:pt x="192362" y="22554"/>
                    <a:pt x="195190" y="15506"/>
                  </a:cubicBezTo>
                  <a:cubicBezTo>
                    <a:pt x="199434" y="18325"/>
                    <a:pt x="206506" y="11277"/>
                    <a:pt x="210749" y="18325"/>
                  </a:cubicBezTo>
                  <a:cubicBezTo>
                    <a:pt x="216407" y="18325"/>
                    <a:pt x="222065" y="15506"/>
                    <a:pt x="226308" y="12687"/>
                  </a:cubicBezTo>
                  <a:cubicBezTo>
                    <a:pt x="229137" y="16915"/>
                    <a:pt x="233380" y="15506"/>
                    <a:pt x="236209" y="19735"/>
                  </a:cubicBezTo>
                  <a:cubicBezTo>
                    <a:pt x="237624" y="18325"/>
                    <a:pt x="237624" y="18325"/>
                    <a:pt x="237624" y="16915"/>
                  </a:cubicBezTo>
                  <a:cubicBezTo>
                    <a:pt x="240453" y="21144"/>
                    <a:pt x="239038" y="14096"/>
                    <a:pt x="243281" y="15506"/>
                  </a:cubicBezTo>
                  <a:cubicBezTo>
                    <a:pt x="247525" y="14096"/>
                    <a:pt x="246110" y="21144"/>
                    <a:pt x="248939" y="22554"/>
                  </a:cubicBezTo>
                  <a:cubicBezTo>
                    <a:pt x="253182" y="19735"/>
                    <a:pt x="240453" y="11277"/>
                    <a:pt x="251768" y="11277"/>
                  </a:cubicBezTo>
                  <a:cubicBezTo>
                    <a:pt x="253182" y="14096"/>
                    <a:pt x="254597" y="15506"/>
                    <a:pt x="257426" y="16915"/>
                  </a:cubicBezTo>
                  <a:cubicBezTo>
                    <a:pt x="260255" y="14096"/>
                    <a:pt x="260255" y="14096"/>
                    <a:pt x="260255" y="14096"/>
                  </a:cubicBezTo>
                  <a:cubicBezTo>
                    <a:pt x="260255" y="14096"/>
                    <a:pt x="260255" y="14096"/>
                    <a:pt x="260255" y="15506"/>
                  </a:cubicBezTo>
                  <a:cubicBezTo>
                    <a:pt x="265912" y="22554"/>
                    <a:pt x="268741" y="12687"/>
                    <a:pt x="272984" y="11277"/>
                  </a:cubicBezTo>
                  <a:cubicBezTo>
                    <a:pt x="272984" y="9867"/>
                    <a:pt x="272984" y="9867"/>
                    <a:pt x="272984" y="9867"/>
                  </a:cubicBezTo>
                  <a:cubicBezTo>
                    <a:pt x="277228" y="8458"/>
                    <a:pt x="275813" y="12687"/>
                    <a:pt x="280057" y="14096"/>
                  </a:cubicBezTo>
                  <a:cubicBezTo>
                    <a:pt x="282885" y="16915"/>
                    <a:pt x="272984" y="23964"/>
                    <a:pt x="282885" y="19735"/>
                  </a:cubicBezTo>
                  <a:cubicBezTo>
                    <a:pt x="281471" y="12687"/>
                    <a:pt x="291372" y="16915"/>
                    <a:pt x="295615" y="15506"/>
                  </a:cubicBezTo>
                  <a:cubicBezTo>
                    <a:pt x="299859" y="15506"/>
                    <a:pt x="298444" y="18325"/>
                    <a:pt x="301273" y="19735"/>
                  </a:cubicBezTo>
                  <a:cubicBezTo>
                    <a:pt x="305516" y="18325"/>
                    <a:pt x="304102" y="12687"/>
                    <a:pt x="309760" y="9867"/>
                  </a:cubicBezTo>
                  <a:cubicBezTo>
                    <a:pt x="312588" y="14096"/>
                    <a:pt x="315417" y="12687"/>
                    <a:pt x="318246" y="15506"/>
                  </a:cubicBezTo>
                  <a:cubicBezTo>
                    <a:pt x="322489" y="11277"/>
                    <a:pt x="326733" y="18325"/>
                    <a:pt x="330976" y="16915"/>
                  </a:cubicBezTo>
                  <a:cubicBezTo>
                    <a:pt x="332390" y="18325"/>
                    <a:pt x="332390" y="19735"/>
                    <a:pt x="333805" y="19735"/>
                  </a:cubicBezTo>
                  <a:cubicBezTo>
                    <a:pt x="338048" y="18325"/>
                    <a:pt x="335219" y="14096"/>
                    <a:pt x="336634" y="11277"/>
                  </a:cubicBezTo>
                  <a:cubicBezTo>
                    <a:pt x="339462" y="9867"/>
                    <a:pt x="343706" y="11277"/>
                    <a:pt x="346535" y="12687"/>
                  </a:cubicBezTo>
                  <a:cubicBezTo>
                    <a:pt x="346535" y="14096"/>
                    <a:pt x="349363" y="14096"/>
                    <a:pt x="349363" y="11277"/>
                  </a:cubicBezTo>
                  <a:cubicBezTo>
                    <a:pt x="349363" y="9867"/>
                    <a:pt x="349363" y="9867"/>
                    <a:pt x="349363" y="9867"/>
                  </a:cubicBezTo>
                  <a:cubicBezTo>
                    <a:pt x="352192" y="9867"/>
                    <a:pt x="353607" y="14096"/>
                    <a:pt x="356436" y="11277"/>
                  </a:cubicBezTo>
                  <a:cubicBezTo>
                    <a:pt x="359264" y="14096"/>
                    <a:pt x="363508" y="12687"/>
                    <a:pt x="367751" y="15506"/>
                  </a:cubicBezTo>
                  <a:cubicBezTo>
                    <a:pt x="369165" y="16915"/>
                    <a:pt x="367751" y="19735"/>
                    <a:pt x="370580" y="21144"/>
                  </a:cubicBezTo>
                  <a:cubicBezTo>
                    <a:pt x="374823" y="19735"/>
                    <a:pt x="369165" y="15506"/>
                    <a:pt x="373409" y="15506"/>
                  </a:cubicBezTo>
                  <a:cubicBezTo>
                    <a:pt x="374823" y="9867"/>
                    <a:pt x="374823" y="9867"/>
                    <a:pt x="374823" y="9867"/>
                  </a:cubicBezTo>
                  <a:cubicBezTo>
                    <a:pt x="377652" y="12687"/>
                    <a:pt x="377652" y="12687"/>
                    <a:pt x="377652" y="12687"/>
                  </a:cubicBezTo>
                  <a:cubicBezTo>
                    <a:pt x="379066" y="8458"/>
                    <a:pt x="381895" y="11277"/>
                    <a:pt x="384724" y="11277"/>
                  </a:cubicBezTo>
                  <a:cubicBezTo>
                    <a:pt x="387553" y="16915"/>
                    <a:pt x="394625" y="16915"/>
                    <a:pt x="400283" y="15506"/>
                  </a:cubicBezTo>
                  <a:cubicBezTo>
                    <a:pt x="401697" y="15506"/>
                    <a:pt x="403112" y="14096"/>
                    <a:pt x="405941" y="16915"/>
                  </a:cubicBezTo>
                  <a:cubicBezTo>
                    <a:pt x="408769" y="11277"/>
                    <a:pt x="413013" y="12687"/>
                    <a:pt x="418670" y="11277"/>
                  </a:cubicBezTo>
                  <a:cubicBezTo>
                    <a:pt x="421499" y="15506"/>
                    <a:pt x="427157" y="9867"/>
                    <a:pt x="427157" y="15506"/>
                  </a:cubicBezTo>
                  <a:cubicBezTo>
                    <a:pt x="432815" y="22554"/>
                    <a:pt x="439887" y="4229"/>
                    <a:pt x="442716" y="15506"/>
                  </a:cubicBezTo>
                  <a:cubicBezTo>
                    <a:pt x="441301" y="15506"/>
                    <a:pt x="441301" y="21144"/>
                    <a:pt x="441301" y="23964"/>
                  </a:cubicBezTo>
                  <a:cubicBezTo>
                    <a:pt x="442716" y="23964"/>
                    <a:pt x="444130" y="26783"/>
                    <a:pt x="445544" y="25373"/>
                  </a:cubicBezTo>
                  <a:cubicBezTo>
                    <a:pt x="441301" y="19735"/>
                    <a:pt x="448373" y="15506"/>
                    <a:pt x="448373" y="12687"/>
                  </a:cubicBezTo>
                  <a:cubicBezTo>
                    <a:pt x="454031" y="9867"/>
                    <a:pt x="454031" y="9867"/>
                    <a:pt x="454031" y="9867"/>
                  </a:cubicBezTo>
                  <a:cubicBezTo>
                    <a:pt x="455445" y="14096"/>
                    <a:pt x="452617" y="16915"/>
                    <a:pt x="456860" y="19735"/>
                  </a:cubicBezTo>
                  <a:cubicBezTo>
                    <a:pt x="459689" y="18325"/>
                    <a:pt x="463932" y="19735"/>
                    <a:pt x="465346" y="15506"/>
                  </a:cubicBezTo>
                  <a:cubicBezTo>
                    <a:pt x="463932" y="12687"/>
                    <a:pt x="468175" y="12687"/>
                    <a:pt x="468175" y="9867"/>
                  </a:cubicBezTo>
                  <a:cubicBezTo>
                    <a:pt x="471004" y="14096"/>
                    <a:pt x="471004" y="7048"/>
                    <a:pt x="473833" y="11277"/>
                  </a:cubicBezTo>
                  <a:cubicBezTo>
                    <a:pt x="469590" y="12687"/>
                    <a:pt x="471004" y="15506"/>
                    <a:pt x="471004" y="18325"/>
                  </a:cubicBezTo>
                  <a:cubicBezTo>
                    <a:pt x="475247" y="18325"/>
                    <a:pt x="478076" y="26783"/>
                    <a:pt x="482320" y="22554"/>
                  </a:cubicBezTo>
                  <a:cubicBezTo>
                    <a:pt x="483734" y="22554"/>
                    <a:pt x="485148" y="25373"/>
                    <a:pt x="486563" y="23964"/>
                  </a:cubicBezTo>
                  <a:cubicBezTo>
                    <a:pt x="490806" y="19735"/>
                    <a:pt x="480905" y="14096"/>
                    <a:pt x="489392" y="14096"/>
                  </a:cubicBezTo>
                  <a:cubicBezTo>
                    <a:pt x="489392" y="12687"/>
                    <a:pt x="489392" y="12687"/>
                    <a:pt x="489392" y="12687"/>
                  </a:cubicBezTo>
                  <a:cubicBezTo>
                    <a:pt x="493635" y="12687"/>
                    <a:pt x="493635" y="12687"/>
                    <a:pt x="493635" y="12687"/>
                  </a:cubicBezTo>
                  <a:cubicBezTo>
                    <a:pt x="492221" y="18325"/>
                    <a:pt x="499293" y="15506"/>
                    <a:pt x="500707" y="19735"/>
                  </a:cubicBezTo>
                  <a:cubicBezTo>
                    <a:pt x="503536" y="21144"/>
                    <a:pt x="504950" y="16915"/>
                    <a:pt x="507779" y="14096"/>
                  </a:cubicBezTo>
                  <a:cubicBezTo>
                    <a:pt x="512023" y="14096"/>
                    <a:pt x="509194" y="7048"/>
                    <a:pt x="513437" y="8458"/>
                  </a:cubicBezTo>
                  <a:cubicBezTo>
                    <a:pt x="516266" y="12687"/>
                    <a:pt x="510608" y="14096"/>
                    <a:pt x="513437" y="18325"/>
                  </a:cubicBezTo>
                  <a:cubicBezTo>
                    <a:pt x="514851" y="18325"/>
                    <a:pt x="514851" y="18325"/>
                    <a:pt x="514851" y="18325"/>
                  </a:cubicBezTo>
                  <a:cubicBezTo>
                    <a:pt x="516266" y="15506"/>
                    <a:pt x="516266" y="15506"/>
                    <a:pt x="516266" y="15506"/>
                  </a:cubicBezTo>
                  <a:cubicBezTo>
                    <a:pt x="520509" y="21144"/>
                    <a:pt x="509194" y="21144"/>
                    <a:pt x="514851" y="25373"/>
                  </a:cubicBezTo>
                  <a:cubicBezTo>
                    <a:pt x="514851" y="22554"/>
                    <a:pt x="521924" y="23964"/>
                    <a:pt x="519095" y="19735"/>
                  </a:cubicBezTo>
                  <a:cubicBezTo>
                    <a:pt x="517680" y="19735"/>
                    <a:pt x="521924" y="16915"/>
                    <a:pt x="520509" y="15506"/>
                  </a:cubicBezTo>
                  <a:cubicBezTo>
                    <a:pt x="517680" y="12687"/>
                    <a:pt x="514851" y="12687"/>
                    <a:pt x="517680" y="7048"/>
                  </a:cubicBezTo>
                  <a:cubicBezTo>
                    <a:pt x="519095" y="5638"/>
                    <a:pt x="519095" y="5638"/>
                    <a:pt x="519095" y="5638"/>
                  </a:cubicBezTo>
                  <a:cubicBezTo>
                    <a:pt x="519095" y="5638"/>
                    <a:pt x="519095" y="4229"/>
                    <a:pt x="519095" y="4229"/>
                  </a:cubicBezTo>
                  <a:cubicBezTo>
                    <a:pt x="523338" y="5638"/>
                    <a:pt x="521924" y="11277"/>
                    <a:pt x="524752" y="12687"/>
                  </a:cubicBezTo>
                  <a:cubicBezTo>
                    <a:pt x="524752" y="9867"/>
                    <a:pt x="527581" y="8458"/>
                    <a:pt x="527581" y="5638"/>
                  </a:cubicBezTo>
                  <a:cubicBezTo>
                    <a:pt x="530410" y="4229"/>
                    <a:pt x="530410" y="9867"/>
                    <a:pt x="531825" y="11277"/>
                  </a:cubicBezTo>
                  <a:cubicBezTo>
                    <a:pt x="530410" y="12687"/>
                    <a:pt x="531825" y="14096"/>
                    <a:pt x="533239" y="15506"/>
                  </a:cubicBezTo>
                  <a:cubicBezTo>
                    <a:pt x="537482" y="12687"/>
                    <a:pt x="537482" y="12687"/>
                    <a:pt x="537482" y="12687"/>
                  </a:cubicBezTo>
                  <a:cubicBezTo>
                    <a:pt x="537482" y="15506"/>
                    <a:pt x="540311" y="15506"/>
                    <a:pt x="541725" y="14096"/>
                  </a:cubicBezTo>
                  <a:cubicBezTo>
                    <a:pt x="540311" y="15506"/>
                    <a:pt x="540311" y="18325"/>
                    <a:pt x="540311" y="19735"/>
                  </a:cubicBezTo>
                  <a:cubicBezTo>
                    <a:pt x="543140" y="21144"/>
                    <a:pt x="543140" y="21144"/>
                    <a:pt x="543140" y="21144"/>
                  </a:cubicBezTo>
                  <a:cubicBezTo>
                    <a:pt x="540311" y="23964"/>
                    <a:pt x="545969" y="25373"/>
                    <a:pt x="543140" y="28193"/>
                  </a:cubicBezTo>
                  <a:cubicBezTo>
                    <a:pt x="545969" y="36650"/>
                    <a:pt x="545969" y="36650"/>
                    <a:pt x="545969" y="36650"/>
                  </a:cubicBezTo>
                  <a:cubicBezTo>
                    <a:pt x="550212" y="35241"/>
                    <a:pt x="544554" y="23964"/>
                    <a:pt x="551626" y="28193"/>
                  </a:cubicBezTo>
                  <a:cubicBezTo>
                    <a:pt x="553041" y="26783"/>
                    <a:pt x="553041" y="26783"/>
                    <a:pt x="553041" y="26783"/>
                  </a:cubicBezTo>
                  <a:cubicBezTo>
                    <a:pt x="551626" y="28193"/>
                    <a:pt x="554455" y="28193"/>
                    <a:pt x="557284" y="29602"/>
                  </a:cubicBezTo>
                  <a:cubicBezTo>
                    <a:pt x="558699" y="29602"/>
                    <a:pt x="558699" y="28193"/>
                    <a:pt x="558699" y="26783"/>
                  </a:cubicBezTo>
                  <a:cubicBezTo>
                    <a:pt x="560113" y="32421"/>
                    <a:pt x="560113" y="32421"/>
                    <a:pt x="560113" y="32421"/>
                  </a:cubicBezTo>
                  <a:cubicBezTo>
                    <a:pt x="561527" y="31012"/>
                    <a:pt x="567185" y="29602"/>
                    <a:pt x="562942" y="26783"/>
                  </a:cubicBezTo>
                  <a:cubicBezTo>
                    <a:pt x="561527" y="25373"/>
                    <a:pt x="561527" y="25373"/>
                    <a:pt x="561527" y="25373"/>
                  </a:cubicBezTo>
                  <a:cubicBezTo>
                    <a:pt x="565771" y="23964"/>
                    <a:pt x="565771" y="23964"/>
                    <a:pt x="565771" y="23964"/>
                  </a:cubicBezTo>
                  <a:cubicBezTo>
                    <a:pt x="565771" y="22554"/>
                    <a:pt x="564356" y="22554"/>
                    <a:pt x="565771" y="21144"/>
                  </a:cubicBezTo>
                  <a:cubicBezTo>
                    <a:pt x="568600" y="21144"/>
                    <a:pt x="570014" y="28193"/>
                    <a:pt x="574257" y="26783"/>
                  </a:cubicBezTo>
                  <a:cubicBezTo>
                    <a:pt x="574257" y="23964"/>
                    <a:pt x="577086" y="18325"/>
                    <a:pt x="575672" y="15506"/>
                  </a:cubicBezTo>
                  <a:cubicBezTo>
                    <a:pt x="575672" y="14096"/>
                    <a:pt x="577086" y="14096"/>
                    <a:pt x="578501" y="12687"/>
                  </a:cubicBezTo>
                  <a:cubicBezTo>
                    <a:pt x="577086" y="21144"/>
                    <a:pt x="582744" y="21144"/>
                    <a:pt x="588402" y="23964"/>
                  </a:cubicBezTo>
                  <a:cubicBezTo>
                    <a:pt x="589816" y="21144"/>
                    <a:pt x="594059" y="18325"/>
                    <a:pt x="591230" y="15506"/>
                  </a:cubicBezTo>
                  <a:cubicBezTo>
                    <a:pt x="592645" y="11277"/>
                    <a:pt x="599717" y="14096"/>
                    <a:pt x="598303" y="8458"/>
                  </a:cubicBezTo>
                  <a:cubicBezTo>
                    <a:pt x="596888" y="7048"/>
                    <a:pt x="591230" y="2819"/>
                    <a:pt x="595474" y="0"/>
                  </a:cubicBezTo>
                  <a:close/>
                </a:path>
              </a:pathLst>
            </a:custGeom>
            <a:blipFill dpi="0" rotWithShape="1">
              <a:blip r:embed="rId3"/>
              <a:srcRect/>
              <a:tile tx="0" ty="0" sx="100000" sy="100000" flip="none" algn="t"/>
            </a:blipFill>
            <a:ln>
              <a:noFill/>
            </a:ln>
            <a:ex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11" name="组合 110">
              <a:extLst>
                <a:ext uri="{FF2B5EF4-FFF2-40B4-BE49-F238E27FC236}">
                  <a16:creationId xmlns:a16="http://schemas.microsoft.com/office/drawing/2014/main" id="{2907E86B-F460-468A-8A4E-A75631489EE2}"/>
                </a:ext>
              </a:extLst>
            </p:cNvPr>
            <p:cNvGrpSpPr/>
            <p:nvPr/>
          </p:nvGrpSpPr>
          <p:grpSpPr>
            <a:xfrm>
              <a:off x="3314700" y="5479304"/>
              <a:ext cx="5562600" cy="369332"/>
              <a:chOff x="708756" y="5101828"/>
              <a:chExt cx="5562600" cy="369332"/>
            </a:xfrm>
          </p:grpSpPr>
          <p:sp>
            <p:nvSpPr>
              <p:cNvPr id="112" name="文本框 111">
                <a:extLst>
                  <a:ext uri="{FF2B5EF4-FFF2-40B4-BE49-F238E27FC236}">
                    <a16:creationId xmlns:a16="http://schemas.microsoft.com/office/drawing/2014/main" id="{9AD5F64F-6D8E-4E72-BFAD-5ED6755513FA}"/>
                  </a:ext>
                </a:extLst>
              </p:cNvPr>
              <p:cNvSpPr txBox="1"/>
              <p:nvPr/>
            </p:nvSpPr>
            <p:spPr>
              <a:xfrm>
                <a:off x="1364076" y="5101828"/>
                <a:ext cx="4251960" cy="369332"/>
              </a:xfrm>
              <a:prstGeom prst="rect">
                <a:avLst/>
              </a:prstGeom>
              <a:noFill/>
            </p:spPr>
            <p:txBody>
              <a:bodyPr wrap="square" rtlCol="0">
                <a:spAutoFit/>
              </a:bodyPr>
              <a:lstStyle/>
              <a:p>
                <a:pPr algn="dist"/>
                <a:r>
                  <a:rPr lang="zh-CN" altLang="en-US" dirty="0">
                    <a:solidFill>
                      <a:srgbClr val="4E1E1A"/>
                    </a:solidFill>
                    <a:latin typeface="微软雅黑 Light" panose="020B0502040204020203" pitchFamily="34" charset="-122"/>
                    <a:ea typeface="微软雅黑 Light" panose="020B0502040204020203" pitchFamily="34" charset="-122"/>
                  </a:rPr>
                  <a:t>运输鸦片的货船</a:t>
                </a:r>
              </a:p>
            </p:txBody>
          </p:sp>
          <p:cxnSp>
            <p:nvCxnSpPr>
              <p:cNvPr id="113" name="直接连接符 112">
                <a:extLst>
                  <a:ext uri="{FF2B5EF4-FFF2-40B4-BE49-F238E27FC236}">
                    <a16:creationId xmlns:a16="http://schemas.microsoft.com/office/drawing/2014/main" id="{02231B5A-0B25-467F-9071-E9579617D270}"/>
                  </a:ext>
                </a:extLst>
              </p:cNvPr>
              <p:cNvCxnSpPr>
                <a:cxnSpLocks/>
                <a:endCxn id="112" idx="1"/>
              </p:cNvCxnSpPr>
              <p:nvPr/>
            </p:nvCxnSpPr>
            <p:spPr>
              <a:xfrm>
                <a:off x="708756" y="5273040"/>
                <a:ext cx="655320" cy="13454"/>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2A7216F1-B69F-4CA1-9C9F-F8088BBB9459}"/>
                  </a:ext>
                </a:extLst>
              </p:cNvPr>
              <p:cNvCxnSpPr>
                <a:cxnSpLocks/>
              </p:cNvCxnSpPr>
              <p:nvPr/>
            </p:nvCxnSpPr>
            <p:spPr>
              <a:xfrm>
                <a:off x="5616036" y="5273040"/>
                <a:ext cx="655320" cy="13454"/>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grpSp>
      </p:grpSp>
      <p:grpSp>
        <p:nvGrpSpPr>
          <p:cNvPr id="109" name="鸦片仓库">
            <a:extLst>
              <a:ext uri="{FF2B5EF4-FFF2-40B4-BE49-F238E27FC236}">
                <a16:creationId xmlns:a16="http://schemas.microsoft.com/office/drawing/2014/main" id="{7C4DA747-946F-4F4C-ACED-7DCCAAE2D3A1}"/>
              </a:ext>
            </a:extLst>
          </p:cNvPr>
          <p:cNvGrpSpPr/>
          <p:nvPr/>
        </p:nvGrpSpPr>
        <p:grpSpPr>
          <a:xfrm>
            <a:off x="1938614" y="355167"/>
            <a:ext cx="8314771" cy="5741026"/>
            <a:chOff x="1938614" y="355167"/>
            <a:chExt cx="8314771" cy="5741026"/>
          </a:xfrm>
        </p:grpSpPr>
        <p:grpSp>
          <p:nvGrpSpPr>
            <p:cNvPr id="6" name="组合 5">
              <a:extLst>
                <a:ext uri="{FF2B5EF4-FFF2-40B4-BE49-F238E27FC236}">
                  <a16:creationId xmlns:a16="http://schemas.microsoft.com/office/drawing/2014/main" id="{16761AC9-D3FF-4936-892C-287AC2F49EB8}"/>
                </a:ext>
              </a:extLst>
            </p:cNvPr>
            <p:cNvGrpSpPr/>
            <p:nvPr/>
          </p:nvGrpSpPr>
          <p:grpSpPr>
            <a:xfrm>
              <a:off x="3314700" y="5726861"/>
              <a:ext cx="5562600" cy="369332"/>
              <a:chOff x="708756" y="5101828"/>
              <a:chExt cx="5562600" cy="369332"/>
            </a:xfrm>
          </p:grpSpPr>
          <p:sp>
            <p:nvSpPr>
              <p:cNvPr id="2" name="文本框 1">
                <a:extLst>
                  <a:ext uri="{FF2B5EF4-FFF2-40B4-BE49-F238E27FC236}">
                    <a16:creationId xmlns:a16="http://schemas.microsoft.com/office/drawing/2014/main" id="{07EF57B3-F82A-4482-8085-0D68B8C7A610}"/>
                  </a:ext>
                </a:extLst>
              </p:cNvPr>
              <p:cNvSpPr txBox="1"/>
              <p:nvPr/>
            </p:nvSpPr>
            <p:spPr>
              <a:xfrm>
                <a:off x="1364076" y="5101828"/>
                <a:ext cx="4251960" cy="369332"/>
              </a:xfrm>
              <a:prstGeom prst="rect">
                <a:avLst/>
              </a:prstGeom>
              <a:noFill/>
            </p:spPr>
            <p:txBody>
              <a:bodyPr wrap="square" rtlCol="0">
                <a:spAutoFit/>
              </a:bodyPr>
              <a:lstStyle/>
              <a:p>
                <a:pPr algn="dist"/>
                <a:r>
                  <a:rPr lang="zh-CN" altLang="en-US" dirty="0">
                    <a:solidFill>
                      <a:srgbClr val="4E1E1A"/>
                    </a:solidFill>
                    <a:latin typeface="微软雅黑 Light" panose="020B0502040204020203" pitchFamily="34" charset="-122"/>
                    <a:ea typeface="微软雅黑 Light" panose="020B0502040204020203" pitchFamily="34" charset="-122"/>
                  </a:rPr>
                  <a:t>东印度公司的鸦片仓库</a:t>
                </a:r>
              </a:p>
            </p:txBody>
          </p:sp>
          <p:cxnSp>
            <p:nvCxnSpPr>
              <p:cNvPr id="4" name="直接连接符 3">
                <a:extLst>
                  <a:ext uri="{FF2B5EF4-FFF2-40B4-BE49-F238E27FC236}">
                    <a16:creationId xmlns:a16="http://schemas.microsoft.com/office/drawing/2014/main" id="{B1164165-8559-4E03-8B95-24EE98CB8F30}"/>
                  </a:ext>
                </a:extLst>
              </p:cNvPr>
              <p:cNvCxnSpPr>
                <a:cxnSpLocks/>
                <a:endCxn id="2" idx="1"/>
              </p:cNvCxnSpPr>
              <p:nvPr/>
            </p:nvCxnSpPr>
            <p:spPr>
              <a:xfrm>
                <a:off x="708756" y="5273040"/>
                <a:ext cx="655320" cy="13454"/>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A476A901-AED5-4C2C-AC2E-428C24F7E039}"/>
                  </a:ext>
                </a:extLst>
              </p:cNvPr>
              <p:cNvCxnSpPr>
                <a:cxnSpLocks/>
              </p:cNvCxnSpPr>
              <p:nvPr/>
            </p:nvCxnSpPr>
            <p:spPr>
              <a:xfrm>
                <a:off x="5616036" y="5273040"/>
                <a:ext cx="655320" cy="13454"/>
              </a:xfrm>
              <a:prstGeom prst="line">
                <a:avLst/>
              </a:prstGeom>
              <a:ln>
                <a:solidFill>
                  <a:srgbClr val="4E1E1A"/>
                </a:solidFill>
              </a:ln>
            </p:spPr>
            <p:style>
              <a:lnRef idx="1">
                <a:schemeClr val="accent1"/>
              </a:lnRef>
              <a:fillRef idx="0">
                <a:schemeClr val="accent1"/>
              </a:fillRef>
              <a:effectRef idx="0">
                <a:schemeClr val="accent1"/>
              </a:effectRef>
              <a:fontRef idx="minor">
                <a:schemeClr val="tx1"/>
              </a:fontRef>
            </p:style>
          </p:cxnSp>
        </p:grpSp>
        <p:sp>
          <p:nvSpPr>
            <p:cNvPr id="105" name="Freeform 2174">
              <a:extLst>
                <a:ext uri="{FF2B5EF4-FFF2-40B4-BE49-F238E27FC236}">
                  <a16:creationId xmlns:a16="http://schemas.microsoft.com/office/drawing/2014/main" id="{1D9A58CF-ADF1-4B7E-B914-2D7D2CD19335}"/>
                </a:ext>
              </a:extLst>
            </p:cNvPr>
            <p:cNvSpPr>
              <a:spLocks noEditPoints="1"/>
            </p:cNvSpPr>
            <p:nvPr/>
          </p:nvSpPr>
          <p:spPr bwMode="auto">
            <a:xfrm>
              <a:off x="1938614" y="355167"/>
              <a:ext cx="8314771" cy="5104418"/>
            </a:xfrm>
            <a:custGeom>
              <a:avLst/>
              <a:gdLst>
                <a:gd name="T0" fmla="*/ 549 w 613"/>
                <a:gd name="T1" fmla="*/ 102 h 386"/>
                <a:gd name="T2" fmla="*/ 516 w 613"/>
                <a:gd name="T3" fmla="*/ 46 h 386"/>
                <a:gd name="T4" fmla="*/ 464 w 613"/>
                <a:gd name="T5" fmla="*/ 34 h 386"/>
                <a:gd name="T6" fmla="*/ 412 w 613"/>
                <a:gd name="T7" fmla="*/ 6 h 386"/>
                <a:gd name="T8" fmla="*/ 378 w 613"/>
                <a:gd name="T9" fmla="*/ 39 h 386"/>
                <a:gd name="T10" fmla="*/ 324 w 613"/>
                <a:gd name="T11" fmla="*/ 17 h 386"/>
                <a:gd name="T12" fmla="*/ 332 w 613"/>
                <a:gd name="T13" fmla="*/ 50 h 386"/>
                <a:gd name="T14" fmla="*/ 300 w 613"/>
                <a:gd name="T15" fmla="*/ 29 h 386"/>
                <a:gd name="T16" fmla="*/ 221 w 613"/>
                <a:gd name="T17" fmla="*/ 38 h 386"/>
                <a:gd name="T18" fmla="*/ 39 w 613"/>
                <a:gd name="T19" fmla="*/ 59 h 386"/>
                <a:gd name="T20" fmla="*/ 21 w 613"/>
                <a:gd name="T21" fmla="*/ 92 h 386"/>
                <a:gd name="T22" fmla="*/ 19 w 613"/>
                <a:gd name="T23" fmla="*/ 150 h 386"/>
                <a:gd name="T24" fmla="*/ 11 w 613"/>
                <a:gd name="T25" fmla="*/ 196 h 386"/>
                <a:gd name="T26" fmla="*/ 22 w 613"/>
                <a:gd name="T27" fmla="*/ 288 h 386"/>
                <a:gd name="T28" fmla="*/ 64 w 613"/>
                <a:gd name="T29" fmla="*/ 348 h 386"/>
                <a:gd name="T30" fmla="*/ 60 w 613"/>
                <a:gd name="T31" fmla="*/ 315 h 386"/>
                <a:gd name="T32" fmla="*/ 83 w 613"/>
                <a:gd name="T33" fmla="*/ 333 h 386"/>
                <a:gd name="T34" fmla="*/ 92 w 613"/>
                <a:gd name="T35" fmla="*/ 354 h 386"/>
                <a:gd name="T36" fmla="*/ 129 w 613"/>
                <a:gd name="T37" fmla="*/ 337 h 386"/>
                <a:gd name="T38" fmla="*/ 166 w 613"/>
                <a:gd name="T39" fmla="*/ 341 h 386"/>
                <a:gd name="T40" fmla="*/ 193 w 613"/>
                <a:gd name="T41" fmla="*/ 332 h 386"/>
                <a:gd name="T42" fmla="*/ 248 w 613"/>
                <a:gd name="T43" fmla="*/ 344 h 386"/>
                <a:gd name="T44" fmla="*/ 289 w 613"/>
                <a:gd name="T45" fmla="*/ 339 h 386"/>
                <a:gd name="T46" fmla="*/ 306 w 613"/>
                <a:gd name="T47" fmla="*/ 336 h 386"/>
                <a:gd name="T48" fmla="*/ 314 w 613"/>
                <a:gd name="T49" fmla="*/ 337 h 386"/>
                <a:gd name="T50" fmla="*/ 341 w 613"/>
                <a:gd name="T51" fmla="*/ 347 h 386"/>
                <a:gd name="T52" fmla="*/ 367 w 613"/>
                <a:gd name="T53" fmla="*/ 354 h 386"/>
                <a:gd name="T54" fmla="*/ 411 w 613"/>
                <a:gd name="T55" fmla="*/ 361 h 386"/>
                <a:gd name="T56" fmla="*/ 411 w 613"/>
                <a:gd name="T57" fmla="*/ 343 h 386"/>
                <a:gd name="T58" fmla="*/ 456 w 613"/>
                <a:gd name="T59" fmla="*/ 365 h 386"/>
                <a:gd name="T60" fmla="*/ 475 w 613"/>
                <a:gd name="T61" fmla="*/ 361 h 386"/>
                <a:gd name="T62" fmla="*/ 504 w 613"/>
                <a:gd name="T63" fmla="*/ 319 h 386"/>
                <a:gd name="T64" fmla="*/ 536 w 613"/>
                <a:gd name="T65" fmla="*/ 309 h 386"/>
                <a:gd name="T66" fmla="*/ 550 w 613"/>
                <a:gd name="T67" fmla="*/ 300 h 386"/>
                <a:gd name="T68" fmla="*/ 556 w 613"/>
                <a:gd name="T69" fmla="*/ 288 h 386"/>
                <a:gd name="T70" fmla="*/ 576 w 613"/>
                <a:gd name="T71" fmla="*/ 234 h 386"/>
                <a:gd name="T72" fmla="*/ 594 w 613"/>
                <a:gd name="T73" fmla="*/ 191 h 386"/>
                <a:gd name="T74" fmla="*/ 594 w 613"/>
                <a:gd name="T75" fmla="*/ 152 h 386"/>
                <a:gd name="T76" fmla="*/ 9 w 613"/>
                <a:gd name="T77" fmla="*/ 240 h 386"/>
                <a:gd name="T78" fmla="*/ 67 w 613"/>
                <a:gd name="T79" fmla="*/ 332 h 386"/>
                <a:gd name="T80" fmla="*/ 51 w 613"/>
                <a:gd name="T81" fmla="*/ 62 h 386"/>
                <a:gd name="T82" fmla="*/ 34 w 613"/>
                <a:gd name="T83" fmla="*/ 257 h 386"/>
                <a:gd name="T84" fmla="*/ 42 w 613"/>
                <a:gd name="T85" fmla="*/ 300 h 386"/>
                <a:gd name="T86" fmla="*/ 51 w 613"/>
                <a:gd name="T87" fmla="*/ 283 h 386"/>
                <a:gd name="T88" fmla="*/ 67 w 613"/>
                <a:gd name="T89" fmla="*/ 288 h 386"/>
                <a:gd name="T90" fmla="*/ 70 w 613"/>
                <a:gd name="T91" fmla="*/ 296 h 386"/>
                <a:gd name="T92" fmla="*/ 108 w 613"/>
                <a:gd name="T93" fmla="*/ 321 h 386"/>
                <a:gd name="T94" fmla="*/ 125 w 613"/>
                <a:gd name="T95" fmla="*/ 325 h 386"/>
                <a:gd name="T96" fmla="*/ 141 w 613"/>
                <a:gd name="T97" fmla="*/ 320 h 386"/>
                <a:gd name="T98" fmla="*/ 166 w 613"/>
                <a:gd name="T99" fmla="*/ 325 h 386"/>
                <a:gd name="T100" fmla="*/ 203 w 613"/>
                <a:gd name="T101" fmla="*/ 322 h 386"/>
                <a:gd name="T102" fmla="*/ 201 w 613"/>
                <a:gd name="T103" fmla="*/ 352 h 386"/>
                <a:gd name="T104" fmla="*/ 241 w 613"/>
                <a:gd name="T105" fmla="*/ 338 h 386"/>
                <a:gd name="T106" fmla="*/ 291 w 613"/>
                <a:gd name="T107" fmla="*/ 33 h 386"/>
                <a:gd name="T108" fmla="*/ 296 w 613"/>
                <a:gd name="T109" fmla="*/ 317 h 386"/>
                <a:gd name="T110" fmla="*/ 308 w 613"/>
                <a:gd name="T111" fmla="*/ 311 h 386"/>
                <a:gd name="T112" fmla="*/ 320 w 613"/>
                <a:gd name="T113" fmla="*/ 55 h 386"/>
                <a:gd name="T114" fmla="*/ 316 w 613"/>
                <a:gd name="T115" fmla="*/ 295 h 386"/>
                <a:gd name="T116" fmla="*/ 329 w 613"/>
                <a:gd name="T117" fmla="*/ 297 h 386"/>
                <a:gd name="T118" fmla="*/ 352 w 613"/>
                <a:gd name="T119" fmla="*/ 299 h 386"/>
                <a:gd name="T120" fmla="*/ 374 w 613"/>
                <a:gd name="T121" fmla="*/ 359 h 386"/>
                <a:gd name="T122" fmla="*/ 393 w 613"/>
                <a:gd name="T123" fmla="*/ 330 h 386"/>
                <a:gd name="T124" fmla="*/ 392 w 613"/>
                <a:gd name="T125" fmla="*/ 37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3" h="386">
                  <a:moveTo>
                    <a:pt x="605" y="124"/>
                  </a:moveTo>
                  <a:cubicBezTo>
                    <a:pt x="600" y="120"/>
                    <a:pt x="599" y="114"/>
                    <a:pt x="597" y="109"/>
                  </a:cubicBezTo>
                  <a:cubicBezTo>
                    <a:pt x="598" y="104"/>
                    <a:pt x="597" y="98"/>
                    <a:pt x="595" y="94"/>
                  </a:cubicBezTo>
                  <a:cubicBezTo>
                    <a:pt x="595" y="89"/>
                    <a:pt x="592" y="85"/>
                    <a:pt x="588" y="81"/>
                  </a:cubicBezTo>
                  <a:cubicBezTo>
                    <a:pt x="588" y="76"/>
                    <a:pt x="582" y="73"/>
                    <a:pt x="580" y="69"/>
                  </a:cubicBezTo>
                  <a:cubicBezTo>
                    <a:pt x="579" y="68"/>
                    <a:pt x="577" y="70"/>
                    <a:pt x="576" y="71"/>
                  </a:cubicBezTo>
                  <a:cubicBezTo>
                    <a:pt x="575" y="71"/>
                    <a:pt x="573" y="72"/>
                    <a:pt x="573" y="70"/>
                  </a:cubicBezTo>
                  <a:cubicBezTo>
                    <a:pt x="571" y="72"/>
                    <a:pt x="571" y="72"/>
                    <a:pt x="571" y="72"/>
                  </a:cubicBezTo>
                  <a:cubicBezTo>
                    <a:pt x="573" y="78"/>
                    <a:pt x="569" y="82"/>
                    <a:pt x="569" y="87"/>
                  </a:cubicBezTo>
                  <a:cubicBezTo>
                    <a:pt x="571" y="90"/>
                    <a:pt x="574" y="93"/>
                    <a:pt x="573" y="96"/>
                  </a:cubicBezTo>
                  <a:cubicBezTo>
                    <a:pt x="573" y="96"/>
                    <a:pt x="572" y="96"/>
                    <a:pt x="572" y="95"/>
                  </a:cubicBezTo>
                  <a:cubicBezTo>
                    <a:pt x="572" y="93"/>
                    <a:pt x="570" y="91"/>
                    <a:pt x="569" y="93"/>
                  </a:cubicBezTo>
                  <a:cubicBezTo>
                    <a:pt x="565" y="93"/>
                    <a:pt x="565" y="89"/>
                    <a:pt x="567" y="87"/>
                  </a:cubicBezTo>
                  <a:cubicBezTo>
                    <a:pt x="565" y="89"/>
                    <a:pt x="563" y="90"/>
                    <a:pt x="562" y="92"/>
                  </a:cubicBezTo>
                  <a:cubicBezTo>
                    <a:pt x="560" y="92"/>
                    <a:pt x="557" y="93"/>
                    <a:pt x="557" y="95"/>
                  </a:cubicBezTo>
                  <a:cubicBezTo>
                    <a:pt x="555" y="94"/>
                    <a:pt x="557" y="92"/>
                    <a:pt x="556" y="91"/>
                  </a:cubicBezTo>
                  <a:cubicBezTo>
                    <a:pt x="555" y="92"/>
                    <a:pt x="555" y="92"/>
                    <a:pt x="555" y="92"/>
                  </a:cubicBezTo>
                  <a:cubicBezTo>
                    <a:pt x="556" y="93"/>
                    <a:pt x="556" y="96"/>
                    <a:pt x="558" y="97"/>
                  </a:cubicBezTo>
                  <a:cubicBezTo>
                    <a:pt x="554" y="98"/>
                    <a:pt x="555" y="101"/>
                    <a:pt x="553" y="103"/>
                  </a:cubicBezTo>
                  <a:cubicBezTo>
                    <a:pt x="552" y="102"/>
                    <a:pt x="551" y="100"/>
                    <a:pt x="549" y="100"/>
                  </a:cubicBezTo>
                  <a:cubicBezTo>
                    <a:pt x="548" y="101"/>
                    <a:pt x="548" y="101"/>
                    <a:pt x="549" y="102"/>
                  </a:cubicBezTo>
                  <a:cubicBezTo>
                    <a:pt x="548" y="105"/>
                    <a:pt x="546" y="103"/>
                    <a:pt x="545" y="103"/>
                  </a:cubicBezTo>
                  <a:cubicBezTo>
                    <a:pt x="543" y="103"/>
                    <a:pt x="542" y="100"/>
                    <a:pt x="540" y="102"/>
                  </a:cubicBezTo>
                  <a:cubicBezTo>
                    <a:pt x="539" y="101"/>
                    <a:pt x="536" y="101"/>
                    <a:pt x="537" y="99"/>
                  </a:cubicBezTo>
                  <a:cubicBezTo>
                    <a:pt x="534" y="97"/>
                    <a:pt x="534" y="94"/>
                    <a:pt x="533" y="91"/>
                  </a:cubicBezTo>
                  <a:cubicBezTo>
                    <a:pt x="532" y="91"/>
                    <a:pt x="531" y="91"/>
                    <a:pt x="530" y="92"/>
                  </a:cubicBezTo>
                  <a:cubicBezTo>
                    <a:pt x="530" y="90"/>
                    <a:pt x="528" y="90"/>
                    <a:pt x="528" y="89"/>
                  </a:cubicBezTo>
                  <a:cubicBezTo>
                    <a:pt x="530" y="88"/>
                    <a:pt x="530" y="88"/>
                    <a:pt x="530" y="88"/>
                  </a:cubicBezTo>
                  <a:cubicBezTo>
                    <a:pt x="530" y="88"/>
                    <a:pt x="530" y="87"/>
                    <a:pt x="530" y="86"/>
                  </a:cubicBezTo>
                  <a:cubicBezTo>
                    <a:pt x="529" y="85"/>
                    <a:pt x="527" y="86"/>
                    <a:pt x="527" y="87"/>
                  </a:cubicBezTo>
                  <a:cubicBezTo>
                    <a:pt x="525" y="84"/>
                    <a:pt x="525" y="84"/>
                    <a:pt x="525" y="84"/>
                  </a:cubicBezTo>
                  <a:cubicBezTo>
                    <a:pt x="530" y="79"/>
                    <a:pt x="521" y="77"/>
                    <a:pt x="522" y="72"/>
                  </a:cubicBezTo>
                  <a:cubicBezTo>
                    <a:pt x="523" y="72"/>
                    <a:pt x="523" y="72"/>
                    <a:pt x="523" y="72"/>
                  </a:cubicBezTo>
                  <a:cubicBezTo>
                    <a:pt x="529" y="74"/>
                    <a:pt x="526" y="67"/>
                    <a:pt x="527" y="64"/>
                  </a:cubicBezTo>
                  <a:cubicBezTo>
                    <a:pt x="527" y="63"/>
                    <a:pt x="524" y="62"/>
                    <a:pt x="526" y="60"/>
                  </a:cubicBezTo>
                  <a:cubicBezTo>
                    <a:pt x="522" y="57"/>
                    <a:pt x="527" y="54"/>
                    <a:pt x="523" y="51"/>
                  </a:cubicBezTo>
                  <a:cubicBezTo>
                    <a:pt x="522" y="48"/>
                    <a:pt x="525" y="48"/>
                    <a:pt x="526" y="45"/>
                  </a:cubicBezTo>
                  <a:cubicBezTo>
                    <a:pt x="524" y="44"/>
                    <a:pt x="526" y="42"/>
                    <a:pt x="524" y="42"/>
                  </a:cubicBezTo>
                  <a:cubicBezTo>
                    <a:pt x="525" y="44"/>
                    <a:pt x="525" y="47"/>
                    <a:pt x="523" y="48"/>
                  </a:cubicBezTo>
                  <a:cubicBezTo>
                    <a:pt x="522" y="45"/>
                    <a:pt x="519" y="46"/>
                    <a:pt x="517" y="46"/>
                  </a:cubicBezTo>
                  <a:cubicBezTo>
                    <a:pt x="514" y="48"/>
                    <a:pt x="521" y="51"/>
                    <a:pt x="516" y="52"/>
                  </a:cubicBezTo>
                  <a:cubicBezTo>
                    <a:pt x="517" y="49"/>
                    <a:pt x="511" y="47"/>
                    <a:pt x="516" y="46"/>
                  </a:cubicBezTo>
                  <a:cubicBezTo>
                    <a:pt x="517" y="46"/>
                    <a:pt x="519" y="43"/>
                    <a:pt x="517" y="42"/>
                  </a:cubicBezTo>
                  <a:cubicBezTo>
                    <a:pt x="516" y="42"/>
                    <a:pt x="513" y="42"/>
                    <a:pt x="513" y="43"/>
                  </a:cubicBezTo>
                  <a:cubicBezTo>
                    <a:pt x="511" y="45"/>
                    <a:pt x="510" y="43"/>
                    <a:pt x="510" y="42"/>
                  </a:cubicBezTo>
                  <a:cubicBezTo>
                    <a:pt x="509" y="44"/>
                    <a:pt x="509" y="44"/>
                    <a:pt x="509" y="44"/>
                  </a:cubicBezTo>
                  <a:cubicBezTo>
                    <a:pt x="507" y="45"/>
                    <a:pt x="506" y="44"/>
                    <a:pt x="505" y="42"/>
                  </a:cubicBezTo>
                  <a:cubicBezTo>
                    <a:pt x="504" y="39"/>
                    <a:pt x="508" y="41"/>
                    <a:pt x="509" y="38"/>
                  </a:cubicBezTo>
                  <a:cubicBezTo>
                    <a:pt x="510" y="39"/>
                    <a:pt x="511" y="40"/>
                    <a:pt x="511" y="41"/>
                  </a:cubicBezTo>
                  <a:cubicBezTo>
                    <a:pt x="516" y="42"/>
                    <a:pt x="512" y="37"/>
                    <a:pt x="513" y="35"/>
                  </a:cubicBezTo>
                  <a:cubicBezTo>
                    <a:pt x="511" y="35"/>
                    <a:pt x="511" y="35"/>
                    <a:pt x="511" y="35"/>
                  </a:cubicBezTo>
                  <a:cubicBezTo>
                    <a:pt x="511" y="32"/>
                    <a:pt x="511" y="32"/>
                    <a:pt x="511" y="32"/>
                  </a:cubicBezTo>
                  <a:cubicBezTo>
                    <a:pt x="509" y="27"/>
                    <a:pt x="508" y="34"/>
                    <a:pt x="504" y="32"/>
                  </a:cubicBezTo>
                  <a:cubicBezTo>
                    <a:pt x="504" y="27"/>
                    <a:pt x="500" y="24"/>
                    <a:pt x="496" y="21"/>
                  </a:cubicBezTo>
                  <a:cubicBezTo>
                    <a:pt x="493" y="21"/>
                    <a:pt x="493" y="24"/>
                    <a:pt x="491" y="23"/>
                  </a:cubicBezTo>
                  <a:cubicBezTo>
                    <a:pt x="490" y="21"/>
                    <a:pt x="489" y="19"/>
                    <a:pt x="487" y="20"/>
                  </a:cubicBezTo>
                  <a:cubicBezTo>
                    <a:pt x="485" y="21"/>
                    <a:pt x="484" y="23"/>
                    <a:pt x="485" y="25"/>
                  </a:cubicBezTo>
                  <a:cubicBezTo>
                    <a:pt x="481" y="29"/>
                    <a:pt x="488" y="33"/>
                    <a:pt x="484" y="36"/>
                  </a:cubicBezTo>
                  <a:cubicBezTo>
                    <a:pt x="480" y="32"/>
                    <a:pt x="481" y="29"/>
                    <a:pt x="481" y="25"/>
                  </a:cubicBezTo>
                  <a:cubicBezTo>
                    <a:pt x="479" y="23"/>
                    <a:pt x="477" y="25"/>
                    <a:pt x="476" y="26"/>
                  </a:cubicBezTo>
                  <a:cubicBezTo>
                    <a:pt x="472" y="25"/>
                    <a:pt x="471" y="31"/>
                    <a:pt x="468" y="32"/>
                  </a:cubicBezTo>
                  <a:cubicBezTo>
                    <a:pt x="466" y="31"/>
                    <a:pt x="466" y="31"/>
                    <a:pt x="466" y="31"/>
                  </a:cubicBezTo>
                  <a:cubicBezTo>
                    <a:pt x="464" y="31"/>
                    <a:pt x="466" y="33"/>
                    <a:pt x="464" y="34"/>
                  </a:cubicBezTo>
                  <a:cubicBezTo>
                    <a:pt x="461" y="36"/>
                    <a:pt x="460" y="31"/>
                    <a:pt x="458" y="31"/>
                  </a:cubicBezTo>
                  <a:cubicBezTo>
                    <a:pt x="458" y="31"/>
                    <a:pt x="458" y="31"/>
                    <a:pt x="458" y="31"/>
                  </a:cubicBezTo>
                  <a:cubicBezTo>
                    <a:pt x="458" y="31"/>
                    <a:pt x="459" y="32"/>
                    <a:pt x="459" y="33"/>
                  </a:cubicBezTo>
                  <a:cubicBezTo>
                    <a:pt x="459" y="33"/>
                    <a:pt x="459" y="33"/>
                    <a:pt x="459" y="33"/>
                  </a:cubicBezTo>
                  <a:cubicBezTo>
                    <a:pt x="458" y="33"/>
                    <a:pt x="457" y="33"/>
                    <a:pt x="457" y="32"/>
                  </a:cubicBezTo>
                  <a:cubicBezTo>
                    <a:pt x="456" y="25"/>
                    <a:pt x="448" y="37"/>
                    <a:pt x="446" y="29"/>
                  </a:cubicBezTo>
                  <a:cubicBezTo>
                    <a:pt x="447" y="20"/>
                    <a:pt x="436" y="26"/>
                    <a:pt x="434" y="20"/>
                  </a:cubicBezTo>
                  <a:cubicBezTo>
                    <a:pt x="433" y="17"/>
                    <a:pt x="433" y="14"/>
                    <a:pt x="431" y="12"/>
                  </a:cubicBezTo>
                  <a:cubicBezTo>
                    <a:pt x="431" y="13"/>
                    <a:pt x="431" y="13"/>
                    <a:pt x="431" y="13"/>
                  </a:cubicBezTo>
                  <a:cubicBezTo>
                    <a:pt x="430" y="12"/>
                    <a:pt x="429" y="12"/>
                    <a:pt x="430" y="11"/>
                  </a:cubicBezTo>
                  <a:cubicBezTo>
                    <a:pt x="430" y="9"/>
                    <a:pt x="432" y="12"/>
                    <a:pt x="433" y="10"/>
                  </a:cubicBezTo>
                  <a:cubicBezTo>
                    <a:pt x="432" y="9"/>
                    <a:pt x="433" y="7"/>
                    <a:pt x="432" y="6"/>
                  </a:cubicBezTo>
                  <a:cubicBezTo>
                    <a:pt x="430" y="7"/>
                    <a:pt x="431" y="11"/>
                    <a:pt x="428" y="10"/>
                  </a:cubicBezTo>
                  <a:cubicBezTo>
                    <a:pt x="427" y="10"/>
                    <a:pt x="427" y="9"/>
                    <a:pt x="427" y="9"/>
                  </a:cubicBezTo>
                  <a:cubicBezTo>
                    <a:pt x="425" y="9"/>
                    <a:pt x="425" y="12"/>
                    <a:pt x="422" y="13"/>
                  </a:cubicBezTo>
                  <a:cubicBezTo>
                    <a:pt x="418" y="11"/>
                    <a:pt x="422" y="8"/>
                    <a:pt x="421" y="5"/>
                  </a:cubicBezTo>
                  <a:cubicBezTo>
                    <a:pt x="418" y="7"/>
                    <a:pt x="418" y="7"/>
                    <a:pt x="418" y="7"/>
                  </a:cubicBezTo>
                  <a:cubicBezTo>
                    <a:pt x="418" y="6"/>
                    <a:pt x="416" y="3"/>
                    <a:pt x="419" y="3"/>
                  </a:cubicBezTo>
                  <a:cubicBezTo>
                    <a:pt x="419" y="2"/>
                    <a:pt x="418" y="1"/>
                    <a:pt x="417" y="2"/>
                  </a:cubicBezTo>
                  <a:cubicBezTo>
                    <a:pt x="411" y="0"/>
                    <a:pt x="416" y="6"/>
                    <a:pt x="413" y="7"/>
                  </a:cubicBezTo>
                  <a:cubicBezTo>
                    <a:pt x="412" y="6"/>
                    <a:pt x="412" y="6"/>
                    <a:pt x="412" y="6"/>
                  </a:cubicBezTo>
                  <a:cubicBezTo>
                    <a:pt x="410" y="6"/>
                    <a:pt x="410" y="8"/>
                    <a:pt x="410" y="9"/>
                  </a:cubicBezTo>
                  <a:cubicBezTo>
                    <a:pt x="412" y="12"/>
                    <a:pt x="414" y="11"/>
                    <a:pt x="415" y="12"/>
                  </a:cubicBezTo>
                  <a:cubicBezTo>
                    <a:pt x="415" y="14"/>
                    <a:pt x="414" y="14"/>
                    <a:pt x="413" y="16"/>
                  </a:cubicBezTo>
                  <a:cubicBezTo>
                    <a:pt x="406" y="18"/>
                    <a:pt x="411" y="9"/>
                    <a:pt x="406" y="11"/>
                  </a:cubicBezTo>
                  <a:cubicBezTo>
                    <a:pt x="407" y="13"/>
                    <a:pt x="407" y="15"/>
                    <a:pt x="406" y="17"/>
                  </a:cubicBezTo>
                  <a:cubicBezTo>
                    <a:pt x="401" y="17"/>
                    <a:pt x="397" y="20"/>
                    <a:pt x="394" y="24"/>
                  </a:cubicBezTo>
                  <a:cubicBezTo>
                    <a:pt x="391" y="24"/>
                    <a:pt x="391" y="30"/>
                    <a:pt x="388" y="27"/>
                  </a:cubicBezTo>
                  <a:cubicBezTo>
                    <a:pt x="385" y="20"/>
                    <a:pt x="386" y="15"/>
                    <a:pt x="387" y="9"/>
                  </a:cubicBezTo>
                  <a:cubicBezTo>
                    <a:pt x="386" y="9"/>
                    <a:pt x="386" y="9"/>
                    <a:pt x="385" y="9"/>
                  </a:cubicBezTo>
                  <a:cubicBezTo>
                    <a:pt x="386" y="13"/>
                    <a:pt x="383" y="16"/>
                    <a:pt x="384" y="19"/>
                  </a:cubicBezTo>
                  <a:cubicBezTo>
                    <a:pt x="383" y="20"/>
                    <a:pt x="383" y="23"/>
                    <a:pt x="382" y="22"/>
                  </a:cubicBezTo>
                  <a:cubicBezTo>
                    <a:pt x="382" y="22"/>
                    <a:pt x="382" y="22"/>
                    <a:pt x="382" y="22"/>
                  </a:cubicBezTo>
                  <a:cubicBezTo>
                    <a:pt x="378" y="22"/>
                    <a:pt x="378" y="22"/>
                    <a:pt x="378" y="22"/>
                  </a:cubicBezTo>
                  <a:cubicBezTo>
                    <a:pt x="382" y="23"/>
                    <a:pt x="382" y="23"/>
                    <a:pt x="382" y="23"/>
                  </a:cubicBezTo>
                  <a:cubicBezTo>
                    <a:pt x="381" y="24"/>
                    <a:pt x="380" y="25"/>
                    <a:pt x="382" y="26"/>
                  </a:cubicBezTo>
                  <a:cubicBezTo>
                    <a:pt x="383" y="26"/>
                    <a:pt x="383" y="26"/>
                    <a:pt x="384" y="25"/>
                  </a:cubicBezTo>
                  <a:cubicBezTo>
                    <a:pt x="385" y="26"/>
                    <a:pt x="385" y="27"/>
                    <a:pt x="385" y="28"/>
                  </a:cubicBezTo>
                  <a:cubicBezTo>
                    <a:pt x="382" y="29"/>
                    <a:pt x="385" y="31"/>
                    <a:pt x="384" y="33"/>
                  </a:cubicBezTo>
                  <a:cubicBezTo>
                    <a:pt x="383" y="33"/>
                    <a:pt x="383" y="34"/>
                    <a:pt x="383" y="35"/>
                  </a:cubicBezTo>
                  <a:cubicBezTo>
                    <a:pt x="384" y="37"/>
                    <a:pt x="386" y="39"/>
                    <a:pt x="383" y="41"/>
                  </a:cubicBezTo>
                  <a:cubicBezTo>
                    <a:pt x="381" y="41"/>
                    <a:pt x="379" y="39"/>
                    <a:pt x="378" y="39"/>
                  </a:cubicBezTo>
                  <a:cubicBezTo>
                    <a:pt x="378" y="37"/>
                    <a:pt x="378" y="36"/>
                    <a:pt x="376" y="36"/>
                  </a:cubicBezTo>
                  <a:cubicBezTo>
                    <a:pt x="376" y="37"/>
                    <a:pt x="376" y="39"/>
                    <a:pt x="377" y="40"/>
                  </a:cubicBezTo>
                  <a:cubicBezTo>
                    <a:pt x="374" y="41"/>
                    <a:pt x="376" y="45"/>
                    <a:pt x="374" y="47"/>
                  </a:cubicBezTo>
                  <a:cubicBezTo>
                    <a:pt x="373" y="47"/>
                    <a:pt x="371" y="47"/>
                    <a:pt x="370" y="47"/>
                  </a:cubicBezTo>
                  <a:cubicBezTo>
                    <a:pt x="370" y="45"/>
                    <a:pt x="370" y="44"/>
                    <a:pt x="370" y="43"/>
                  </a:cubicBezTo>
                  <a:cubicBezTo>
                    <a:pt x="366" y="41"/>
                    <a:pt x="369" y="48"/>
                    <a:pt x="364" y="47"/>
                  </a:cubicBezTo>
                  <a:cubicBezTo>
                    <a:pt x="364" y="41"/>
                    <a:pt x="360" y="49"/>
                    <a:pt x="358" y="46"/>
                  </a:cubicBezTo>
                  <a:cubicBezTo>
                    <a:pt x="356" y="43"/>
                    <a:pt x="351" y="43"/>
                    <a:pt x="355" y="40"/>
                  </a:cubicBezTo>
                  <a:cubicBezTo>
                    <a:pt x="355" y="39"/>
                    <a:pt x="354" y="39"/>
                    <a:pt x="353" y="39"/>
                  </a:cubicBezTo>
                  <a:cubicBezTo>
                    <a:pt x="349" y="38"/>
                    <a:pt x="351" y="42"/>
                    <a:pt x="348" y="44"/>
                  </a:cubicBezTo>
                  <a:cubicBezTo>
                    <a:pt x="345" y="41"/>
                    <a:pt x="345" y="41"/>
                    <a:pt x="345" y="41"/>
                  </a:cubicBezTo>
                  <a:cubicBezTo>
                    <a:pt x="345" y="39"/>
                    <a:pt x="344" y="36"/>
                    <a:pt x="346" y="35"/>
                  </a:cubicBezTo>
                  <a:cubicBezTo>
                    <a:pt x="346" y="30"/>
                    <a:pt x="341" y="33"/>
                    <a:pt x="338" y="31"/>
                  </a:cubicBezTo>
                  <a:cubicBezTo>
                    <a:pt x="339" y="29"/>
                    <a:pt x="337" y="25"/>
                    <a:pt x="340" y="25"/>
                  </a:cubicBezTo>
                  <a:cubicBezTo>
                    <a:pt x="338" y="20"/>
                    <a:pt x="338" y="20"/>
                    <a:pt x="338" y="20"/>
                  </a:cubicBezTo>
                  <a:cubicBezTo>
                    <a:pt x="336" y="20"/>
                    <a:pt x="336" y="22"/>
                    <a:pt x="335" y="23"/>
                  </a:cubicBezTo>
                  <a:cubicBezTo>
                    <a:pt x="334" y="23"/>
                    <a:pt x="334" y="22"/>
                    <a:pt x="333" y="22"/>
                  </a:cubicBezTo>
                  <a:cubicBezTo>
                    <a:pt x="332" y="24"/>
                    <a:pt x="332" y="24"/>
                    <a:pt x="332" y="24"/>
                  </a:cubicBezTo>
                  <a:cubicBezTo>
                    <a:pt x="330" y="24"/>
                    <a:pt x="329" y="24"/>
                    <a:pt x="328" y="23"/>
                  </a:cubicBezTo>
                  <a:cubicBezTo>
                    <a:pt x="324" y="21"/>
                    <a:pt x="329" y="19"/>
                    <a:pt x="326" y="16"/>
                  </a:cubicBezTo>
                  <a:cubicBezTo>
                    <a:pt x="326" y="16"/>
                    <a:pt x="325" y="16"/>
                    <a:pt x="324" y="17"/>
                  </a:cubicBezTo>
                  <a:cubicBezTo>
                    <a:pt x="323" y="16"/>
                    <a:pt x="323" y="16"/>
                    <a:pt x="323" y="16"/>
                  </a:cubicBezTo>
                  <a:cubicBezTo>
                    <a:pt x="324" y="15"/>
                    <a:pt x="327" y="14"/>
                    <a:pt x="326" y="13"/>
                  </a:cubicBezTo>
                  <a:cubicBezTo>
                    <a:pt x="323" y="13"/>
                    <a:pt x="323" y="13"/>
                    <a:pt x="323" y="13"/>
                  </a:cubicBezTo>
                  <a:cubicBezTo>
                    <a:pt x="323" y="8"/>
                    <a:pt x="323" y="8"/>
                    <a:pt x="323" y="8"/>
                  </a:cubicBezTo>
                  <a:cubicBezTo>
                    <a:pt x="323" y="8"/>
                    <a:pt x="323" y="8"/>
                    <a:pt x="323" y="8"/>
                  </a:cubicBezTo>
                  <a:cubicBezTo>
                    <a:pt x="322" y="9"/>
                    <a:pt x="322" y="9"/>
                    <a:pt x="322" y="10"/>
                  </a:cubicBezTo>
                  <a:cubicBezTo>
                    <a:pt x="325" y="12"/>
                    <a:pt x="320" y="15"/>
                    <a:pt x="321" y="18"/>
                  </a:cubicBezTo>
                  <a:cubicBezTo>
                    <a:pt x="322" y="18"/>
                    <a:pt x="322" y="19"/>
                    <a:pt x="323" y="19"/>
                  </a:cubicBezTo>
                  <a:cubicBezTo>
                    <a:pt x="323" y="21"/>
                    <a:pt x="323" y="24"/>
                    <a:pt x="324" y="27"/>
                  </a:cubicBezTo>
                  <a:cubicBezTo>
                    <a:pt x="320" y="30"/>
                    <a:pt x="327" y="33"/>
                    <a:pt x="324" y="36"/>
                  </a:cubicBezTo>
                  <a:cubicBezTo>
                    <a:pt x="327" y="30"/>
                    <a:pt x="331" y="40"/>
                    <a:pt x="335" y="38"/>
                  </a:cubicBezTo>
                  <a:cubicBezTo>
                    <a:pt x="336" y="35"/>
                    <a:pt x="333" y="34"/>
                    <a:pt x="332" y="32"/>
                  </a:cubicBezTo>
                  <a:cubicBezTo>
                    <a:pt x="333" y="31"/>
                    <a:pt x="333" y="31"/>
                    <a:pt x="333" y="31"/>
                  </a:cubicBezTo>
                  <a:cubicBezTo>
                    <a:pt x="335" y="31"/>
                    <a:pt x="336" y="31"/>
                    <a:pt x="337" y="32"/>
                  </a:cubicBezTo>
                  <a:cubicBezTo>
                    <a:pt x="336" y="35"/>
                    <a:pt x="339" y="38"/>
                    <a:pt x="338" y="42"/>
                  </a:cubicBezTo>
                  <a:cubicBezTo>
                    <a:pt x="337" y="42"/>
                    <a:pt x="337" y="42"/>
                    <a:pt x="337" y="42"/>
                  </a:cubicBezTo>
                  <a:cubicBezTo>
                    <a:pt x="336" y="42"/>
                    <a:pt x="334" y="43"/>
                    <a:pt x="335" y="44"/>
                  </a:cubicBezTo>
                  <a:cubicBezTo>
                    <a:pt x="338" y="44"/>
                    <a:pt x="337" y="48"/>
                    <a:pt x="341" y="47"/>
                  </a:cubicBezTo>
                  <a:cubicBezTo>
                    <a:pt x="345" y="49"/>
                    <a:pt x="341" y="53"/>
                    <a:pt x="340" y="55"/>
                  </a:cubicBezTo>
                  <a:cubicBezTo>
                    <a:pt x="337" y="55"/>
                    <a:pt x="336" y="60"/>
                    <a:pt x="334" y="57"/>
                  </a:cubicBezTo>
                  <a:cubicBezTo>
                    <a:pt x="333" y="54"/>
                    <a:pt x="333" y="52"/>
                    <a:pt x="332" y="50"/>
                  </a:cubicBezTo>
                  <a:cubicBezTo>
                    <a:pt x="331" y="49"/>
                    <a:pt x="330" y="50"/>
                    <a:pt x="328" y="51"/>
                  </a:cubicBezTo>
                  <a:cubicBezTo>
                    <a:pt x="320" y="47"/>
                    <a:pt x="335" y="44"/>
                    <a:pt x="327" y="40"/>
                  </a:cubicBezTo>
                  <a:cubicBezTo>
                    <a:pt x="327" y="40"/>
                    <a:pt x="327" y="40"/>
                    <a:pt x="327" y="40"/>
                  </a:cubicBezTo>
                  <a:cubicBezTo>
                    <a:pt x="327" y="41"/>
                    <a:pt x="326" y="42"/>
                    <a:pt x="327" y="42"/>
                  </a:cubicBezTo>
                  <a:cubicBezTo>
                    <a:pt x="325" y="44"/>
                    <a:pt x="325" y="44"/>
                    <a:pt x="325" y="44"/>
                  </a:cubicBezTo>
                  <a:cubicBezTo>
                    <a:pt x="321" y="43"/>
                    <a:pt x="324" y="47"/>
                    <a:pt x="321" y="49"/>
                  </a:cubicBezTo>
                  <a:cubicBezTo>
                    <a:pt x="321" y="46"/>
                    <a:pt x="319" y="44"/>
                    <a:pt x="321" y="42"/>
                  </a:cubicBezTo>
                  <a:cubicBezTo>
                    <a:pt x="322" y="41"/>
                    <a:pt x="324" y="43"/>
                    <a:pt x="324" y="41"/>
                  </a:cubicBezTo>
                  <a:cubicBezTo>
                    <a:pt x="323" y="40"/>
                    <a:pt x="323" y="38"/>
                    <a:pt x="322" y="37"/>
                  </a:cubicBezTo>
                  <a:cubicBezTo>
                    <a:pt x="321" y="37"/>
                    <a:pt x="320" y="38"/>
                    <a:pt x="319" y="38"/>
                  </a:cubicBezTo>
                  <a:cubicBezTo>
                    <a:pt x="318" y="36"/>
                    <a:pt x="314" y="35"/>
                    <a:pt x="316" y="32"/>
                  </a:cubicBezTo>
                  <a:cubicBezTo>
                    <a:pt x="317" y="33"/>
                    <a:pt x="318" y="34"/>
                    <a:pt x="319" y="33"/>
                  </a:cubicBezTo>
                  <a:cubicBezTo>
                    <a:pt x="319" y="32"/>
                    <a:pt x="320" y="31"/>
                    <a:pt x="319" y="30"/>
                  </a:cubicBezTo>
                  <a:cubicBezTo>
                    <a:pt x="316" y="29"/>
                    <a:pt x="317" y="32"/>
                    <a:pt x="316" y="32"/>
                  </a:cubicBezTo>
                  <a:cubicBezTo>
                    <a:pt x="314" y="31"/>
                    <a:pt x="313" y="30"/>
                    <a:pt x="312" y="27"/>
                  </a:cubicBezTo>
                  <a:cubicBezTo>
                    <a:pt x="313" y="24"/>
                    <a:pt x="317" y="27"/>
                    <a:pt x="317" y="23"/>
                  </a:cubicBezTo>
                  <a:cubicBezTo>
                    <a:pt x="316" y="20"/>
                    <a:pt x="318" y="16"/>
                    <a:pt x="314" y="14"/>
                  </a:cubicBezTo>
                  <a:cubicBezTo>
                    <a:pt x="308" y="18"/>
                    <a:pt x="312" y="26"/>
                    <a:pt x="306" y="30"/>
                  </a:cubicBezTo>
                  <a:cubicBezTo>
                    <a:pt x="305" y="27"/>
                    <a:pt x="305" y="27"/>
                    <a:pt x="305" y="27"/>
                  </a:cubicBezTo>
                  <a:cubicBezTo>
                    <a:pt x="303" y="27"/>
                    <a:pt x="301" y="29"/>
                    <a:pt x="299" y="29"/>
                  </a:cubicBezTo>
                  <a:cubicBezTo>
                    <a:pt x="300" y="29"/>
                    <a:pt x="300" y="29"/>
                    <a:pt x="300" y="29"/>
                  </a:cubicBezTo>
                  <a:cubicBezTo>
                    <a:pt x="298" y="31"/>
                    <a:pt x="298" y="36"/>
                    <a:pt x="294" y="34"/>
                  </a:cubicBezTo>
                  <a:cubicBezTo>
                    <a:pt x="295" y="32"/>
                    <a:pt x="292" y="32"/>
                    <a:pt x="292" y="31"/>
                  </a:cubicBezTo>
                  <a:cubicBezTo>
                    <a:pt x="288" y="32"/>
                    <a:pt x="291" y="36"/>
                    <a:pt x="288" y="39"/>
                  </a:cubicBezTo>
                  <a:cubicBezTo>
                    <a:pt x="289" y="40"/>
                    <a:pt x="290" y="41"/>
                    <a:pt x="288" y="42"/>
                  </a:cubicBezTo>
                  <a:cubicBezTo>
                    <a:pt x="288" y="42"/>
                    <a:pt x="287" y="42"/>
                    <a:pt x="287" y="41"/>
                  </a:cubicBezTo>
                  <a:cubicBezTo>
                    <a:pt x="287" y="41"/>
                    <a:pt x="287" y="40"/>
                    <a:pt x="288" y="40"/>
                  </a:cubicBezTo>
                  <a:cubicBezTo>
                    <a:pt x="284" y="38"/>
                    <a:pt x="288" y="43"/>
                    <a:pt x="285" y="43"/>
                  </a:cubicBezTo>
                  <a:cubicBezTo>
                    <a:pt x="284" y="41"/>
                    <a:pt x="284" y="39"/>
                    <a:pt x="283" y="38"/>
                  </a:cubicBezTo>
                  <a:cubicBezTo>
                    <a:pt x="286" y="36"/>
                    <a:pt x="281" y="34"/>
                    <a:pt x="284" y="34"/>
                  </a:cubicBezTo>
                  <a:cubicBezTo>
                    <a:pt x="284" y="32"/>
                    <a:pt x="285" y="31"/>
                    <a:pt x="284" y="29"/>
                  </a:cubicBezTo>
                  <a:cubicBezTo>
                    <a:pt x="284" y="31"/>
                    <a:pt x="281" y="29"/>
                    <a:pt x="281" y="28"/>
                  </a:cubicBezTo>
                  <a:cubicBezTo>
                    <a:pt x="278" y="27"/>
                    <a:pt x="276" y="27"/>
                    <a:pt x="275" y="29"/>
                  </a:cubicBezTo>
                  <a:cubicBezTo>
                    <a:pt x="274" y="28"/>
                    <a:pt x="274" y="28"/>
                    <a:pt x="274" y="28"/>
                  </a:cubicBezTo>
                  <a:cubicBezTo>
                    <a:pt x="275" y="31"/>
                    <a:pt x="274" y="34"/>
                    <a:pt x="274" y="36"/>
                  </a:cubicBezTo>
                  <a:cubicBezTo>
                    <a:pt x="272" y="36"/>
                    <a:pt x="270" y="39"/>
                    <a:pt x="268" y="38"/>
                  </a:cubicBezTo>
                  <a:cubicBezTo>
                    <a:pt x="270" y="36"/>
                    <a:pt x="272" y="35"/>
                    <a:pt x="272" y="33"/>
                  </a:cubicBezTo>
                  <a:cubicBezTo>
                    <a:pt x="268" y="32"/>
                    <a:pt x="268" y="32"/>
                    <a:pt x="268" y="32"/>
                  </a:cubicBezTo>
                  <a:cubicBezTo>
                    <a:pt x="264" y="39"/>
                    <a:pt x="261" y="27"/>
                    <a:pt x="258" y="33"/>
                  </a:cubicBezTo>
                  <a:cubicBezTo>
                    <a:pt x="259" y="36"/>
                    <a:pt x="255" y="38"/>
                    <a:pt x="254" y="40"/>
                  </a:cubicBezTo>
                  <a:cubicBezTo>
                    <a:pt x="254" y="39"/>
                    <a:pt x="254" y="37"/>
                    <a:pt x="252" y="38"/>
                  </a:cubicBezTo>
                  <a:cubicBezTo>
                    <a:pt x="243" y="34"/>
                    <a:pt x="231" y="39"/>
                    <a:pt x="221" y="38"/>
                  </a:cubicBezTo>
                  <a:cubicBezTo>
                    <a:pt x="212" y="34"/>
                    <a:pt x="203" y="39"/>
                    <a:pt x="195" y="33"/>
                  </a:cubicBezTo>
                  <a:cubicBezTo>
                    <a:pt x="184" y="32"/>
                    <a:pt x="177" y="20"/>
                    <a:pt x="168" y="16"/>
                  </a:cubicBezTo>
                  <a:cubicBezTo>
                    <a:pt x="162" y="14"/>
                    <a:pt x="160" y="10"/>
                    <a:pt x="154" y="9"/>
                  </a:cubicBezTo>
                  <a:cubicBezTo>
                    <a:pt x="152" y="11"/>
                    <a:pt x="150" y="7"/>
                    <a:pt x="147" y="8"/>
                  </a:cubicBezTo>
                  <a:cubicBezTo>
                    <a:pt x="143" y="9"/>
                    <a:pt x="139" y="10"/>
                    <a:pt x="136" y="14"/>
                  </a:cubicBezTo>
                  <a:cubicBezTo>
                    <a:pt x="130" y="14"/>
                    <a:pt x="127" y="20"/>
                    <a:pt x="121" y="22"/>
                  </a:cubicBezTo>
                  <a:cubicBezTo>
                    <a:pt x="115" y="20"/>
                    <a:pt x="114" y="28"/>
                    <a:pt x="109" y="31"/>
                  </a:cubicBezTo>
                  <a:cubicBezTo>
                    <a:pt x="103" y="29"/>
                    <a:pt x="104" y="18"/>
                    <a:pt x="96" y="22"/>
                  </a:cubicBezTo>
                  <a:cubicBezTo>
                    <a:pt x="95" y="21"/>
                    <a:pt x="96" y="17"/>
                    <a:pt x="92" y="18"/>
                  </a:cubicBezTo>
                  <a:cubicBezTo>
                    <a:pt x="89" y="21"/>
                    <a:pt x="86" y="18"/>
                    <a:pt x="82" y="18"/>
                  </a:cubicBezTo>
                  <a:cubicBezTo>
                    <a:pt x="81" y="20"/>
                    <a:pt x="79" y="21"/>
                    <a:pt x="77" y="22"/>
                  </a:cubicBezTo>
                  <a:cubicBezTo>
                    <a:pt x="73" y="23"/>
                    <a:pt x="71" y="28"/>
                    <a:pt x="73" y="31"/>
                  </a:cubicBezTo>
                  <a:cubicBezTo>
                    <a:pt x="67" y="31"/>
                    <a:pt x="67" y="31"/>
                    <a:pt x="67" y="31"/>
                  </a:cubicBezTo>
                  <a:cubicBezTo>
                    <a:pt x="65" y="30"/>
                    <a:pt x="63" y="27"/>
                    <a:pt x="60" y="28"/>
                  </a:cubicBezTo>
                  <a:cubicBezTo>
                    <a:pt x="57" y="33"/>
                    <a:pt x="48" y="34"/>
                    <a:pt x="52" y="41"/>
                  </a:cubicBezTo>
                  <a:cubicBezTo>
                    <a:pt x="49" y="41"/>
                    <a:pt x="49" y="41"/>
                    <a:pt x="49" y="41"/>
                  </a:cubicBezTo>
                  <a:cubicBezTo>
                    <a:pt x="46" y="45"/>
                    <a:pt x="50" y="46"/>
                    <a:pt x="49" y="50"/>
                  </a:cubicBezTo>
                  <a:cubicBezTo>
                    <a:pt x="48" y="48"/>
                    <a:pt x="44" y="51"/>
                    <a:pt x="43" y="47"/>
                  </a:cubicBezTo>
                  <a:cubicBezTo>
                    <a:pt x="39" y="47"/>
                    <a:pt x="40" y="50"/>
                    <a:pt x="39" y="51"/>
                  </a:cubicBezTo>
                  <a:cubicBezTo>
                    <a:pt x="41" y="54"/>
                    <a:pt x="37" y="55"/>
                    <a:pt x="36" y="56"/>
                  </a:cubicBezTo>
                  <a:cubicBezTo>
                    <a:pt x="39" y="59"/>
                    <a:pt x="39" y="59"/>
                    <a:pt x="39" y="59"/>
                  </a:cubicBezTo>
                  <a:cubicBezTo>
                    <a:pt x="39" y="61"/>
                    <a:pt x="40" y="63"/>
                    <a:pt x="39" y="64"/>
                  </a:cubicBezTo>
                  <a:cubicBezTo>
                    <a:pt x="37" y="63"/>
                    <a:pt x="34" y="64"/>
                    <a:pt x="34" y="67"/>
                  </a:cubicBezTo>
                  <a:cubicBezTo>
                    <a:pt x="36" y="72"/>
                    <a:pt x="36" y="72"/>
                    <a:pt x="36" y="72"/>
                  </a:cubicBezTo>
                  <a:cubicBezTo>
                    <a:pt x="37" y="71"/>
                    <a:pt x="37" y="70"/>
                    <a:pt x="37" y="68"/>
                  </a:cubicBezTo>
                  <a:cubicBezTo>
                    <a:pt x="37" y="65"/>
                    <a:pt x="39" y="67"/>
                    <a:pt x="41" y="66"/>
                  </a:cubicBezTo>
                  <a:cubicBezTo>
                    <a:pt x="45" y="70"/>
                    <a:pt x="37" y="70"/>
                    <a:pt x="39" y="74"/>
                  </a:cubicBezTo>
                  <a:cubicBezTo>
                    <a:pt x="35" y="73"/>
                    <a:pt x="38" y="78"/>
                    <a:pt x="35" y="78"/>
                  </a:cubicBezTo>
                  <a:cubicBezTo>
                    <a:pt x="33" y="77"/>
                    <a:pt x="34" y="75"/>
                    <a:pt x="31" y="75"/>
                  </a:cubicBezTo>
                  <a:cubicBezTo>
                    <a:pt x="30" y="74"/>
                    <a:pt x="31" y="72"/>
                    <a:pt x="32" y="72"/>
                  </a:cubicBezTo>
                  <a:cubicBezTo>
                    <a:pt x="25" y="71"/>
                    <a:pt x="35" y="65"/>
                    <a:pt x="28" y="64"/>
                  </a:cubicBezTo>
                  <a:cubicBezTo>
                    <a:pt x="24" y="66"/>
                    <a:pt x="28" y="71"/>
                    <a:pt x="28" y="74"/>
                  </a:cubicBezTo>
                  <a:cubicBezTo>
                    <a:pt x="30" y="74"/>
                    <a:pt x="30" y="74"/>
                    <a:pt x="30" y="74"/>
                  </a:cubicBezTo>
                  <a:cubicBezTo>
                    <a:pt x="30" y="75"/>
                    <a:pt x="30" y="75"/>
                    <a:pt x="30" y="75"/>
                  </a:cubicBezTo>
                  <a:cubicBezTo>
                    <a:pt x="30" y="77"/>
                    <a:pt x="29" y="78"/>
                    <a:pt x="28" y="78"/>
                  </a:cubicBezTo>
                  <a:cubicBezTo>
                    <a:pt x="27" y="77"/>
                    <a:pt x="26" y="77"/>
                    <a:pt x="26" y="76"/>
                  </a:cubicBezTo>
                  <a:cubicBezTo>
                    <a:pt x="26" y="75"/>
                    <a:pt x="25" y="76"/>
                    <a:pt x="24" y="76"/>
                  </a:cubicBezTo>
                  <a:cubicBezTo>
                    <a:pt x="22" y="75"/>
                    <a:pt x="23" y="72"/>
                    <a:pt x="23" y="71"/>
                  </a:cubicBezTo>
                  <a:cubicBezTo>
                    <a:pt x="20" y="71"/>
                    <a:pt x="23" y="74"/>
                    <a:pt x="20" y="74"/>
                  </a:cubicBezTo>
                  <a:cubicBezTo>
                    <a:pt x="21" y="76"/>
                    <a:pt x="17" y="79"/>
                    <a:pt x="21" y="81"/>
                  </a:cubicBezTo>
                  <a:cubicBezTo>
                    <a:pt x="22" y="84"/>
                    <a:pt x="18" y="83"/>
                    <a:pt x="16" y="84"/>
                  </a:cubicBezTo>
                  <a:cubicBezTo>
                    <a:pt x="17" y="87"/>
                    <a:pt x="23" y="88"/>
                    <a:pt x="21" y="92"/>
                  </a:cubicBezTo>
                  <a:cubicBezTo>
                    <a:pt x="20" y="92"/>
                    <a:pt x="20" y="92"/>
                    <a:pt x="20" y="92"/>
                  </a:cubicBezTo>
                  <a:cubicBezTo>
                    <a:pt x="20" y="97"/>
                    <a:pt x="20" y="97"/>
                    <a:pt x="20" y="97"/>
                  </a:cubicBezTo>
                  <a:cubicBezTo>
                    <a:pt x="19" y="98"/>
                    <a:pt x="18" y="97"/>
                    <a:pt x="18" y="97"/>
                  </a:cubicBezTo>
                  <a:cubicBezTo>
                    <a:pt x="16" y="99"/>
                    <a:pt x="16" y="99"/>
                    <a:pt x="16" y="99"/>
                  </a:cubicBezTo>
                  <a:cubicBezTo>
                    <a:pt x="14" y="98"/>
                    <a:pt x="15" y="96"/>
                    <a:pt x="14" y="96"/>
                  </a:cubicBezTo>
                  <a:cubicBezTo>
                    <a:pt x="11" y="98"/>
                    <a:pt x="11" y="98"/>
                    <a:pt x="11" y="98"/>
                  </a:cubicBezTo>
                  <a:cubicBezTo>
                    <a:pt x="11" y="98"/>
                    <a:pt x="11" y="98"/>
                    <a:pt x="11" y="98"/>
                  </a:cubicBezTo>
                  <a:cubicBezTo>
                    <a:pt x="10" y="97"/>
                    <a:pt x="8" y="96"/>
                    <a:pt x="6" y="97"/>
                  </a:cubicBezTo>
                  <a:cubicBezTo>
                    <a:pt x="5" y="101"/>
                    <a:pt x="11" y="101"/>
                    <a:pt x="10" y="106"/>
                  </a:cubicBezTo>
                  <a:cubicBezTo>
                    <a:pt x="6" y="107"/>
                    <a:pt x="10" y="110"/>
                    <a:pt x="8" y="112"/>
                  </a:cubicBezTo>
                  <a:cubicBezTo>
                    <a:pt x="8" y="112"/>
                    <a:pt x="9" y="112"/>
                    <a:pt x="9" y="111"/>
                  </a:cubicBezTo>
                  <a:cubicBezTo>
                    <a:pt x="11" y="113"/>
                    <a:pt x="11" y="113"/>
                    <a:pt x="11" y="113"/>
                  </a:cubicBezTo>
                  <a:cubicBezTo>
                    <a:pt x="13" y="113"/>
                    <a:pt x="14" y="112"/>
                    <a:pt x="14" y="111"/>
                  </a:cubicBezTo>
                  <a:cubicBezTo>
                    <a:pt x="19" y="108"/>
                    <a:pt x="16" y="115"/>
                    <a:pt x="19" y="116"/>
                  </a:cubicBezTo>
                  <a:cubicBezTo>
                    <a:pt x="13" y="120"/>
                    <a:pt x="16" y="125"/>
                    <a:pt x="12" y="129"/>
                  </a:cubicBezTo>
                  <a:cubicBezTo>
                    <a:pt x="10" y="128"/>
                    <a:pt x="10" y="125"/>
                    <a:pt x="9" y="125"/>
                  </a:cubicBezTo>
                  <a:cubicBezTo>
                    <a:pt x="6" y="130"/>
                    <a:pt x="11" y="130"/>
                    <a:pt x="13" y="133"/>
                  </a:cubicBezTo>
                  <a:cubicBezTo>
                    <a:pt x="14" y="134"/>
                    <a:pt x="14" y="137"/>
                    <a:pt x="12" y="137"/>
                  </a:cubicBezTo>
                  <a:cubicBezTo>
                    <a:pt x="12" y="140"/>
                    <a:pt x="14" y="141"/>
                    <a:pt x="15" y="144"/>
                  </a:cubicBezTo>
                  <a:cubicBezTo>
                    <a:pt x="14" y="150"/>
                    <a:pt x="14" y="150"/>
                    <a:pt x="14" y="150"/>
                  </a:cubicBezTo>
                  <a:cubicBezTo>
                    <a:pt x="16" y="149"/>
                    <a:pt x="17" y="152"/>
                    <a:pt x="19" y="150"/>
                  </a:cubicBezTo>
                  <a:cubicBezTo>
                    <a:pt x="21" y="151"/>
                    <a:pt x="19" y="152"/>
                    <a:pt x="19" y="152"/>
                  </a:cubicBezTo>
                  <a:cubicBezTo>
                    <a:pt x="19" y="154"/>
                    <a:pt x="20" y="152"/>
                    <a:pt x="21" y="152"/>
                  </a:cubicBezTo>
                  <a:cubicBezTo>
                    <a:pt x="23" y="157"/>
                    <a:pt x="23" y="157"/>
                    <a:pt x="23" y="157"/>
                  </a:cubicBezTo>
                  <a:cubicBezTo>
                    <a:pt x="21" y="162"/>
                    <a:pt x="17" y="153"/>
                    <a:pt x="14" y="156"/>
                  </a:cubicBezTo>
                  <a:cubicBezTo>
                    <a:pt x="14" y="157"/>
                    <a:pt x="16" y="157"/>
                    <a:pt x="18" y="159"/>
                  </a:cubicBezTo>
                  <a:cubicBezTo>
                    <a:pt x="16" y="160"/>
                    <a:pt x="16" y="160"/>
                    <a:pt x="16" y="160"/>
                  </a:cubicBezTo>
                  <a:cubicBezTo>
                    <a:pt x="14" y="164"/>
                    <a:pt x="16" y="169"/>
                    <a:pt x="18" y="173"/>
                  </a:cubicBezTo>
                  <a:cubicBezTo>
                    <a:pt x="20" y="172"/>
                    <a:pt x="20" y="172"/>
                    <a:pt x="20" y="172"/>
                  </a:cubicBezTo>
                  <a:cubicBezTo>
                    <a:pt x="22" y="174"/>
                    <a:pt x="21" y="177"/>
                    <a:pt x="21" y="179"/>
                  </a:cubicBezTo>
                  <a:cubicBezTo>
                    <a:pt x="19" y="179"/>
                    <a:pt x="19" y="179"/>
                    <a:pt x="19" y="179"/>
                  </a:cubicBezTo>
                  <a:cubicBezTo>
                    <a:pt x="19" y="180"/>
                    <a:pt x="19" y="180"/>
                    <a:pt x="19" y="180"/>
                  </a:cubicBezTo>
                  <a:cubicBezTo>
                    <a:pt x="11" y="185"/>
                    <a:pt x="24" y="188"/>
                    <a:pt x="19" y="193"/>
                  </a:cubicBezTo>
                  <a:cubicBezTo>
                    <a:pt x="19" y="193"/>
                    <a:pt x="20" y="193"/>
                    <a:pt x="21" y="194"/>
                  </a:cubicBezTo>
                  <a:cubicBezTo>
                    <a:pt x="21" y="194"/>
                    <a:pt x="21" y="196"/>
                    <a:pt x="20" y="196"/>
                  </a:cubicBezTo>
                  <a:cubicBezTo>
                    <a:pt x="22" y="196"/>
                    <a:pt x="22" y="196"/>
                    <a:pt x="22" y="196"/>
                  </a:cubicBezTo>
                  <a:cubicBezTo>
                    <a:pt x="20" y="201"/>
                    <a:pt x="20" y="201"/>
                    <a:pt x="20" y="201"/>
                  </a:cubicBezTo>
                  <a:cubicBezTo>
                    <a:pt x="19" y="200"/>
                    <a:pt x="17" y="200"/>
                    <a:pt x="17" y="198"/>
                  </a:cubicBezTo>
                  <a:cubicBezTo>
                    <a:pt x="17" y="198"/>
                    <a:pt x="18" y="198"/>
                    <a:pt x="19" y="198"/>
                  </a:cubicBezTo>
                  <a:cubicBezTo>
                    <a:pt x="19" y="196"/>
                    <a:pt x="18" y="196"/>
                    <a:pt x="18" y="195"/>
                  </a:cubicBezTo>
                  <a:cubicBezTo>
                    <a:pt x="14" y="194"/>
                    <a:pt x="13" y="187"/>
                    <a:pt x="10" y="187"/>
                  </a:cubicBezTo>
                  <a:cubicBezTo>
                    <a:pt x="10" y="189"/>
                    <a:pt x="9" y="193"/>
                    <a:pt x="11" y="196"/>
                  </a:cubicBezTo>
                  <a:cubicBezTo>
                    <a:pt x="10" y="197"/>
                    <a:pt x="10" y="197"/>
                    <a:pt x="10" y="197"/>
                  </a:cubicBezTo>
                  <a:cubicBezTo>
                    <a:pt x="11" y="198"/>
                    <a:pt x="11" y="198"/>
                    <a:pt x="11" y="198"/>
                  </a:cubicBezTo>
                  <a:cubicBezTo>
                    <a:pt x="12" y="196"/>
                    <a:pt x="12" y="194"/>
                    <a:pt x="13" y="193"/>
                  </a:cubicBezTo>
                  <a:cubicBezTo>
                    <a:pt x="16" y="193"/>
                    <a:pt x="13" y="196"/>
                    <a:pt x="15" y="198"/>
                  </a:cubicBezTo>
                  <a:cubicBezTo>
                    <a:pt x="18" y="200"/>
                    <a:pt x="13" y="204"/>
                    <a:pt x="15" y="207"/>
                  </a:cubicBezTo>
                  <a:cubicBezTo>
                    <a:pt x="20" y="208"/>
                    <a:pt x="18" y="212"/>
                    <a:pt x="19" y="216"/>
                  </a:cubicBezTo>
                  <a:cubicBezTo>
                    <a:pt x="17" y="215"/>
                    <a:pt x="12" y="218"/>
                    <a:pt x="13" y="213"/>
                  </a:cubicBezTo>
                  <a:cubicBezTo>
                    <a:pt x="8" y="211"/>
                    <a:pt x="11" y="217"/>
                    <a:pt x="9" y="218"/>
                  </a:cubicBezTo>
                  <a:cubicBezTo>
                    <a:pt x="10" y="220"/>
                    <a:pt x="11" y="221"/>
                    <a:pt x="11" y="223"/>
                  </a:cubicBezTo>
                  <a:cubicBezTo>
                    <a:pt x="12" y="224"/>
                    <a:pt x="13" y="224"/>
                    <a:pt x="14" y="225"/>
                  </a:cubicBezTo>
                  <a:cubicBezTo>
                    <a:pt x="10" y="226"/>
                    <a:pt x="15" y="230"/>
                    <a:pt x="11" y="231"/>
                  </a:cubicBezTo>
                  <a:cubicBezTo>
                    <a:pt x="13" y="233"/>
                    <a:pt x="13" y="233"/>
                    <a:pt x="13" y="233"/>
                  </a:cubicBezTo>
                  <a:cubicBezTo>
                    <a:pt x="11" y="234"/>
                    <a:pt x="8" y="233"/>
                    <a:pt x="7" y="235"/>
                  </a:cubicBezTo>
                  <a:cubicBezTo>
                    <a:pt x="11" y="242"/>
                    <a:pt x="1" y="238"/>
                    <a:pt x="0" y="244"/>
                  </a:cubicBezTo>
                  <a:cubicBezTo>
                    <a:pt x="0" y="249"/>
                    <a:pt x="5" y="245"/>
                    <a:pt x="6" y="248"/>
                  </a:cubicBezTo>
                  <a:cubicBezTo>
                    <a:pt x="5" y="253"/>
                    <a:pt x="10" y="257"/>
                    <a:pt x="9" y="262"/>
                  </a:cubicBezTo>
                  <a:cubicBezTo>
                    <a:pt x="10" y="265"/>
                    <a:pt x="6" y="267"/>
                    <a:pt x="8" y="269"/>
                  </a:cubicBezTo>
                  <a:cubicBezTo>
                    <a:pt x="13" y="267"/>
                    <a:pt x="13" y="267"/>
                    <a:pt x="13" y="267"/>
                  </a:cubicBezTo>
                  <a:cubicBezTo>
                    <a:pt x="16" y="268"/>
                    <a:pt x="14" y="272"/>
                    <a:pt x="14" y="274"/>
                  </a:cubicBezTo>
                  <a:cubicBezTo>
                    <a:pt x="11" y="277"/>
                    <a:pt x="16" y="279"/>
                    <a:pt x="17" y="282"/>
                  </a:cubicBezTo>
                  <a:cubicBezTo>
                    <a:pt x="19" y="283"/>
                    <a:pt x="19" y="287"/>
                    <a:pt x="22" y="288"/>
                  </a:cubicBezTo>
                  <a:cubicBezTo>
                    <a:pt x="21" y="290"/>
                    <a:pt x="21" y="290"/>
                    <a:pt x="21" y="290"/>
                  </a:cubicBezTo>
                  <a:cubicBezTo>
                    <a:pt x="19" y="292"/>
                    <a:pt x="22" y="293"/>
                    <a:pt x="23" y="294"/>
                  </a:cubicBezTo>
                  <a:cubicBezTo>
                    <a:pt x="25" y="297"/>
                    <a:pt x="28" y="293"/>
                    <a:pt x="30" y="295"/>
                  </a:cubicBezTo>
                  <a:cubicBezTo>
                    <a:pt x="31" y="299"/>
                    <a:pt x="32" y="301"/>
                    <a:pt x="36" y="301"/>
                  </a:cubicBezTo>
                  <a:cubicBezTo>
                    <a:pt x="35" y="309"/>
                    <a:pt x="35" y="309"/>
                    <a:pt x="35" y="309"/>
                  </a:cubicBezTo>
                  <a:cubicBezTo>
                    <a:pt x="34" y="310"/>
                    <a:pt x="33" y="312"/>
                    <a:pt x="34" y="313"/>
                  </a:cubicBezTo>
                  <a:cubicBezTo>
                    <a:pt x="34" y="314"/>
                    <a:pt x="35" y="314"/>
                    <a:pt x="35" y="313"/>
                  </a:cubicBezTo>
                  <a:cubicBezTo>
                    <a:pt x="33" y="316"/>
                    <a:pt x="37" y="315"/>
                    <a:pt x="38" y="317"/>
                  </a:cubicBezTo>
                  <a:cubicBezTo>
                    <a:pt x="38" y="319"/>
                    <a:pt x="41" y="318"/>
                    <a:pt x="42" y="318"/>
                  </a:cubicBezTo>
                  <a:cubicBezTo>
                    <a:pt x="42" y="324"/>
                    <a:pt x="41" y="329"/>
                    <a:pt x="44" y="334"/>
                  </a:cubicBezTo>
                  <a:cubicBezTo>
                    <a:pt x="49" y="331"/>
                    <a:pt x="41" y="325"/>
                    <a:pt x="46" y="322"/>
                  </a:cubicBezTo>
                  <a:cubicBezTo>
                    <a:pt x="46" y="324"/>
                    <a:pt x="45" y="327"/>
                    <a:pt x="47" y="328"/>
                  </a:cubicBezTo>
                  <a:cubicBezTo>
                    <a:pt x="53" y="325"/>
                    <a:pt x="48" y="332"/>
                    <a:pt x="52" y="333"/>
                  </a:cubicBezTo>
                  <a:cubicBezTo>
                    <a:pt x="54" y="331"/>
                    <a:pt x="54" y="331"/>
                    <a:pt x="54" y="331"/>
                  </a:cubicBezTo>
                  <a:cubicBezTo>
                    <a:pt x="52" y="330"/>
                    <a:pt x="52" y="330"/>
                    <a:pt x="52" y="330"/>
                  </a:cubicBezTo>
                  <a:cubicBezTo>
                    <a:pt x="51" y="327"/>
                    <a:pt x="55" y="328"/>
                    <a:pt x="56" y="327"/>
                  </a:cubicBezTo>
                  <a:cubicBezTo>
                    <a:pt x="60" y="328"/>
                    <a:pt x="58" y="331"/>
                    <a:pt x="59" y="333"/>
                  </a:cubicBezTo>
                  <a:cubicBezTo>
                    <a:pt x="60" y="336"/>
                    <a:pt x="57" y="337"/>
                    <a:pt x="57" y="338"/>
                  </a:cubicBezTo>
                  <a:cubicBezTo>
                    <a:pt x="57" y="342"/>
                    <a:pt x="59" y="345"/>
                    <a:pt x="59" y="348"/>
                  </a:cubicBezTo>
                  <a:cubicBezTo>
                    <a:pt x="64" y="342"/>
                    <a:pt x="64" y="342"/>
                    <a:pt x="64" y="342"/>
                  </a:cubicBezTo>
                  <a:cubicBezTo>
                    <a:pt x="66" y="344"/>
                    <a:pt x="64" y="347"/>
                    <a:pt x="64" y="348"/>
                  </a:cubicBezTo>
                  <a:cubicBezTo>
                    <a:pt x="63" y="351"/>
                    <a:pt x="66" y="350"/>
                    <a:pt x="67" y="350"/>
                  </a:cubicBezTo>
                  <a:cubicBezTo>
                    <a:pt x="68" y="344"/>
                    <a:pt x="68" y="344"/>
                    <a:pt x="68" y="344"/>
                  </a:cubicBezTo>
                  <a:cubicBezTo>
                    <a:pt x="70" y="342"/>
                    <a:pt x="69" y="340"/>
                    <a:pt x="68" y="338"/>
                  </a:cubicBezTo>
                  <a:cubicBezTo>
                    <a:pt x="68" y="336"/>
                    <a:pt x="70" y="336"/>
                    <a:pt x="71" y="336"/>
                  </a:cubicBezTo>
                  <a:cubicBezTo>
                    <a:pt x="67" y="334"/>
                    <a:pt x="72" y="329"/>
                    <a:pt x="68" y="327"/>
                  </a:cubicBezTo>
                  <a:cubicBezTo>
                    <a:pt x="67" y="329"/>
                    <a:pt x="67" y="329"/>
                    <a:pt x="67" y="329"/>
                  </a:cubicBezTo>
                  <a:cubicBezTo>
                    <a:pt x="66" y="329"/>
                    <a:pt x="66" y="329"/>
                    <a:pt x="66" y="328"/>
                  </a:cubicBezTo>
                  <a:cubicBezTo>
                    <a:pt x="66" y="327"/>
                    <a:pt x="68" y="325"/>
                    <a:pt x="69" y="326"/>
                  </a:cubicBezTo>
                  <a:cubicBezTo>
                    <a:pt x="72" y="322"/>
                    <a:pt x="67" y="320"/>
                    <a:pt x="67" y="317"/>
                  </a:cubicBezTo>
                  <a:cubicBezTo>
                    <a:pt x="67" y="318"/>
                    <a:pt x="66" y="319"/>
                    <a:pt x="65" y="318"/>
                  </a:cubicBezTo>
                  <a:cubicBezTo>
                    <a:pt x="65" y="319"/>
                    <a:pt x="66" y="319"/>
                    <a:pt x="65" y="320"/>
                  </a:cubicBezTo>
                  <a:cubicBezTo>
                    <a:pt x="65" y="320"/>
                    <a:pt x="65" y="321"/>
                    <a:pt x="64" y="321"/>
                  </a:cubicBezTo>
                  <a:cubicBezTo>
                    <a:pt x="64" y="320"/>
                    <a:pt x="62" y="320"/>
                    <a:pt x="62" y="319"/>
                  </a:cubicBezTo>
                  <a:cubicBezTo>
                    <a:pt x="61" y="321"/>
                    <a:pt x="60" y="322"/>
                    <a:pt x="61" y="324"/>
                  </a:cubicBezTo>
                  <a:cubicBezTo>
                    <a:pt x="57" y="325"/>
                    <a:pt x="56" y="320"/>
                    <a:pt x="54" y="317"/>
                  </a:cubicBezTo>
                  <a:cubicBezTo>
                    <a:pt x="54" y="318"/>
                    <a:pt x="53" y="319"/>
                    <a:pt x="52" y="319"/>
                  </a:cubicBezTo>
                  <a:cubicBezTo>
                    <a:pt x="51" y="318"/>
                    <a:pt x="51" y="317"/>
                    <a:pt x="51" y="317"/>
                  </a:cubicBezTo>
                  <a:cubicBezTo>
                    <a:pt x="51" y="315"/>
                    <a:pt x="53" y="314"/>
                    <a:pt x="54" y="316"/>
                  </a:cubicBezTo>
                  <a:cubicBezTo>
                    <a:pt x="54" y="315"/>
                    <a:pt x="54" y="313"/>
                    <a:pt x="56" y="313"/>
                  </a:cubicBezTo>
                  <a:cubicBezTo>
                    <a:pt x="58" y="317"/>
                    <a:pt x="58" y="317"/>
                    <a:pt x="58" y="317"/>
                  </a:cubicBezTo>
                  <a:cubicBezTo>
                    <a:pt x="59" y="317"/>
                    <a:pt x="60" y="316"/>
                    <a:pt x="60" y="315"/>
                  </a:cubicBezTo>
                  <a:cubicBezTo>
                    <a:pt x="65" y="313"/>
                    <a:pt x="60" y="311"/>
                    <a:pt x="59" y="309"/>
                  </a:cubicBezTo>
                  <a:cubicBezTo>
                    <a:pt x="60" y="308"/>
                    <a:pt x="60" y="308"/>
                    <a:pt x="61" y="308"/>
                  </a:cubicBezTo>
                  <a:cubicBezTo>
                    <a:pt x="61" y="307"/>
                    <a:pt x="61" y="307"/>
                    <a:pt x="61" y="307"/>
                  </a:cubicBezTo>
                  <a:cubicBezTo>
                    <a:pt x="61" y="306"/>
                    <a:pt x="62" y="306"/>
                    <a:pt x="62" y="306"/>
                  </a:cubicBezTo>
                  <a:cubicBezTo>
                    <a:pt x="64" y="309"/>
                    <a:pt x="67" y="304"/>
                    <a:pt x="69" y="307"/>
                  </a:cubicBezTo>
                  <a:cubicBezTo>
                    <a:pt x="69" y="308"/>
                    <a:pt x="69" y="309"/>
                    <a:pt x="69" y="310"/>
                  </a:cubicBezTo>
                  <a:cubicBezTo>
                    <a:pt x="72" y="312"/>
                    <a:pt x="71" y="316"/>
                    <a:pt x="73" y="319"/>
                  </a:cubicBezTo>
                  <a:cubicBezTo>
                    <a:pt x="73" y="321"/>
                    <a:pt x="70" y="325"/>
                    <a:pt x="73" y="326"/>
                  </a:cubicBezTo>
                  <a:cubicBezTo>
                    <a:pt x="74" y="326"/>
                    <a:pt x="74" y="325"/>
                    <a:pt x="73" y="324"/>
                  </a:cubicBezTo>
                  <a:cubicBezTo>
                    <a:pt x="74" y="322"/>
                    <a:pt x="75" y="323"/>
                    <a:pt x="76" y="322"/>
                  </a:cubicBezTo>
                  <a:cubicBezTo>
                    <a:pt x="76" y="321"/>
                    <a:pt x="75" y="321"/>
                    <a:pt x="75" y="320"/>
                  </a:cubicBezTo>
                  <a:cubicBezTo>
                    <a:pt x="76" y="319"/>
                    <a:pt x="76" y="319"/>
                    <a:pt x="76" y="319"/>
                  </a:cubicBezTo>
                  <a:cubicBezTo>
                    <a:pt x="76" y="318"/>
                    <a:pt x="75" y="318"/>
                    <a:pt x="76" y="317"/>
                  </a:cubicBezTo>
                  <a:cubicBezTo>
                    <a:pt x="80" y="321"/>
                    <a:pt x="80" y="321"/>
                    <a:pt x="80" y="321"/>
                  </a:cubicBezTo>
                  <a:cubicBezTo>
                    <a:pt x="77" y="327"/>
                    <a:pt x="77" y="327"/>
                    <a:pt x="77" y="327"/>
                  </a:cubicBezTo>
                  <a:cubicBezTo>
                    <a:pt x="78" y="329"/>
                    <a:pt x="79" y="327"/>
                    <a:pt x="80" y="328"/>
                  </a:cubicBezTo>
                  <a:cubicBezTo>
                    <a:pt x="81" y="326"/>
                    <a:pt x="83" y="324"/>
                    <a:pt x="81" y="322"/>
                  </a:cubicBezTo>
                  <a:cubicBezTo>
                    <a:pt x="82" y="321"/>
                    <a:pt x="83" y="319"/>
                    <a:pt x="84" y="319"/>
                  </a:cubicBezTo>
                  <a:cubicBezTo>
                    <a:pt x="88" y="321"/>
                    <a:pt x="83" y="323"/>
                    <a:pt x="84" y="326"/>
                  </a:cubicBezTo>
                  <a:cubicBezTo>
                    <a:pt x="88" y="331"/>
                    <a:pt x="79" y="329"/>
                    <a:pt x="80" y="333"/>
                  </a:cubicBezTo>
                  <a:cubicBezTo>
                    <a:pt x="83" y="333"/>
                    <a:pt x="83" y="333"/>
                    <a:pt x="83" y="333"/>
                  </a:cubicBezTo>
                  <a:cubicBezTo>
                    <a:pt x="82" y="336"/>
                    <a:pt x="85" y="337"/>
                    <a:pt x="85" y="340"/>
                  </a:cubicBezTo>
                  <a:cubicBezTo>
                    <a:pt x="85" y="341"/>
                    <a:pt x="84" y="342"/>
                    <a:pt x="83" y="341"/>
                  </a:cubicBezTo>
                  <a:cubicBezTo>
                    <a:pt x="83" y="341"/>
                    <a:pt x="83" y="341"/>
                    <a:pt x="83" y="341"/>
                  </a:cubicBezTo>
                  <a:cubicBezTo>
                    <a:pt x="82" y="340"/>
                    <a:pt x="80" y="341"/>
                    <a:pt x="80" y="342"/>
                  </a:cubicBezTo>
                  <a:cubicBezTo>
                    <a:pt x="80" y="343"/>
                    <a:pt x="81" y="342"/>
                    <a:pt x="82" y="342"/>
                  </a:cubicBezTo>
                  <a:cubicBezTo>
                    <a:pt x="82" y="344"/>
                    <a:pt x="83" y="348"/>
                    <a:pt x="81" y="350"/>
                  </a:cubicBezTo>
                  <a:cubicBezTo>
                    <a:pt x="82" y="352"/>
                    <a:pt x="78" y="354"/>
                    <a:pt x="82" y="356"/>
                  </a:cubicBezTo>
                  <a:cubicBezTo>
                    <a:pt x="85" y="360"/>
                    <a:pt x="78" y="360"/>
                    <a:pt x="78" y="363"/>
                  </a:cubicBezTo>
                  <a:cubicBezTo>
                    <a:pt x="80" y="364"/>
                    <a:pt x="78" y="366"/>
                    <a:pt x="81" y="366"/>
                  </a:cubicBezTo>
                  <a:cubicBezTo>
                    <a:pt x="81" y="368"/>
                    <a:pt x="83" y="369"/>
                    <a:pt x="82" y="370"/>
                  </a:cubicBezTo>
                  <a:cubicBezTo>
                    <a:pt x="83" y="372"/>
                    <a:pt x="79" y="375"/>
                    <a:pt x="81" y="377"/>
                  </a:cubicBezTo>
                  <a:cubicBezTo>
                    <a:pt x="82" y="377"/>
                    <a:pt x="82" y="377"/>
                    <a:pt x="82" y="377"/>
                  </a:cubicBezTo>
                  <a:cubicBezTo>
                    <a:pt x="82" y="375"/>
                    <a:pt x="86" y="373"/>
                    <a:pt x="83" y="371"/>
                  </a:cubicBezTo>
                  <a:cubicBezTo>
                    <a:pt x="86" y="368"/>
                    <a:pt x="80" y="365"/>
                    <a:pt x="84" y="362"/>
                  </a:cubicBezTo>
                  <a:cubicBezTo>
                    <a:pt x="84" y="360"/>
                    <a:pt x="83" y="362"/>
                    <a:pt x="82" y="361"/>
                  </a:cubicBezTo>
                  <a:cubicBezTo>
                    <a:pt x="83" y="359"/>
                    <a:pt x="83" y="358"/>
                    <a:pt x="84" y="356"/>
                  </a:cubicBezTo>
                  <a:cubicBezTo>
                    <a:pt x="86" y="355"/>
                    <a:pt x="90" y="354"/>
                    <a:pt x="90" y="358"/>
                  </a:cubicBezTo>
                  <a:cubicBezTo>
                    <a:pt x="91" y="356"/>
                    <a:pt x="92" y="354"/>
                    <a:pt x="95" y="354"/>
                  </a:cubicBezTo>
                  <a:cubicBezTo>
                    <a:pt x="96" y="353"/>
                    <a:pt x="97" y="352"/>
                    <a:pt x="97" y="350"/>
                  </a:cubicBezTo>
                  <a:cubicBezTo>
                    <a:pt x="97" y="350"/>
                    <a:pt x="97" y="348"/>
                    <a:pt x="95" y="349"/>
                  </a:cubicBezTo>
                  <a:cubicBezTo>
                    <a:pt x="95" y="352"/>
                    <a:pt x="94" y="352"/>
                    <a:pt x="92" y="354"/>
                  </a:cubicBezTo>
                  <a:cubicBezTo>
                    <a:pt x="91" y="352"/>
                    <a:pt x="89" y="348"/>
                    <a:pt x="91" y="346"/>
                  </a:cubicBezTo>
                  <a:cubicBezTo>
                    <a:pt x="91" y="346"/>
                    <a:pt x="91" y="346"/>
                    <a:pt x="91" y="346"/>
                  </a:cubicBezTo>
                  <a:cubicBezTo>
                    <a:pt x="90" y="347"/>
                    <a:pt x="88" y="348"/>
                    <a:pt x="88" y="347"/>
                  </a:cubicBezTo>
                  <a:cubicBezTo>
                    <a:pt x="90" y="343"/>
                    <a:pt x="84" y="339"/>
                    <a:pt x="90" y="337"/>
                  </a:cubicBezTo>
                  <a:cubicBezTo>
                    <a:pt x="92" y="338"/>
                    <a:pt x="90" y="340"/>
                    <a:pt x="92" y="342"/>
                  </a:cubicBezTo>
                  <a:cubicBezTo>
                    <a:pt x="94" y="343"/>
                    <a:pt x="95" y="342"/>
                    <a:pt x="97" y="340"/>
                  </a:cubicBezTo>
                  <a:cubicBezTo>
                    <a:pt x="97" y="339"/>
                    <a:pt x="96" y="336"/>
                    <a:pt x="95" y="335"/>
                  </a:cubicBezTo>
                  <a:cubicBezTo>
                    <a:pt x="97" y="333"/>
                    <a:pt x="96" y="337"/>
                    <a:pt x="99" y="336"/>
                  </a:cubicBezTo>
                  <a:cubicBezTo>
                    <a:pt x="100" y="331"/>
                    <a:pt x="100" y="331"/>
                    <a:pt x="100" y="331"/>
                  </a:cubicBezTo>
                  <a:cubicBezTo>
                    <a:pt x="102" y="334"/>
                    <a:pt x="105" y="337"/>
                    <a:pt x="108" y="339"/>
                  </a:cubicBezTo>
                  <a:cubicBezTo>
                    <a:pt x="107" y="340"/>
                    <a:pt x="111" y="342"/>
                    <a:pt x="108" y="342"/>
                  </a:cubicBezTo>
                  <a:cubicBezTo>
                    <a:pt x="108" y="344"/>
                    <a:pt x="106" y="347"/>
                    <a:pt x="108" y="349"/>
                  </a:cubicBezTo>
                  <a:cubicBezTo>
                    <a:pt x="112" y="346"/>
                    <a:pt x="113" y="340"/>
                    <a:pt x="116" y="336"/>
                  </a:cubicBezTo>
                  <a:cubicBezTo>
                    <a:pt x="115" y="332"/>
                    <a:pt x="114" y="327"/>
                    <a:pt x="116" y="324"/>
                  </a:cubicBezTo>
                  <a:cubicBezTo>
                    <a:pt x="119" y="325"/>
                    <a:pt x="116" y="328"/>
                    <a:pt x="116" y="330"/>
                  </a:cubicBezTo>
                  <a:cubicBezTo>
                    <a:pt x="117" y="332"/>
                    <a:pt x="118" y="329"/>
                    <a:pt x="120" y="330"/>
                  </a:cubicBezTo>
                  <a:cubicBezTo>
                    <a:pt x="121" y="329"/>
                    <a:pt x="120" y="328"/>
                    <a:pt x="121" y="328"/>
                  </a:cubicBezTo>
                  <a:cubicBezTo>
                    <a:pt x="127" y="328"/>
                    <a:pt x="127" y="333"/>
                    <a:pt x="131" y="335"/>
                  </a:cubicBezTo>
                  <a:cubicBezTo>
                    <a:pt x="132" y="333"/>
                    <a:pt x="131" y="331"/>
                    <a:pt x="134" y="330"/>
                  </a:cubicBezTo>
                  <a:cubicBezTo>
                    <a:pt x="135" y="331"/>
                    <a:pt x="134" y="332"/>
                    <a:pt x="135" y="333"/>
                  </a:cubicBezTo>
                  <a:cubicBezTo>
                    <a:pt x="131" y="333"/>
                    <a:pt x="134" y="339"/>
                    <a:pt x="129" y="337"/>
                  </a:cubicBezTo>
                  <a:cubicBezTo>
                    <a:pt x="130" y="339"/>
                    <a:pt x="130" y="341"/>
                    <a:pt x="132" y="343"/>
                  </a:cubicBezTo>
                  <a:cubicBezTo>
                    <a:pt x="134" y="345"/>
                    <a:pt x="135" y="341"/>
                    <a:pt x="136" y="340"/>
                  </a:cubicBezTo>
                  <a:cubicBezTo>
                    <a:pt x="140" y="340"/>
                    <a:pt x="139" y="334"/>
                    <a:pt x="141" y="331"/>
                  </a:cubicBezTo>
                  <a:cubicBezTo>
                    <a:pt x="143" y="333"/>
                    <a:pt x="143" y="333"/>
                    <a:pt x="143" y="333"/>
                  </a:cubicBezTo>
                  <a:cubicBezTo>
                    <a:pt x="145" y="334"/>
                    <a:pt x="145" y="332"/>
                    <a:pt x="147" y="332"/>
                  </a:cubicBezTo>
                  <a:cubicBezTo>
                    <a:pt x="148" y="331"/>
                    <a:pt x="148" y="331"/>
                    <a:pt x="148" y="331"/>
                  </a:cubicBezTo>
                  <a:cubicBezTo>
                    <a:pt x="150" y="331"/>
                    <a:pt x="150" y="328"/>
                    <a:pt x="150" y="327"/>
                  </a:cubicBezTo>
                  <a:cubicBezTo>
                    <a:pt x="151" y="328"/>
                    <a:pt x="151" y="328"/>
                    <a:pt x="151" y="328"/>
                  </a:cubicBezTo>
                  <a:cubicBezTo>
                    <a:pt x="151" y="333"/>
                    <a:pt x="145" y="338"/>
                    <a:pt x="148" y="344"/>
                  </a:cubicBezTo>
                  <a:cubicBezTo>
                    <a:pt x="149" y="346"/>
                    <a:pt x="148" y="350"/>
                    <a:pt x="151" y="352"/>
                  </a:cubicBezTo>
                  <a:cubicBezTo>
                    <a:pt x="153" y="351"/>
                    <a:pt x="156" y="351"/>
                    <a:pt x="158" y="348"/>
                  </a:cubicBezTo>
                  <a:cubicBezTo>
                    <a:pt x="159" y="346"/>
                    <a:pt x="157" y="343"/>
                    <a:pt x="160" y="343"/>
                  </a:cubicBezTo>
                  <a:cubicBezTo>
                    <a:pt x="162" y="341"/>
                    <a:pt x="162" y="339"/>
                    <a:pt x="162" y="337"/>
                  </a:cubicBezTo>
                  <a:cubicBezTo>
                    <a:pt x="161" y="338"/>
                    <a:pt x="160" y="337"/>
                    <a:pt x="159" y="336"/>
                  </a:cubicBezTo>
                  <a:cubicBezTo>
                    <a:pt x="157" y="334"/>
                    <a:pt x="161" y="332"/>
                    <a:pt x="162" y="331"/>
                  </a:cubicBezTo>
                  <a:cubicBezTo>
                    <a:pt x="163" y="332"/>
                    <a:pt x="166" y="332"/>
                    <a:pt x="166" y="334"/>
                  </a:cubicBezTo>
                  <a:cubicBezTo>
                    <a:pt x="168" y="333"/>
                    <a:pt x="166" y="332"/>
                    <a:pt x="167" y="331"/>
                  </a:cubicBezTo>
                  <a:cubicBezTo>
                    <a:pt x="168" y="331"/>
                    <a:pt x="168" y="331"/>
                    <a:pt x="169" y="332"/>
                  </a:cubicBezTo>
                  <a:cubicBezTo>
                    <a:pt x="170" y="332"/>
                    <a:pt x="169" y="333"/>
                    <a:pt x="168" y="334"/>
                  </a:cubicBezTo>
                  <a:cubicBezTo>
                    <a:pt x="172" y="339"/>
                    <a:pt x="164" y="339"/>
                    <a:pt x="164" y="342"/>
                  </a:cubicBezTo>
                  <a:cubicBezTo>
                    <a:pt x="166" y="341"/>
                    <a:pt x="166" y="341"/>
                    <a:pt x="166" y="341"/>
                  </a:cubicBezTo>
                  <a:cubicBezTo>
                    <a:pt x="166" y="347"/>
                    <a:pt x="166" y="354"/>
                    <a:pt x="170" y="359"/>
                  </a:cubicBezTo>
                  <a:cubicBezTo>
                    <a:pt x="173" y="360"/>
                    <a:pt x="172" y="364"/>
                    <a:pt x="174" y="365"/>
                  </a:cubicBezTo>
                  <a:cubicBezTo>
                    <a:pt x="176" y="364"/>
                    <a:pt x="173" y="362"/>
                    <a:pt x="176" y="361"/>
                  </a:cubicBezTo>
                  <a:cubicBezTo>
                    <a:pt x="177" y="363"/>
                    <a:pt x="181" y="364"/>
                    <a:pt x="181" y="366"/>
                  </a:cubicBezTo>
                  <a:cubicBezTo>
                    <a:pt x="181" y="369"/>
                    <a:pt x="180" y="370"/>
                    <a:pt x="180" y="372"/>
                  </a:cubicBezTo>
                  <a:cubicBezTo>
                    <a:pt x="185" y="373"/>
                    <a:pt x="180" y="367"/>
                    <a:pt x="185" y="368"/>
                  </a:cubicBezTo>
                  <a:cubicBezTo>
                    <a:pt x="185" y="367"/>
                    <a:pt x="185" y="367"/>
                    <a:pt x="185" y="367"/>
                  </a:cubicBezTo>
                  <a:cubicBezTo>
                    <a:pt x="182" y="366"/>
                    <a:pt x="183" y="363"/>
                    <a:pt x="181" y="361"/>
                  </a:cubicBezTo>
                  <a:cubicBezTo>
                    <a:pt x="182" y="358"/>
                    <a:pt x="185" y="360"/>
                    <a:pt x="185" y="361"/>
                  </a:cubicBezTo>
                  <a:cubicBezTo>
                    <a:pt x="184" y="360"/>
                    <a:pt x="187" y="360"/>
                    <a:pt x="186" y="358"/>
                  </a:cubicBezTo>
                  <a:cubicBezTo>
                    <a:pt x="183" y="357"/>
                    <a:pt x="182" y="350"/>
                    <a:pt x="177" y="352"/>
                  </a:cubicBezTo>
                  <a:cubicBezTo>
                    <a:pt x="177" y="352"/>
                    <a:pt x="177" y="351"/>
                    <a:pt x="177" y="351"/>
                  </a:cubicBezTo>
                  <a:cubicBezTo>
                    <a:pt x="176" y="351"/>
                    <a:pt x="176" y="351"/>
                    <a:pt x="176" y="351"/>
                  </a:cubicBezTo>
                  <a:cubicBezTo>
                    <a:pt x="175" y="349"/>
                    <a:pt x="177" y="348"/>
                    <a:pt x="178" y="347"/>
                  </a:cubicBezTo>
                  <a:cubicBezTo>
                    <a:pt x="181" y="343"/>
                    <a:pt x="175" y="339"/>
                    <a:pt x="180" y="336"/>
                  </a:cubicBezTo>
                  <a:cubicBezTo>
                    <a:pt x="181" y="336"/>
                    <a:pt x="182" y="336"/>
                    <a:pt x="183" y="336"/>
                  </a:cubicBezTo>
                  <a:cubicBezTo>
                    <a:pt x="183" y="334"/>
                    <a:pt x="181" y="334"/>
                    <a:pt x="180" y="334"/>
                  </a:cubicBezTo>
                  <a:cubicBezTo>
                    <a:pt x="181" y="332"/>
                    <a:pt x="181" y="329"/>
                    <a:pt x="182" y="328"/>
                  </a:cubicBezTo>
                  <a:cubicBezTo>
                    <a:pt x="186" y="324"/>
                    <a:pt x="185" y="332"/>
                    <a:pt x="189" y="332"/>
                  </a:cubicBezTo>
                  <a:cubicBezTo>
                    <a:pt x="189" y="329"/>
                    <a:pt x="191" y="330"/>
                    <a:pt x="192" y="329"/>
                  </a:cubicBezTo>
                  <a:cubicBezTo>
                    <a:pt x="193" y="329"/>
                    <a:pt x="192" y="331"/>
                    <a:pt x="193" y="332"/>
                  </a:cubicBezTo>
                  <a:cubicBezTo>
                    <a:pt x="195" y="330"/>
                    <a:pt x="195" y="330"/>
                    <a:pt x="195" y="330"/>
                  </a:cubicBezTo>
                  <a:cubicBezTo>
                    <a:pt x="195" y="332"/>
                    <a:pt x="195" y="332"/>
                    <a:pt x="195" y="332"/>
                  </a:cubicBezTo>
                  <a:cubicBezTo>
                    <a:pt x="195" y="333"/>
                    <a:pt x="194" y="333"/>
                    <a:pt x="194" y="333"/>
                  </a:cubicBezTo>
                  <a:cubicBezTo>
                    <a:pt x="193" y="334"/>
                    <a:pt x="194" y="335"/>
                    <a:pt x="194" y="336"/>
                  </a:cubicBezTo>
                  <a:cubicBezTo>
                    <a:pt x="189" y="338"/>
                    <a:pt x="190" y="344"/>
                    <a:pt x="190" y="349"/>
                  </a:cubicBezTo>
                  <a:cubicBezTo>
                    <a:pt x="190" y="353"/>
                    <a:pt x="195" y="354"/>
                    <a:pt x="197" y="355"/>
                  </a:cubicBezTo>
                  <a:cubicBezTo>
                    <a:pt x="198" y="355"/>
                    <a:pt x="199" y="354"/>
                    <a:pt x="199" y="355"/>
                  </a:cubicBezTo>
                  <a:cubicBezTo>
                    <a:pt x="197" y="359"/>
                    <a:pt x="201" y="359"/>
                    <a:pt x="202" y="361"/>
                  </a:cubicBezTo>
                  <a:cubicBezTo>
                    <a:pt x="204" y="357"/>
                    <a:pt x="206" y="362"/>
                    <a:pt x="209" y="361"/>
                  </a:cubicBezTo>
                  <a:cubicBezTo>
                    <a:pt x="213" y="360"/>
                    <a:pt x="211" y="356"/>
                    <a:pt x="211" y="355"/>
                  </a:cubicBezTo>
                  <a:cubicBezTo>
                    <a:pt x="212" y="357"/>
                    <a:pt x="214" y="358"/>
                    <a:pt x="214" y="360"/>
                  </a:cubicBezTo>
                  <a:cubicBezTo>
                    <a:pt x="215" y="356"/>
                    <a:pt x="215" y="356"/>
                    <a:pt x="215" y="356"/>
                  </a:cubicBezTo>
                  <a:cubicBezTo>
                    <a:pt x="219" y="356"/>
                    <a:pt x="215" y="352"/>
                    <a:pt x="218" y="351"/>
                  </a:cubicBezTo>
                  <a:cubicBezTo>
                    <a:pt x="218" y="352"/>
                    <a:pt x="218" y="352"/>
                    <a:pt x="218" y="352"/>
                  </a:cubicBezTo>
                  <a:cubicBezTo>
                    <a:pt x="220" y="358"/>
                    <a:pt x="220" y="350"/>
                    <a:pt x="223" y="352"/>
                  </a:cubicBezTo>
                  <a:cubicBezTo>
                    <a:pt x="226" y="350"/>
                    <a:pt x="226" y="354"/>
                    <a:pt x="228" y="355"/>
                  </a:cubicBezTo>
                  <a:cubicBezTo>
                    <a:pt x="228" y="353"/>
                    <a:pt x="230" y="351"/>
                    <a:pt x="232" y="352"/>
                  </a:cubicBezTo>
                  <a:cubicBezTo>
                    <a:pt x="234" y="350"/>
                    <a:pt x="233" y="346"/>
                    <a:pt x="234" y="343"/>
                  </a:cubicBezTo>
                  <a:cubicBezTo>
                    <a:pt x="235" y="345"/>
                    <a:pt x="239" y="348"/>
                    <a:pt x="237" y="351"/>
                  </a:cubicBezTo>
                  <a:cubicBezTo>
                    <a:pt x="240" y="349"/>
                    <a:pt x="240" y="354"/>
                    <a:pt x="243" y="352"/>
                  </a:cubicBezTo>
                  <a:cubicBezTo>
                    <a:pt x="241" y="348"/>
                    <a:pt x="246" y="347"/>
                    <a:pt x="248" y="344"/>
                  </a:cubicBezTo>
                  <a:cubicBezTo>
                    <a:pt x="249" y="345"/>
                    <a:pt x="251" y="341"/>
                    <a:pt x="252" y="344"/>
                  </a:cubicBezTo>
                  <a:cubicBezTo>
                    <a:pt x="251" y="345"/>
                    <a:pt x="250" y="345"/>
                    <a:pt x="249" y="345"/>
                  </a:cubicBezTo>
                  <a:cubicBezTo>
                    <a:pt x="250" y="347"/>
                    <a:pt x="254" y="349"/>
                    <a:pt x="254" y="350"/>
                  </a:cubicBezTo>
                  <a:cubicBezTo>
                    <a:pt x="255" y="350"/>
                    <a:pt x="256" y="350"/>
                    <a:pt x="257" y="348"/>
                  </a:cubicBezTo>
                  <a:cubicBezTo>
                    <a:pt x="254" y="345"/>
                    <a:pt x="258" y="343"/>
                    <a:pt x="256" y="341"/>
                  </a:cubicBezTo>
                  <a:cubicBezTo>
                    <a:pt x="257" y="340"/>
                    <a:pt x="256" y="338"/>
                    <a:pt x="258" y="337"/>
                  </a:cubicBezTo>
                  <a:cubicBezTo>
                    <a:pt x="258" y="338"/>
                    <a:pt x="258" y="338"/>
                    <a:pt x="258" y="339"/>
                  </a:cubicBezTo>
                  <a:cubicBezTo>
                    <a:pt x="258" y="341"/>
                    <a:pt x="261" y="340"/>
                    <a:pt x="262" y="340"/>
                  </a:cubicBezTo>
                  <a:cubicBezTo>
                    <a:pt x="261" y="337"/>
                    <a:pt x="261" y="337"/>
                    <a:pt x="261" y="337"/>
                  </a:cubicBezTo>
                  <a:cubicBezTo>
                    <a:pt x="260" y="337"/>
                    <a:pt x="260" y="335"/>
                    <a:pt x="260" y="335"/>
                  </a:cubicBezTo>
                  <a:cubicBezTo>
                    <a:pt x="264" y="334"/>
                    <a:pt x="265" y="331"/>
                    <a:pt x="267" y="327"/>
                  </a:cubicBezTo>
                  <a:cubicBezTo>
                    <a:pt x="267" y="327"/>
                    <a:pt x="268" y="327"/>
                    <a:pt x="268" y="327"/>
                  </a:cubicBezTo>
                  <a:cubicBezTo>
                    <a:pt x="268" y="327"/>
                    <a:pt x="268" y="326"/>
                    <a:pt x="269" y="325"/>
                  </a:cubicBezTo>
                  <a:cubicBezTo>
                    <a:pt x="274" y="328"/>
                    <a:pt x="274" y="328"/>
                    <a:pt x="274" y="328"/>
                  </a:cubicBezTo>
                  <a:cubicBezTo>
                    <a:pt x="275" y="325"/>
                    <a:pt x="274" y="322"/>
                    <a:pt x="275" y="320"/>
                  </a:cubicBezTo>
                  <a:cubicBezTo>
                    <a:pt x="277" y="322"/>
                    <a:pt x="279" y="319"/>
                    <a:pt x="281" y="320"/>
                  </a:cubicBezTo>
                  <a:cubicBezTo>
                    <a:pt x="280" y="323"/>
                    <a:pt x="287" y="323"/>
                    <a:pt x="283" y="326"/>
                  </a:cubicBezTo>
                  <a:cubicBezTo>
                    <a:pt x="287" y="328"/>
                    <a:pt x="283" y="331"/>
                    <a:pt x="286" y="334"/>
                  </a:cubicBezTo>
                  <a:cubicBezTo>
                    <a:pt x="282" y="338"/>
                    <a:pt x="290" y="338"/>
                    <a:pt x="288" y="341"/>
                  </a:cubicBezTo>
                  <a:cubicBezTo>
                    <a:pt x="289" y="341"/>
                    <a:pt x="289" y="341"/>
                    <a:pt x="289" y="341"/>
                  </a:cubicBezTo>
                  <a:cubicBezTo>
                    <a:pt x="290" y="340"/>
                    <a:pt x="287" y="339"/>
                    <a:pt x="289" y="339"/>
                  </a:cubicBezTo>
                  <a:cubicBezTo>
                    <a:pt x="292" y="339"/>
                    <a:pt x="292" y="342"/>
                    <a:pt x="291" y="343"/>
                  </a:cubicBezTo>
                  <a:cubicBezTo>
                    <a:pt x="295" y="340"/>
                    <a:pt x="298" y="338"/>
                    <a:pt x="301" y="335"/>
                  </a:cubicBezTo>
                  <a:cubicBezTo>
                    <a:pt x="299" y="331"/>
                    <a:pt x="303" y="326"/>
                    <a:pt x="303" y="321"/>
                  </a:cubicBezTo>
                  <a:cubicBezTo>
                    <a:pt x="302" y="319"/>
                    <a:pt x="304" y="318"/>
                    <a:pt x="305" y="317"/>
                  </a:cubicBezTo>
                  <a:cubicBezTo>
                    <a:pt x="306" y="315"/>
                    <a:pt x="304" y="314"/>
                    <a:pt x="304" y="313"/>
                  </a:cubicBezTo>
                  <a:cubicBezTo>
                    <a:pt x="304" y="313"/>
                    <a:pt x="304" y="313"/>
                    <a:pt x="304" y="313"/>
                  </a:cubicBezTo>
                  <a:cubicBezTo>
                    <a:pt x="305" y="317"/>
                    <a:pt x="308" y="312"/>
                    <a:pt x="310" y="314"/>
                  </a:cubicBezTo>
                  <a:cubicBezTo>
                    <a:pt x="310" y="314"/>
                    <a:pt x="310" y="315"/>
                    <a:pt x="309" y="315"/>
                  </a:cubicBezTo>
                  <a:cubicBezTo>
                    <a:pt x="309" y="316"/>
                    <a:pt x="308" y="316"/>
                    <a:pt x="307" y="315"/>
                  </a:cubicBezTo>
                  <a:cubicBezTo>
                    <a:pt x="307" y="317"/>
                    <a:pt x="310" y="318"/>
                    <a:pt x="309" y="320"/>
                  </a:cubicBezTo>
                  <a:cubicBezTo>
                    <a:pt x="310" y="321"/>
                    <a:pt x="310" y="323"/>
                    <a:pt x="312" y="322"/>
                  </a:cubicBezTo>
                  <a:cubicBezTo>
                    <a:pt x="313" y="322"/>
                    <a:pt x="312" y="321"/>
                    <a:pt x="312" y="321"/>
                  </a:cubicBezTo>
                  <a:cubicBezTo>
                    <a:pt x="313" y="321"/>
                    <a:pt x="313" y="320"/>
                    <a:pt x="314" y="320"/>
                  </a:cubicBezTo>
                  <a:cubicBezTo>
                    <a:pt x="314" y="320"/>
                    <a:pt x="314" y="320"/>
                    <a:pt x="314" y="321"/>
                  </a:cubicBezTo>
                  <a:cubicBezTo>
                    <a:pt x="314" y="323"/>
                    <a:pt x="316" y="326"/>
                    <a:pt x="318" y="325"/>
                  </a:cubicBezTo>
                  <a:cubicBezTo>
                    <a:pt x="319" y="327"/>
                    <a:pt x="321" y="328"/>
                    <a:pt x="320" y="330"/>
                  </a:cubicBezTo>
                  <a:cubicBezTo>
                    <a:pt x="318" y="329"/>
                    <a:pt x="318" y="327"/>
                    <a:pt x="317" y="326"/>
                  </a:cubicBezTo>
                  <a:cubicBezTo>
                    <a:pt x="317" y="327"/>
                    <a:pt x="316" y="328"/>
                    <a:pt x="317" y="328"/>
                  </a:cubicBezTo>
                  <a:cubicBezTo>
                    <a:pt x="314" y="329"/>
                    <a:pt x="317" y="333"/>
                    <a:pt x="314" y="332"/>
                  </a:cubicBezTo>
                  <a:cubicBezTo>
                    <a:pt x="310" y="338"/>
                    <a:pt x="310" y="329"/>
                    <a:pt x="307" y="329"/>
                  </a:cubicBezTo>
                  <a:cubicBezTo>
                    <a:pt x="304" y="330"/>
                    <a:pt x="307" y="333"/>
                    <a:pt x="306" y="336"/>
                  </a:cubicBezTo>
                  <a:cubicBezTo>
                    <a:pt x="308" y="335"/>
                    <a:pt x="308" y="335"/>
                    <a:pt x="308" y="335"/>
                  </a:cubicBezTo>
                  <a:cubicBezTo>
                    <a:pt x="310" y="337"/>
                    <a:pt x="308" y="339"/>
                    <a:pt x="308" y="341"/>
                  </a:cubicBezTo>
                  <a:cubicBezTo>
                    <a:pt x="306" y="340"/>
                    <a:pt x="304" y="340"/>
                    <a:pt x="303" y="340"/>
                  </a:cubicBezTo>
                  <a:cubicBezTo>
                    <a:pt x="302" y="341"/>
                    <a:pt x="303" y="341"/>
                    <a:pt x="304" y="342"/>
                  </a:cubicBezTo>
                  <a:cubicBezTo>
                    <a:pt x="303" y="343"/>
                    <a:pt x="303" y="343"/>
                    <a:pt x="303" y="343"/>
                  </a:cubicBezTo>
                  <a:cubicBezTo>
                    <a:pt x="302" y="341"/>
                    <a:pt x="301" y="342"/>
                    <a:pt x="300" y="341"/>
                  </a:cubicBezTo>
                  <a:cubicBezTo>
                    <a:pt x="300" y="341"/>
                    <a:pt x="300" y="341"/>
                    <a:pt x="300" y="341"/>
                  </a:cubicBezTo>
                  <a:cubicBezTo>
                    <a:pt x="297" y="346"/>
                    <a:pt x="297" y="346"/>
                    <a:pt x="297" y="346"/>
                  </a:cubicBezTo>
                  <a:cubicBezTo>
                    <a:pt x="300" y="350"/>
                    <a:pt x="298" y="354"/>
                    <a:pt x="299" y="358"/>
                  </a:cubicBezTo>
                  <a:cubicBezTo>
                    <a:pt x="300" y="359"/>
                    <a:pt x="301" y="358"/>
                    <a:pt x="302" y="358"/>
                  </a:cubicBezTo>
                  <a:cubicBezTo>
                    <a:pt x="304" y="358"/>
                    <a:pt x="305" y="358"/>
                    <a:pt x="309" y="358"/>
                  </a:cubicBezTo>
                  <a:cubicBezTo>
                    <a:pt x="310" y="359"/>
                    <a:pt x="312" y="360"/>
                    <a:pt x="312" y="362"/>
                  </a:cubicBezTo>
                  <a:cubicBezTo>
                    <a:pt x="314" y="361"/>
                    <a:pt x="312" y="359"/>
                    <a:pt x="314" y="358"/>
                  </a:cubicBezTo>
                  <a:cubicBezTo>
                    <a:pt x="314" y="355"/>
                    <a:pt x="311" y="357"/>
                    <a:pt x="310" y="358"/>
                  </a:cubicBezTo>
                  <a:cubicBezTo>
                    <a:pt x="305" y="354"/>
                    <a:pt x="313" y="349"/>
                    <a:pt x="307" y="347"/>
                  </a:cubicBezTo>
                  <a:cubicBezTo>
                    <a:pt x="308" y="346"/>
                    <a:pt x="308" y="343"/>
                    <a:pt x="309" y="344"/>
                  </a:cubicBezTo>
                  <a:cubicBezTo>
                    <a:pt x="311" y="345"/>
                    <a:pt x="314" y="341"/>
                    <a:pt x="316" y="345"/>
                  </a:cubicBezTo>
                  <a:cubicBezTo>
                    <a:pt x="317" y="343"/>
                    <a:pt x="317" y="343"/>
                    <a:pt x="317" y="343"/>
                  </a:cubicBezTo>
                  <a:cubicBezTo>
                    <a:pt x="318" y="343"/>
                    <a:pt x="322" y="343"/>
                    <a:pt x="322" y="345"/>
                  </a:cubicBezTo>
                  <a:cubicBezTo>
                    <a:pt x="322" y="343"/>
                    <a:pt x="321" y="343"/>
                    <a:pt x="320" y="340"/>
                  </a:cubicBezTo>
                  <a:cubicBezTo>
                    <a:pt x="317" y="341"/>
                    <a:pt x="318" y="335"/>
                    <a:pt x="314" y="337"/>
                  </a:cubicBezTo>
                  <a:cubicBezTo>
                    <a:pt x="315" y="329"/>
                    <a:pt x="321" y="339"/>
                    <a:pt x="324" y="334"/>
                  </a:cubicBezTo>
                  <a:cubicBezTo>
                    <a:pt x="329" y="334"/>
                    <a:pt x="327" y="342"/>
                    <a:pt x="329" y="344"/>
                  </a:cubicBezTo>
                  <a:cubicBezTo>
                    <a:pt x="328" y="345"/>
                    <a:pt x="326" y="344"/>
                    <a:pt x="327" y="346"/>
                  </a:cubicBezTo>
                  <a:cubicBezTo>
                    <a:pt x="326" y="348"/>
                    <a:pt x="327" y="351"/>
                    <a:pt x="330" y="351"/>
                  </a:cubicBezTo>
                  <a:cubicBezTo>
                    <a:pt x="332" y="349"/>
                    <a:pt x="335" y="349"/>
                    <a:pt x="335" y="346"/>
                  </a:cubicBezTo>
                  <a:cubicBezTo>
                    <a:pt x="338" y="346"/>
                    <a:pt x="338" y="346"/>
                    <a:pt x="338" y="346"/>
                  </a:cubicBezTo>
                  <a:cubicBezTo>
                    <a:pt x="338" y="345"/>
                    <a:pt x="338" y="345"/>
                    <a:pt x="338" y="345"/>
                  </a:cubicBezTo>
                  <a:cubicBezTo>
                    <a:pt x="338" y="342"/>
                    <a:pt x="332" y="339"/>
                    <a:pt x="337" y="336"/>
                  </a:cubicBezTo>
                  <a:cubicBezTo>
                    <a:pt x="333" y="336"/>
                    <a:pt x="335" y="334"/>
                    <a:pt x="332" y="333"/>
                  </a:cubicBezTo>
                  <a:cubicBezTo>
                    <a:pt x="332" y="330"/>
                    <a:pt x="330" y="326"/>
                    <a:pt x="332" y="324"/>
                  </a:cubicBezTo>
                  <a:cubicBezTo>
                    <a:pt x="336" y="323"/>
                    <a:pt x="335" y="326"/>
                    <a:pt x="336" y="328"/>
                  </a:cubicBezTo>
                  <a:cubicBezTo>
                    <a:pt x="338" y="328"/>
                    <a:pt x="339" y="324"/>
                    <a:pt x="341" y="325"/>
                  </a:cubicBezTo>
                  <a:cubicBezTo>
                    <a:pt x="341" y="327"/>
                    <a:pt x="343" y="329"/>
                    <a:pt x="345" y="329"/>
                  </a:cubicBezTo>
                  <a:cubicBezTo>
                    <a:pt x="346" y="329"/>
                    <a:pt x="345" y="326"/>
                    <a:pt x="346" y="326"/>
                  </a:cubicBezTo>
                  <a:cubicBezTo>
                    <a:pt x="347" y="329"/>
                    <a:pt x="350" y="332"/>
                    <a:pt x="350" y="335"/>
                  </a:cubicBezTo>
                  <a:cubicBezTo>
                    <a:pt x="351" y="334"/>
                    <a:pt x="352" y="335"/>
                    <a:pt x="353" y="336"/>
                  </a:cubicBezTo>
                  <a:cubicBezTo>
                    <a:pt x="348" y="337"/>
                    <a:pt x="352" y="341"/>
                    <a:pt x="351" y="344"/>
                  </a:cubicBezTo>
                  <a:cubicBezTo>
                    <a:pt x="351" y="344"/>
                    <a:pt x="351" y="344"/>
                    <a:pt x="351" y="344"/>
                  </a:cubicBezTo>
                  <a:cubicBezTo>
                    <a:pt x="349" y="344"/>
                    <a:pt x="348" y="343"/>
                    <a:pt x="348" y="342"/>
                  </a:cubicBezTo>
                  <a:cubicBezTo>
                    <a:pt x="346" y="344"/>
                    <a:pt x="341" y="343"/>
                    <a:pt x="339" y="345"/>
                  </a:cubicBezTo>
                  <a:cubicBezTo>
                    <a:pt x="341" y="347"/>
                    <a:pt x="341" y="347"/>
                    <a:pt x="341" y="347"/>
                  </a:cubicBezTo>
                  <a:cubicBezTo>
                    <a:pt x="341" y="350"/>
                    <a:pt x="342" y="352"/>
                    <a:pt x="339" y="354"/>
                  </a:cubicBezTo>
                  <a:cubicBezTo>
                    <a:pt x="339" y="352"/>
                    <a:pt x="338" y="351"/>
                    <a:pt x="337" y="350"/>
                  </a:cubicBezTo>
                  <a:cubicBezTo>
                    <a:pt x="334" y="353"/>
                    <a:pt x="338" y="357"/>
                    <a:pt x="338" y="359"/>
                  </a:cubicBezTo>
                  <a:cubicBezTo>
                    <a:pt x="340" y="358"/>
                    <a:pt x="337" y="356"/>
                    <a:pt x="338" y="355"/>
                  </a:cubicBezTo>
                  <a:cubicBezTo>
                    <a:pt x="340" y="355"/>
                    <a:pt x="340" y="357"/>
                    <a:pt x="341" y="358"/>
                  </a:cubicBezTo>
                  <a:cubicBezTo>
                    <a:pt x="339" y="359"/>
                    <a:pt x="342" y="362"/>
                    <a:pt x="338" y="362"/>
                  </a:cubicBezTo>
                  <a:cubicBezTo>
                    <a:pt x="339" y="363"/>
                    <a:pt x="341" y="363"/>
                    <a:pt x="341" y="364"/>
                  </a:cubicBezTo>
                  <a:cubicBezTo>
                    <a:pt x="341" y="362"/>
                    <a:pt x="342" y="360"/>
                    <a:pt x="344" y="359"/>
                  </a:cubicBezTo>
                  <a:cubicBezTo>
                    <a:pt x="344" y="356"/>
                    <a:pt x="346" y="359"/>
                    <a:pt x="347" y="357"/>
                  </a:cubicBezTo>
                  <a:cubicBezTo>
                    <a:pt x="346" y="354"/>
                    <a:pt x="347" y="352"/>
                    <a:pt x="347" y="348"/>
                  </a:cubicBezTo>
                  <a:cubicBezTo>
                    <a:pt x="347" y="346"/>
                    <a:pt x="352" y="350"/>
                    <a:pt x="351" y="346"/>
                  </a:cubicBezTo>
                  <a:cubicBezTo>
                    <a:pt x="353" y="345"/>
                    <a:pt x="354" y="347"/>
                    <a:pt x="354" y="348"/>
                  </a:cubicBezTo>
                  <a:cubicBezTo>
                    <a:pt x="361" y="349"/>
                    <a:pt x="355" y="343"/>
                    <a:pt x="358" y="340"/>
                  </a:cubicBezTo>
                  <a:cubicBezTo>
                    <a:pt x="361" y="342"/>
                    <a:pt x="361" y="338"/>
                    <a:pt x="362" y="336"/>
                  </a:cubicBezTo>
                  <a:cubicBezTo>
                    <a:pt x="365" y="336"/>
                    <a:pt x="364" y="340"/>
                    <a:pt x="365" y="341"/>
                  </a:cubicBezTo>
                  <a:cubicBezTo>
                    <a:pt x="364" y="340"/>
                    <a:pt x="364" y="340"/>
                    <a:pt x="364" y="340"/>
                  </a:cubicBezTo>
                  <a:cubicBezTo>
                    <a:pt x="363" y="340"/>
                    <a:pt x="362" y="340"/>
                    <a:pt x="362" y="342"/>
                  </a:cubicBezTo>
                  <a:cubicBezTo>
                    <a:pt x="365" y="345"/>
                    <a:pt x="365" y="345"/>
                    <a:pt x="368" y="347"/>
                  </a:cubicBezTo>
                  <a:cubicBezTo>
                    <a:pt x="368" y="342"/>
                    <a:pt x="368" y="342"/>
                    <a:pt x="368" y="342"/>
                  </a:cubicBezTo>
                  <a:cubicBezTo>
                    <a:pt x="372" y="345"/>
                    <a:pt x="369" y="349"/>
                    <a:pt x="369" y="352"/>
                  </a:cubicBezTo>
                  <a:cubicBezTo>
                    <a:pt x="369" y="352"/>
                    <a:pt x="369" y="354"/>
                    <a:pt x="367" y="354"/>
                  </a:cubicBezTo>
                  <a:cubicBezTo>
                    <a:pt x="368" y="355"/>
                    <a:pt x="368" y="355"/>
                    <a:pt x="368" y="355"/>
                  </a:cubicBezTo>
                  <a:cubicBezTo>
                    <a:pt x="369" y="356"/>
                    <a:pt x="369" y="356"/>
                    <a:pt x="368" y="357"/>
                  </a:cubicBezTo>
                  <a:cubicBezTo>
                    <a:pt x="369" y="358"/>
                    <a:pt x="369" y="361"/>
                    <a:pt x="369" y="363"/>
                  </a:cubicBezTo>
                  <a:cubicBezTo>
                    <a:pt x="377" y="364"/>
                    <a:pt x="365" y="370"/>
                    <a:pt x="373" y="372"/>
                  </a:cubicBezTo>
                  <a:cubicBezTo>
                    <a:pt x="375" y="373"/>
                    <a:pt x="376" y="369"/>
                    <a:pt x="377" y="372"/>
                  </a:cubicBezTo>
                  <a:cubicBezTo>
                    <a:pt x="377" y="375"/>
                    <a:pt x="383" y="373"/>
                    <a:pt x="384" y="377"/>
                  </a:cubicBezTo>
                  <a:cubicBezTo>
                    <a:pt x="387" y="380"/>
                    <a:pt x="387" y="374"/>
                    <a:pt x="390" y="374"/>
                  </a:cubicBezTo>
                  <a:cubicBezTo>
                    <a:pt x="391" y="374"/>
                    <a:pt x="391" y="375"/>
                    <a:pt x="392" y="376"/>
                  </a:cubicBezTo>
                  <a:cubicBezTo>
                    <a:pt x="393" y="377"/>
                    <a:pt x="397" y="378"/>
                    <a:pt x="398" y="375"/>
                  </a:cubicBezTo>
                  <a:cubicBezTo>
                    <a:pt x="399" y="376"/>
                    <a:pt x="399" y="376"/>
                    <a:pt x="399" y="376"/>
                  </a:cubicBezTo>
                  <a:cubicBezTo>
                    <a:pt x="402" y="375"/>
                    <a:pt x="402" y="370"/>
                    <a:pt x="405" y="369"/>
                  </a:cubicBezTo>
                  <a:cubicBezTo>
                    <a:pt x="407" y="370"/>
                    <a:pt x="406" y="371"/>
                    <a:pt x="406" y="373"/>
                  </a:cubicBezTo>
                  <a:cubicBezTo>
                    <a:pt x="408" y="372"/>
                    <a:pt x="409" y="375"/>
                    <a:pt x="409" y="376"/>
                  </a:cubicBezTo>
                  <a:cubicBezTo>
                    <a:pt x="411" y="375"/>
                    <a:pt x="410" y="373"/>
                    <a:pt x="410" y="372"/>
                  </a:cubicBezTo>
                  <a:cubicBezTo>
                    <a:pt x="409" y="372"/>
                    <a:pt x="407" y="370"/>
                    <a:pt x="408" y="369"/>
                  </a:cubicBezTo>
                  <a:cubicBezTo>
                    <a:pt x="409" y="369"/>
                    <a:pt x="409" y="370"/>
                    <a:pt x="409" y="370"/>
                  </a:cubicBezTo>
                  <a:cubicBezTo>
                    <a:pt x="410" y="370"/>
                    <a:pt x="410" y="370"/>
                    <a:pt x="410" y="370"/>
                  </a:cubicBezTo>
                  <a:cubicBezTo>
                    <a:pt x="410" y="368"/>
                    <a:pt x="408" y="367"/>
                    <a:pt x="406" y="366"/>
                  </a:cubicBezTo>
                  <a:cubicBezTo>
                    <a:pt x="406" y="365"/>
                    <a:pt x="405" y="363"/>
                    <a:pt x="406" y="362"/>
                  </a:cubicBezTo>
                  <a:cubicBezTo>
                    <a:pt x="408" y="362"/>
                    <a:pt x="408" y="364"/>
                    <a:pt x="409" y="364"/>
                  </a:cubicBezTo>
                  <a:cubicBezTo>
                    <a:pt x="411" y="361"/>
                    <a:pt x="411" y="361"/>
                    <a:pt x="411" y="361"/>
                  </a:cubicBezTo>
                  <a:cubicBezTo>
                    <a:pt x="413" y="364"/>
                    <a:pt x="409" y="368"/>
                    <a:pt x="413" y="370"/>
                  </a:cubicBezTo>
                  <a:cubicBezTo>
                    <a:pt x="411" y="371"/>
                    <a:pt x="411" y="371"/>
                    <a:pt x="411" y="371"/>
                  </a:cubicBezTo>
                  <a:cubicBezTo>
                    <a:pt x="412" y="373"/>
                    <a:pt x="411" y="375"/>
                    <a:pt x="413" y="376"/>
                  </a:cubicBezTo>
                  <a:cubicBezTo>
                    <a:pt x="413" y="375"/>
                    <a:pt x="413" y="374"/>
                    <a:pt x="414" y="374"/>
                  </a:cubicBezTo>
                  <a:cubicBezTo>
                    <a:pt x="414" y="373"/>
                    <a:pt x="415" y="374"/>
                    <a:pt x="415" y="374"/>
                  </a:cubicBezTo>
                  <a:cubicBezTo>
                    <a:pt x="415" y="375"/>
                    <a:pt x="414" y="375"/>
                    <a:pt x="415" y="376"/>
                  </a:cubicBezTo>
                  <a:cubicBezTo>
                    <a:pt x="420" y="377"/>
                    <a:pt x="419" y="383"/>
                    <a:pt x="420" y="386"/>
                  </a:cubicBezTo>
                  <a:cubicBezTo>
                    <a:pt x="420" y="386"/>
                    <a:pt x="421" y="386"/>
                    <a:pt x="421" y="386"/>
                  </a:cubicBezTo>
                  <a:cubicBezTo>
                    <a:pt x="424" y="384"/>
                    <a:pt x="422" y="382"/>
                    <a:pt x="421" y="380"/>
                  </a:cubicBezTo>
                  <a:cubicBezTo>
                    <a:pt x="422" y="378"/>
                    <a:pt x="423" y="377"/>
                    <a:pt x="425" y="377"/>
                  </a:cubicBezTo>
                  <a:cubicBezTo>
                    <a:pt x="425" y="377"/>
                    <a:pt x="426" y="377"/>
                    <a:pt x="426" y="378"/>
                  </a:cubicBezTo>
                  <a:cubicBezTo>
                    <a:pt x="431" y="379"/>
                    <a:pt x="431" y="379"/>
                    <a:pt x="431" y="379"/>
                  </a:cubicBezTo>
                  <a:cubicBezTo>
                    <a:pt x="429" y="377"/>
                    <a:pt x="432" y="373"/>
                    <a:pt x="428" y="373"/>
                  </a:cubicBezTo>
                  <a:cubicBezTo>
                    <a:pt x="428" y="374"/>
                    <a:pt x="428" y="374"/>
                    <a:pt x="428" y="374"/>
                  </a:cubicBezTo>
                  <a:cubicBezTo>
                    <a:pt x="426" y="377"/>
                    <a:pt x="424" y="376"/>
                    <a:pt x="422" y="374"/>
                  </a:cubicBezTo>
                  <a:cubicBezTo>
                    <a:pt x="416" y="375"/>
                    <a:pt x="421" y="369"/>
                    <a:pt x="417" y="368"/>
                  </a:cubicBezTo>
                  <a:cubicBezTo>
                    <a:pt x="418" y="365"/>
                    <a:pt x="416" y="363"/>
                    <a:pt x="415" y="360"/>
                  </a:cubicBezTo>
                  <a:cubicBezTo>
                    <a:pt x="411" y="360"/>
                    <a:pt x="413" y="354"/>
                    <a:pt x="409" y="356"/>
                  </a:cubicBezTo>
                  <a:cubicBezTo>
                    <a:pt x="409" y="354"/>
                    <a:pt x="410" y="352"/>
                    <a:pt x="409" y="350"/>
                  </a:cubicBezTo>
                  <a:cubicBezTo>
                    <a:pt x="404" y="348"/>
                    <a:pt x="409" y="345"/>
                    <a:pt x="408" y="341"/>
                  </a:cubicBezTo>
                  <a:cubicBezTo>
                    <a:pt x="410" y="341"/>
                    <a:pt x="410" y="344"/>
                    <a:pt x="411" y="343"/>
                  </a:cubicBezTo>
                  <a:cubicBezTo>
                    <a:pt x="410" y="340"/>
                    <a:pt x="415" y="340"/>
                    <a:pt x="416" y="337"/>
                  </a:cubicBezTo>
                  <a:cubicBezTo>
                    <a:pt x="418" y="336"/>
                    <a:pt x="420" y="338"/>
                    <a:pt x="421" y="337"/>
                  </a:cubicBezTo>
                  <a:cubicBezTo>
                    <a:pt x="423" y="338"/>
                    <a:pt x="423" y="338"/>
                    <a:pt x="423" y="338"/>
                  </a:cubicBezTo>
                  <a:cubicBezTo>
                    <a:pt x="422" y="339"/>
                    <a:pt x="423" y="341"/>
                    <a:pt x="422" y="342"/>
                  </a:cubicBezTo>
                  <a:cubicBezTo>
                    <a:pt x="423" y="342"/>
                    <a:pt x="423" y="342"/>
                    <a:pt x="423" y="342"/>
                  </a:cubicBezTo>
                  <a:cubicBezTo>
                    <a:pt x="423" y="342"/>
                    <a:pt x="423" y="344"/>
                    <a:pt x="422" y="344"/>
                  </a:cubicBezTo>
                  <a:cubicBezTo>
                    <a:pt x="422" y="344"/>
                    <a:pt x="420" y="343"/>
                    <a:pt x="419" y="343"/>
                  </a:cubicBezTo>
                  <a:cubicBezTo>
                    <a:pt x="419" y="345"/>
                    <a:pt x="421" y="347"/>
                    <a:pt x="421" y="349"/>
                  </a:cubicBezTo>
                  <a:cubicBezTo>
                    <a:pt x="425" y="349"/>
                    <a:pt x="426" y="354"/>
                    <a:pt x="427" y="357"/>
                  </a:cubicBezTo>
                  <a:cubicBezTo>
                    <a:pt x="432" y="362"/>
                    <a:pt x="430" y="350"/>
                    <a:pt x="436" y="352"/>
                  </a:cubicBezTo>
                  <a:cubicBezTo>
                    <a:pt x="437" y="351"/>
                    <a:pt x="436" y="349"/>
                    <a:pt x="435" y="347"/>
                  </a:cubicBezTo>
                  <a:cubicBezTo>
                    <a:pt x="434" y="348"/>
                    <a:pt x="434" y="348"/>
                    <a:pt x="434" y="348"/>
                  </a:cubicBezTo>
                  <a:cubicBezTo>
                    <a:pt x="433" y="348"/>
                    <a:pt x="432" y="347"/>
                    <a:pt x="431" y="346"/>
                  </a:cubicBezTo>
                  <a:cubicBezTo>
                    <a:pt x="430" y="343"/>
                    <a:pt x="433" y="343"/>
                    <a:pt x="434" y="342"/>
                  </a:cubicBezTo>
                  <a:cubicBezTo>
                    <a:pt x="434" y="342"/>
                    <a:pt x="434" y="343"/>
                    <a:pt x="434" y="343"/>
                  </a:cubicBezTo>
                  <a:cubicBezTo>
                    <a:pt x="437" y="344"/>
                    <a:pt x="436" y="346"/>
                    <a:pt x="439" y="347"/>
                  </a:cubicBezTo>
                  <a:cubicBezTo>
                    <a:pt x="437" y="348"/>
                    <a:pt x="437" y="348"/>
                    <a:pt x="437" y="348"/>
                  </a:cubicBezTo>
                  <a:cubicBezTo>
                    <a:pt x="440" y="348"/>
                    <a:pt x="439" y="351"/>
                    <a:pt x="440" y="352"/>
                  </a:cubicBezTo>
                  <a:cubicBezTo>
                    <a:pt x="439" y="351"/>
                    <a:pt x="438" y="353"/>
                    <a:pt x="438" y="355"/>
                  </a:cubicBezTo>
                  <a:cubicBezTo>
                    <a:pt x="440" y="358"/>
                    <a:pt x="441" y="354"/>
                    <a:pt x="444" y="355"/>
                  </a:cubicBezTo>
                  <a:cubicBezTo>
                    <a:pt x="448" y="359"/>
                    <a:pt x="452" y="362"/>
                    <a:pt x="456" y="365"/>
                  </a:cubicBezTo>
                  <a:cubicBezTo>
                    <a:pt x="455" y="365"/>
                    <a:pt x="454" y="366"/>
                    <a:pt x="453" y="367"/>
                  </a:cubicBezTo>
                  <a:cubicBezTo>
                    <a:pt x="456" y="367"/>
                    <a:pt x="456" y="370"/>
                    <a:pt x="456" y="373"/>
                  </a:cubicBezTo>
                  <a:cubicBezTo>
                    <a:pt x="454" y="373"/>
                    <a:pt x="452" y="376"/>
                    <a:pt x="451" y="376"/>
                  </a:cubicBezTo>
                  <a:cubicBezTo>
                    <a:pt x="451" y="372"/>
                    <a:pt x="451" y="372"/>
                    <a:pt x="451" y="372"/>
                  </a:cubicBezTo>
                  <a:cubicBezTo>
                    <a:pt x="451" y="371"/>
                    <a:pt x="449" y="371"/>
                    <a:pt x="448" y="371"/>
                  </a:cubicBezTo>
                  <a:cubicBezTo>
                    <a:pt x="448" y="372"/>
                    <a:pt x="448" y="374"/>
                    <a:pt x="448" y="375"/>
                  </a:cubicBezTo>
                  <a:cubicBezTo>
                    <a:pt x="447" y="380"/>
                    <a:pt x="453" y="382"/>
                    <a:pt x="455" y="385"/>
                  </a:cubicBezTo>
                  <a:cubicBezTo>
                    <a:pt x="454" y="382"/>
                    <a:pt x="457" y="378"/>
                    <a:pt x="459" y="375"/>
                  </a:cubicBezTo>
                  <a:cubicBezTo>
                    <a:pt x="457" y="368"/>
                    <a:pt x="457" y="368"/>
                    <a:pt x="457" y="368"/>
                  </a:cubicBezTo>
                  <a:cubicBezTo>
                    <a:pt x="463" y="362"/>
                    <a:pt x="463" y="362"/>
                    <a:pt x="463" y="362"/>
                  </a:cubicBezTo>
                  <a:cubicBezTo>
                    <a:pt x="465" y="364"/>
                    <a:pt x="462" y="368"/>
                    <a:pt x="466" y="369"/>
                  </a:cubicBezTo>
                  <a:cubicBezTo>
                    <a:pt x="464" y="374"/>
                    <a:pt x="470" y="378"/>
                    <a:pt x="466" y="382"/>
                  </a:cubicBezTo>
                  <a:cubicBezTo>
                    <a:pt x="470" y="382"/>
                    <a:pt x="468" y="379"/>
                    <a:pt x="471" y="380"/>
                  </a:cubicBezTo>
                  <a:cubicBezTo>
                    <a:pt x="472" y="377"/>
                    <a:pt x="470" y="374"/>
                    <a:pt x="470" y="371"/>
                  </a:cubicBezTo>
                  <a:cubicBezTo>
                    <a:pt x="472" y="373"/>
                    <a:pt x="472" y="369"/>
                    <a:pt x="475" y="371"/>
                  </a:cubicBezTo>
                  <a:cubicBezTo>
                    <a:pt x="476" y="369"/>
                    <a:pt x="473" y="368"/>
                    <a:pt x="475" y="366"/>
                  </a:cubicBezTo>
                  <a:cubicBezTo>
                    <a:pt x="473" y="363"/>
                    <a:pt x="473" y="367"/>
                    <a:pt x="471" y="366"/>
                  </a:cubicBezTo>
                  <a:cubicBezTo>
                    <a:pt x="470" y="366"/>
                    <a:pt x="470" y="365"/>
                    <a:pt x="470" y="365"/>
                  </a:cubicBezTo>
                  <a:cubicBezTo>
                    <a:pt x="470" y="364"/>
                    <a:pt x="471" y="365"/>
                    <a:pt x="472" y="365"/>
                  </a:cubicBezTo>
                  <a:cubicBezTo>
                    <a:pt x="475" y="364"/>
                    <a:pt x="472" y="362"/>
                    <a:pt x="475" y="361"/>
                  </a:cubicBezTo>
                  <a:cubicBezTo>
                    <a:pt x="475" y="361"/>
                    <a:pt x="475" y="361"/>
                    <a:pt x="475" y="361"/>
                  </a:cubicBezTo>
                  <a:cubicBezTo>
                    <a:pt x="476" y="362"/>
                    <a:pt x="478" y="363"/>
                    <a:pt x="478" y="361"/>
                  </a:cubicBezTo>
                  <a:cubicBezTo>
                    <a:pt x="480" y="363"/>
                    <a:pt x="480" y="363"/>
                    <a:pt x="480" y="363"/>
                  </a:cubicBezTo>
                  <a:cubicBezTo>
                    <a:pt x="480" y="360"/>
                    <a:pt x="483" y="364"/>
                    <a:pt x="484" y="361"/>
                  </a:cubicBezTo>
                  <a:cubicBezTo>
                    <a:pt x="484" y="357"/>
                    <a:pt x="485" y="353"/>
                    <a:pt x="483" y="348"/>
                  </a:cubicBezTo>
                  <a:cubicBezTo>
                    <a:pt x="482" y="345"/>
                    <a:pt x="489" y="347"/>
                    <a:pt x="485" y="343"/>
                  </a:cubicBezTo>
                  <a:cubicBezTo>
                    <a:pt x="489" y="341"/>
                    <a:pt x="484" y="339"/>
                    <a:pt x="486" y="337"/>
                  </a:cubicBezTo>
                  <a:cubicBezTo>
                    <a:pt x="488" y="337"/>
                    <a:pt x="488" y="337"/>
                    <a:pt x="488" y="337"/>
                  </a:cubicBezTo>
                  <a:cubicBezTo>
                    <a:pt x="489" y="339"/>
                    <a:pt x="492" y="340"/>
                    <a:pt x="492" y="342"/>
                  </a:cubicBezTo>
                  <a:cubicBezTo>
                    <a:pt x="495" y="341"/>
                    <a:pt x="492" y="339"/>
                    <a:pt x="493" y="338"/>
                  </a:cubicBezTo>
                  <a:cubicBezTo>
                    <a:pt x="493" y="337"/>
                    <a:pt x="495" y="339"/>
                    <a:pt x="495" y="336"/>
                  </a:cubicBezTo>
                  <a:cubicBezTo>
                    <a:pt x="491" y="335"/>
                    <a:pt x="496" y="331"/>
                    <a:pt x="492" y="331"/>
                  </a:cubicBezTo>
                  <a:cubicBezTo>
                    <a:pt x="494" y="327"/>
                    <a:pt x="494" y="327"/>
                    <a:pt x="494" y="327"/>
                  </a:cubicBezTo>
                  <a:cubicBezTo>
                    <a:pt x="495" y="328"/>
                    <a:pt x="496" y="326"/>
                    <a:pt x="496" y="325"/>
                  </a:cubicBezTo>
                  <a:cubicBezTo>
                    <a:pt x="495" y="324"/>
                    <a:pt x="493" y="326"/>
                    <a:pt x="494" y="324"/>
                  </a:cubicBezTo>
                  <a:cubicBezTo>
                    <a:pt x="494" y="323"/>
                    <a:pt x="494" y="321"/>
                    <a:pt x="496" y="322"/>
                  </a:cubicBezTo>
                  <a:cubicBezTo>
                    <a:pt x="496" y="319"/>
                    <a:pt x="496" y="319"/>
                    <a:pt x="496" y="319"/>
                  </a:cubicBezTo>
                  <a:cubicBezTo>
                    <a:pt x="498" y="321"/>
                    <a:pt x="498" y="317"/>
                    <a:pt x="500" y="315"/>
                  </a:cubicBezTo>
                  <a:cubicBezTo>
                    <a:pt x="501" y="314"/>
                    <a:pt x="498" y="313"/>
                    <a:pt x="500" y="313"/>
                  </a:cubicBezTo>
                  <a:cubicBezTo>
                    <a:pt x="501" y="312"/>
                    <a:pt x="502" y="311"/>
                    <a:pt x="503" y="312"/>
                  </a:cubicBezTo>
                  <a:cubicBezTo>
                    <a:pt x="501" y="315"/>
                    <a:pt x="501" y="315"/>
                    <a:pt x="501" y="315"/>
                  </a:cubicBezTo>
                  <a:cubicBezTo>
                    <a:pt x="501" y="317"/>
                    <a:pt x="503" y="319"/>
                    <a:pt x="504" y="319"/>
                  </a:cubicBezTo>
                  <a:cubicBezTo>
                    <a:pt x="505" y="316"/>
                    <a:pt x="505" y="313"/>
                    <a:pt x="506" y="310"/>
                  </a:cubicBezTo>
                  <a:cubicBezTo>
                    <a:pt x="503" y="308"/>
                    <a:pt x="503" y="304"/>
                    <a:pt x="503" y="301"/>
                  </a:cubicBezTo>
                  <a:cubicBezTo>
                    <a:pt x="507" y="298"/>
                    <a:pt x="510" y="302"/>
                    <a:pt x="513" y="302"/>
                  </a:cubicBezTo>
                  <a:cubicBezTo>
                    <a:pt x="513" y="301"/>
                    <a:pt x="512" y="301"/>
                    <a:pt x="512" y="300"/>
                  </a:cubicBezTo>
                  <a:cubicBezTo>
                    <a:pt x="511" y="297"/>
                    <a:pt x="512" y="294"/>
                    <a:pt x="514" y="292"/>
                  </a:cubicBezTo>
                  <a:cubicBezTo>
                    <a:pt x="516" y="291"/>
                    <a:pt x="516" y="288"/>
                    <a:pt x="519" y="289"/>
                  </a:cubicBezTo>
                  <a:cubicBezTo>
                    <a:pt x="519" y="290"/>
                    <a:pt x="518" y="291"/>
                    <a:pt x="518" y="291"/>
                  </a:cubicBezTo>
                  <a:cubicBezTo>
                    <a:pt x="513" y="290"/>
                    <a:pt x="517" y="295"/>
                    <a:pt x="515" y="296"/>
                  </a:cubicBezTo>
                  <a:cubicBezTo>
                    <a:pt x="513" y="300"/>
                    <a:pt x="515" y="304"/>
                    <a:pt x="516" y="308"/>
                  </a:cubicBezTo>
                  <a:cubicBezTo>
                    <a:pt x="521" y="307"/>
                    <a:pt x="521" y="307"/>
                    <a:pt x="521" y="307"/>
                  </a:cubicBezTo>
                  <a:cubicBezTo>
                    <a:pt x="523" y="309"/>
                    <a:pt x="520" y="314"/>
                    <a:pt x="524" y="313"/>
                  </a:cubicBezTo>
                  <a:cubicBezTo>
                    <a:pt x="524" y="312"/>
                    <a:pt x="525" y="310"/>
                    <a:pt x="524" y="309"/>
                  </a:cubicBezTo>
                  <a:cubicBezTo>
                    <a:pt x="525" y="308"/>
                    <a:pt x="524" y="305"/>
                    <a:pt x="526" y="306"/>
                  </a:cubicBezTo>
                  <a:cubicBezTo>
                    <a:pt x="526" y="305"/>
                    <a:pt x="526" y="304"/>
                    <a:pt x="526" y="303"/>
                  </a:cubicBezTo>
                  <a:cubicBezTo>
                    <a:pt x="521" y="306"/>
                    <a:pt x="525" y="299"/>
                    <a:pt x="521" y="299"/>
                  </a:cubicBezTo>
                  <a:cubicBezTo>
                    <a:pt x="521" y="296"/>
                    <a:pt x="520" y="298"/>
                    <a:pt x="519" y="295"/>
                  </a:cubicBezTo>
                  <a:cubicBezTo>
                    <a:pt x="522" y="293"/>
                    <a:pt x="524" y="299"/>
                    <a:pt x="525" y="300"/>
                  </a:cubicBezTo>
                  <a:cubicBezTo>
                    <a:pt x="524" y="298"/>
                    <a:pt x="525" y="295"/>
                    <a:pt x="526" y="294"/>
                  </a:cubicBezTo>
                  <a:cubicBezTo>
                    <a:pt x="530" y="294"/>
                    <a:pt x="527" y="300"/>
                    <a:pt x="531" y="299"/>
                  </a:cubicBezTo>
                  <a:cubicBezTo>
                    <a:pt x="531" y="300"/>
                    <a:pt x="530" y="301"/>
                    <a:pt x="530" y="303"/>
                  </a:cubicBezTo>
                  <a:cubicBezTo>
                    <a:pt x="532" y="305"/>
                    <a:pt x="532" y="310"/>
                    <a:pt x="536" y="309"/>
                  </a:cubicBezTo>
                  <a:cubicBezTo>
                    <a:pt x="536" y="310"/>
                    <a:pt x="536" y="311"/>
                    <a:pt x="538" y="312"/>
                  </a:cubicBezTo>
                  <a:cubicBezTo>
                    <a:pt x="536" y="315"/>
                    <a:pt x="536" y="315"/>
                    <a:pt x="536" y="315"/>
                  </a:cubicBezTo>
                  <a:cubicBezTo>
                    <a:pt x="535" y="314"/>
                    <a:pt x="535" y="313"/>
                    <a:pt x="535" y="313"/>
                  </a:cubicBezTo>
                  <a:cubicBezTo>
                    <a:pt x="535" y="313"/>
                    <a:pt x="535" y="312"/>
                    <a:pt x="535" y="312"/>
                  </a:cubicBezTo>
                  <a:cubicBezTo>
                    <a:pt x="534" y="314"/>
                    <a:pt x="534" y="316"/>
                    <a:pt x="533" y="317"/>
                  </a:cubicBezTo>
                  <a:cubicBezTo>
                    <a:pt x="532" y="316"/>
                    <a:pt x="532" y="314"/>
                    <a:pt x="531" y="314"/>
                  </a:cubicBezTo>
                  <a:cubicBezTo>
                    <a:pt x="530" y="315"/>
                    <a:pt x="526" y="316"/>
                    <a:pt x="528" y="319"/>
                  </a:cubicBezTo>
                  <a:cubicBezTo>
                    <a:pt x="525" y="318"/>
                    <a:pt x="526" y="322"/>
                    <a:pt x="526" y="324"/>
                  </a:cubicBezTo>
                  <a:cubicBezTo>
                    <a:pt x="528" y="323"/>
                    <a:pt x="530" y="326"/>
                    <a:pt x="532" y="326"/>
                  </a:cubicBezTo>
                  <a:cubicBezTo>
                    <a:pt x="532" y="328"/>
                    <a:pt x="536" y="326"/>
                    <a:pt x="538" y="327"/>
                  </a:cubicBezTo>
                  <a:cubicBezTo>
                    <a:pt x="539" y="330"/>
                    <a:pt x="542" y="332"/>
                    <a:pt x="543" y="335"/>
                  </a:cubicBezTo>
                  <a:cubicBezTo>
                    <a:pt x="546" y="333"/>
                    <a:pt x="551" y="343"/>
                    <a:pt x="553" y="336"/>
                  </a:cubicBezTo>
                  <a:cubicBezTo>
                    <a:pt x="553" y="333"/>
                    <a:pt x="553" y="329"/>
                    <a:pt x="556" y="327"/>
                  </a:cubicBezTo>
                  <a:cubicBezTo>
                    <a:pt x="554" y="327"/>
                    <a:pt x="554" y="327"/>
                    <a:pt x="554" y="327"/>
                  </a:cubicBezTo>
                  <a:cubicBezTo>
                    <a:pt x="554" y="325"/>
                    <a:pt x="556" y="324"/>
                    <a:pt x="556" y="322"/>
                  </a:cubicBezTo>
                  <a:cubicBezTo>
                    <a:pt x="559" y="320"/>
                    <a:pt x="555" y="314"/>
                    <a:pt x="558" y="311"/>
                  </a:cubicBezTo>
                  <a:cubicBezTo>
                    <a:pt x="559" y="313"/>
                    <a:pt x="559" y="313"/>
                    <a:pt x="559" y="313"/>
                  </a:cubicBezTo>
                  <a:cubicBezTo>
                    <a:pt x="559" y="312"/>
                    <a:pt x="560" y="311"/>
                    <a:pt x="560" y="311"/>
                  </a:cubicBezTo>
                  <a:cubicBezTo>
                    <a:pt x="558" y="311"/>
                    <a:pt x="556" y="310"/>
                    <a:pt x="555" y="308"/>
                  </a:cubicBezTo>
                  <a:cubicBezTo>
                    <a:pt x="558" y="307"/>
                    <a:pt x="558" y="307"/>
                    <a:pt x="558" y="307"/>
                  </a:cubicBezTo>
                  <a:cubicBezTo>
                    <a:pt x="557" y="303"/>
                    <a:pt x="550" y="305"/>
                    <a:pt x="550" y="300"/>
                  </a:cubicBezTo>
                  <a:cubicBezTo>
                    <a:pt x="549" y="303"/>
                    <a:pt x="551" y="304"/>
                    <a:pt x="553" y="305"/>
                  </a:cubicBezTo>
                  <a:cubicBezTo>
                    <a:pt x="552" y="306"/>
                    <a:pt x="552" y="304"/>
                    <a:pt x="550" y="305"/>
                  </a:cubicBezTo>
                  <a:cubicBezTo>
                    <a:pt x="548" y="305"/>
                    <a:pt x="547" y="308"/>
                    <a:pt x="547" y="310"/>
                  </a:cubicBezTo>
                  <a:cubicBezTo>
                    <a:pt x="547" y="310"/>
                    <a:pt x="547" y="310"/>
                    <a:pt x="547" y="310"/>
                  </a:cubicBezTo>
                  <a:cubicBezTo>
                    <a:pt x="549" y="307"/>
                    <a:pt x="551" y="311"/>
                    <a:pt x="553" y="310"/>
                  </a:cubicBezTo>
                  <a:cubicBezTo>
                    <a:pt x="553" y="314"/>
                    <a:pt x="548" y="316"/>
                    <a:pt x="545" y="317"/>
                  </a:cubicBezTo>
                  <a:cubicBezTo>
                    <a:pt x="548" y="315"/>
                    <a:pt x="543" y="316"/>
                    <a:pt x="543" y="313"/>
                  </a:cubicBezTo>
                  <a:cubicBezTo>
                    <a:pt x="543" y="311"/>
                    <a:pt x="547" y="313"/>
                    <a:pt x="545" y="310"/>
                  </a:cubicBezTo>
                  <a:cubicBezTo>
                    <a:pt x="542" y="311"/>
                    <a:pt x="542" y="311"/>
                    <a:pt x="542" y="311"/>
                  </a:cubicBezTo>
                  <a:cubicBezTo>
                    <a:pt x="544" y="307"/>
                    <a:pt x="544" y="303"/>
                    <a:pt x="544" y="300"/>
                  </a:cubicBezTo>
                  <a:cubicBezTo>
                    <a:pt x="543" y="301"/>
                    <a:pt x="542" y="302"/>
                    <a:pt x="541" y="301"/>
                  </a:cubicBezTo>
                  <a:cubicBezTo>
                    <a:pt x="541" y="300"/>
                    <a:pt x="541" y="299"/>
                    <a:pt x="540" y="299"/>
                  </a:cubicBezTo>
                  <a:cubicBezTo>
                    <a:pt x="539" y="300"/>
                    <a:pt x="535" y="299"/>
                    <a:pt x="534" y="297"/>
                  </a:cubicBezTo>
                  <a:cubicBezTo>
                    <a:pt x="537" y="296"/>
                    <a:pt x="540" y="297"/>
                    <a:pt x="542" y="295"/>
                  </a:cubicBezTo>
                  <a:cubicBezTo>
                    <a:pt x="544" y="292"/>
                    <a:pt x="545" y="295"/>
                    <a:pt x="546" y="295"/>
                  </a:cubicBezTo>
                  <a:cubicBezTo>
                    <a:pt x="545" y="300"/>
                    <a:pt x="551" y="297"/>
                    <a:pt x="552" y="301"/>
                  </a:cubicBezTo>
                  <a:cubicBezTo>
                    <a:pt x="554" y="298"/>
                    <a:pt x="557" y="303"/>
                    <a:pt x="559" y="300"/>
                  </a:cubicBezTo>
                  <a:cubicBezTo>
                    <a:pt x="561" y="297"/>
                    <a:pt x="557" y="296"/>
                    <a:pt x="556" y="296"/>
                  </a:cubicBezTo>
                  <a:cubicBezTo>
                    <a:pt x="556" y="293"/>
                    <a:pt x="551" y="292"/>
                    <a:pt x="551" y="288"/>
                  </a:cubicBezTo>
                  <a:cubicBezTo>
                    <a:pt x="552" y="287"/>
                    <a:pt x="554" y="286"/>
                    <a:pt x="556" y="286"/>
                  </a:cubicBezTo>
                  <a:cubicBezTo>
                    <a:pt x="557" y="286"/>
                    <a:pt x="555" y="287"/>
                    <a:pt x="556" y="288"/>
                  </a:cubicBezTo>
                  <a:cubicBezTo>
                    <a:pt x="558" y="289"/>
                    <a:pt x="559" y="289"/>
                    <a:pt x="559" y="292"/>
                  </a:cubicBezTo>
                  <a:cubicBezTo>
                    <a:pt x="563" y="295"/>
                    <a:pt x="562" y="291"/>
                    <a:pt x="567" y="291"/>
                  </a:cubicBezTo>
                  <a:cubicBezTo>
                    <a:pt x="563" y="288"/>
                    <a:pt x="569" y="284"/>
                    <a:pt x="567" y="280"/>
                  </a:cubicBezTo>
                  <a:cubicBezTo>
                    <a:pt x="567" y="280"/>
                    <a:pt x="567" y="279"/>
                    <a:pt x="567" y="279"/>
                  </a:cubicBezTo>
                  <a:cubicBezTo>
                    <a:pt x="568" y="278"/>
                    <a:pt x="567" y="276"/>
                    <a:pt x="567" y="275"/>
                  </a:cubicBezTo>
                  <a:cubicBezTo>
                    <a:pt x="565" y="276"/>
                    <a:pt x="565" y="276"/>
                    <a:pt x="565" y="276"/>
                  </a:cubicBezTo>
                  <a:cubicBezTo>
                    <a:pt x="564" y="276"/>
                    <a:pt x="563" y="275"/>
                    <a:pt x="563" y="274"/>
                  </a:cubicBezTo>
                  <a:cubicBezTo>
                    <a:pt x="566" y="272"/>
                    <a:pt x="565" y="268"/>
                    <a:pt x="567" y="265"/>
                  </a:cubicBezTo>
                  <a:cubicBezTo>
                    <a:pt x="568" y="265"/>
                    <a:pt x="569" y="263"/>
                    <a:pt x="571" y="265"/>
                  </a:cubicBezTo>
                  <a:cubicBezTo>
                    <a:pt x="569" y="263"/>
                    <a:pt x="570" y="259"/>
                    <a:pt x="567" y="258"/>
                  </a:cubicBezTo>
                  <a:cubicBezTo>
                    <a:pt x="567" y="256"/>
                    <a:pt x="565" y="257"/>
                    <a:pt x="564" y="257"/>
                  </a:cubicBezTo>
                  <a:cubicBezTo>
                    <a:pt x="562" y="256"/>
                    <a:pt x="562" y="253"/>
                    <a:pt x="561" y="251"/>
                  </a:cubicBezTo>
                  <a:cubicBezTo>
                    <a:pt x="561" y="249"/>
                    <a:pt x="563" y="249"/>
                    <a:pt x="564" y="249"/>
                  </a:cubicBezTo>
                  <a:cubicBezTo>
                    <a:pt x="567" y="252"/>
                    <a:pt x="572" y="252"/>
                    <a:pt x="573" y="257"/>
                  </a:cubicBezTo>
                  <a:cubicBezTo>
                    <a:pt x="574" y="254"/>
                    <a:pt x="575" y="250"/>
                    <a:pt x="575" y="247"/>
                  </a:cubicBezTo>
                  <a:cubicBezTo>
                    <a:pt x="578" y="247"/>
                    <a:pt x="578" y="247"/>
                    <a:pt x="578" y="247"/>
                  </a:cubicBezTo>
                  <a:cubicBezTo>
                    <a:pt x="578" y="245"/>
                    <a:pt x="578" y="245"/>
                    <a:pt x="578" y="245"/>
                  </a:cubicBezTo>
                  <a:cubicBezTo>
                    <a:pt x="572" y="245"/>
                    <a:pt x="572" y="245"/>
                    <a:pt x="572" y="245"/>
                  </a:cubicBezTo>
                  <a:cubicBezTo>
                    <a:pt x="575" y="240"/>
                    <a:pt x="575" y="240"/>
                    <a:pt x="575" y="240"/>
                  </a:cubicBezTo>
                  <a:cubicBezTo>
                    <a:pt x="573" y="236"/>
                    <a:pt x="573" y="236"/>
                    <a:pt x="573" y="236"/>
                  </a:cubicBezTo>
                  <a:cubicBezTo>
                    <a:pt x="574" y="236"/>
                    <a:pt x="576" y="236"/>
                    <a:pt x="576" y="234"/>
                  </a:cubicBezTo>
                  <a:cubicBezTo>
                    <a:pt x="576" y="232"/>
                    <a:pt x="574" y="229"/>
                    <a:pt x="574" y="226"/>
                  </a:cubicBezTo>
                  <a:cubicBezTo>
                    <a:pt x="572" y="226"/>
                    <a:pt x="572" y="226"/>
                    <a:pt x="572" y="226"/>
                  </a:cubicBezTo>
                  <a:cubicBezTo>
                    <a:pt x="572" y="225"/>
                    <a:pt x="571" y="223"/>
                    <a:pt x="572" y="222"/>
                  </a:cubicBezTo>
                  <a:cubicBezTo>
                    <a:pt x="576" y="222"/>
                    <a:pt x="570" y="218"/>
                    <a:pt x="574" y="218"/>
                  </a:cubicBezTo>
                  <a:cubicBezTo>
                    <a:pt x="577" y="220"/>
                    <a:pt x="574" y="223"/>
                    <a:pt x="576" y="225"/>
                  </a:cubicBezTo>
                  <a:cubicBezTo>
                    <a:pt x="578" y="223"/>
                    <a:pt x="578" y="223"/>
                    <a:pt x="578" y="223"/>
                  </a:cubicBezTo>
                  <a:cubicBezTo>
                    <a:pt x="580" y="225"/>
                    <a:pt x="577" y="229"/>
                    <a:pt x="580" y="230"/>
                  </a:cubicBezTo>
                  <a:cubicBezTo>
                    <a:pt x="583" y="228"/>
                    <a:pt x="582" y="234"/>
                    <a:pt x="585" y="233"/>
                  </a:cubicBezTo>
                  <a:cubicBezTo>
                    <a:pt x="585" y="231"/>
                    <a:pt x="586" y="230"/>
                    <a:pt x="586" y="229"/>
                  </a:cubicBezTo>
                  <a:cubicBezTo>
                    <a:pt x="584" y="227"/>
                    <a:pt x="591" y="226"/>
                    <a:pt x="588" y="223"/>
                  </a:cubicBezTo>
                  <a:cubicBezTo>
                    <a:pt x="587" y="223"/>
                    <a:pt x="588" y="225"/>
                    <a:pt x="586" y="225"/>
                  </a:cubicBezTo>
                  <a:cubicBezTo>
                    <a:pt x="586" y="224"/>
                    <a:pt x="585" y="223"/>
                    <a:pt x="586" y="222"/>
                  </a:cubicBezTo>
                  <a:cubicBezTo>
                    <a:pt x="590" y="222"/>
                    <a:pt x="588" y="219"/>
                    <a:pt x="590" y="218"/>
                  </a:cubicBezTo>
                  <a:cubicBezTo>
                    <a:pt x="590" y="218"/>
                    <a:pt x="591" y="219"/>
                    <a:pt x="591" y="218"/>
                  </a:cubicBezTo>
                  <a:cubicBezTo>
                    <a:pt x="591" y="218"/>
                    <a:pt x="591" y="218"/>
                    <a:pt x="592" y="218"/>
                  </a:cubicBezTo>
                  <a:cubicBezTo>
                    <a:pt x="591" y="217"/>
                    <a:pt x="591" y="217"/>
                    <a:pt x="591" y="217"/>
                  </a:cubicBezTo>
                  <a:cubicBezTo>
                    <a:pt x="592" y="212"/>
                    <a:pt x="597" y="208"/>
                    <a:pt x="595" y="203"/>
                  </a:cubicBezTo>
                  <a:cubicBezTo>
                    <a:pt x="597" y="203"/>
                    <a:pt x="597" y="203"/>
                    <a:pt x="597" y="203"/>
                  </a:cubicBezTo>
                  <a:cubicBezTo>
                    <a:pt x="598" y="203"/>
                    <a:pt x="599" y="202"/>
                    <a:pt x="599" y="201"/>
                  </a:cubicBezTo>
                  <a:cubicBezTo>
                    <a:pt x="599" y="200"/>
                    <a:pt x="598" y="199"/>
                    <a:pt x="597" y="200"/>
                  </a:cubicBezTo>
                  <a:cubicBezTo>
                    <a:pt x="596" y="196"/>
                    <a:pt x="593" y="195"/>
                    <a:pt x="594" y="191"/>
                  </a:cubicBezTo>
                  <a:cubicBezTo>
                    <a:pt x="591" y="188"/>
                    <a:pt x="596" y="186"/>
                    <a:pt x="593" y="183"/>
                  </a:cubicBezTo>
                  <a:cubicBezTo>
                    <a:pt x="593" y="184"/>
                    <a:pt x="592" y="185"/>
                    <a:pt x="591" y="185"/>
                  </a:cubicBezTo>
                  <a:cubicBezTo>
                    <a:pt x="591" y="182"/>
                    <a:pt x="587" y="179"/>
                    <a:pt x="591" y="176"/>
                  </a:cubicBezTo>
                  <a:cubicBezTo>
                    <a:pt x="590" y="176"/>
                    <a:pt x="590" y="176"/>
                    <a:pt x="590" y="176"/>
                  </a:cubicBezTo>
                  <a:cubicBezTo>
                    <a:pt x="586" y="175"/>
                    <a:pt x="586" y="172"/>
                    <a:pt x="586" y="169"/>
                  </a:cubicBezTo>
                  <a:cubicBezTo>
                    <a:pt x="581" y="171"/>
                    <a:pt x="582" y="166"/>
                    <a:pt x="578" y="165"/>
                  </a:cubicBezTo>
                  <a:cubicBezTo>
                    <a:pt x="578" y="163"/>
                    <a:pt x="579" y="162"/>
                    <a:pt x="580" y="163"/>
                  </a:cubicBezTo>
                  <a:cubicBezTo>
                    <a:pt x="579" y="161"/>
                    <a:pt x="579" y="161"/>
                    <a:pt x="579" y="161"/>
                  </a:cubicBezTo>
                  <a:cubicBezTo>
                    <a:pt x="582" y="159"/>
                    <a:pt x="582" y="159"/>
                    <a:pt x="582" y="159"/>
                  </a:cubicBezTo>
                  <a:cubicBezTo>
                    <a:pt x="580" y="157"/>
                    <a:pt x="580" y="157"/>
                    <a:pt x="580" y="157"/>
                  </a:cubicBezTo>
                  <a:cubicBezTo>
                    <a:pt x="579" y="158"/>
                    <a:pt x="579" y="158"/>
                    <a:pt x="579" y="158"/>
                  </a:cubicBezTo>
                  <a:cubicBezTo>
                    <a:pt x="577" y="156"/>
                    <a:pt x="576" y="155"/>
                    <a:pt x="576" y="152"/>
                  </a:cubicBezTo>
                  <a:cubicBezTo>
                    <a:pt x="577" y="152"/>
                    <a:pt x="578" y="150"/>
                    <a:pt x="579" y="151"/>
                  </a:cubicBezTo>
                  <a:cubicBezTo>
                    <a:pt x="580" y="153"/>
                    <a:pt x="580" y="153"/>
                    <a:pt x="580" y="153"/>
                  </a:cubicBezTo>
                  <a:cubicBezTo>
                    <a:pt x="581" y="153"/>
                    <a:pt x="580" y="152"/>
                    <a:pt x="582" y="152"/>
                  </a:cubicBezTo>
                  <a:cubicBezTo>
                    <a:pt x="585" y="153"/>
                    <a:pt x="582" y="159"/>
                    <a:pt x="584" y="160"/>
                  </a:cubicBezTo>
                  <a:cubicBezTo>
                    <a:pt x="581" y="162"/>
                    <a:pt x="585" y="165"/>
                    <a:pt x="584" y="168"/>
                  </a:cubicBezTo>
                  <a:cubicBezTo>
                    <a:pt x="586" y="166"/>
                    <a:pt x="583" y="164"/>
                    <a:pt x="586" y="163"/>
                  </a:cubicBezTo>
                  <a:cubicBezTo>
                    <a:pt x="587" y="165"/>
                    <a:pt x="587" y="165"/>
                    <a:pt x="587" y="165"/>
                  </a:cubicBezTo>
                  <a:cubicBezTo>
                    <a:pt x="588" y="161"/>
                    <a:pt x="593" y="161"/>
                    <a:pt x="595" y="157"/>
                  </a:cubicBezTo>
                  <a:cubicBezTo>
                    <a:pt x="594" y="156"/>
                    <a:pt x="593" y="154"/>
                    <a:pt x="594" y="152"/>
                  </a:cubicBezTo>
                  <a:cubicBezTo>
                    <a:pt x="596" y="151"/>
                    <a:pt x="596" y="155"/>
                    <a:pt x="599" y="154"/>
                  </a:cubicBezTo>
                  <a:cubicBezTo>
                    <a:pt x="602" y="153"/>
                    <a:pt x="599" y="151"/>
                    <a:pt x="599" y="150"/>
                  </a:cubicBezTo>
                  <a:cubicBezTo>
                    <a:pt x="599" y="144"/>
                    <a:pt x="591" y="149"/>
                    <a:pt x="591" y="143"/>
                  </a:cubicBezTo>
                  <a:cubicBezTo>
                    <a:pt x="593" y="138"/>
                    <a:pt x="597" y="144"/>
                    <a:pt x="599" y="141"/>
                  </a:cubicBezTo>
                  <a:cubicBezTo>
                    <a:pt x="599" y="142"/>
                    <a:pt x="600" y="142"/>
                    <a:pt x="599" y="143"/>
                  </a:cubicBezTo>
                  <a:cubicBezTo>
                    <a:pt x="599" y="144"/>
                    <a:pt x="600" y="146"/>
                    <a:pt x="602" y="145"/>
                  </a:cubicBezTo>
                  <a:cubicBezTo>
                    <a:pt x="602" y="144"/>
                    <a:pt x="601" y="144"/>
                    <a:pt x="601" y="143"/>
                  </a:cubicBezTo>
                  <a:cubicBezTo>
                    <a:pt x="602" y="142"/>
                    <a:pt x="603" y="141"/>
                    <a:pt x="603" y="141"/>
                  </a:cubicBezTo>
                  <a:cubicBezTo>
                    <a:pt x="604" y="143"/>
                    <a:pt x="604" y="143"/>
                    <a:pt x="604" y="143"/>
                  </a:cubicBezTo>
                  <a:cubicBezTo>
                    <a:pt x="606" y="143"/>
                    <a:pt x="606" y="143"/>
                    <a:pt x="606" y="143"/>
                  </a:cubicBezTo>
                  <a:cubicBezTo>
                    <a:pt x="611" y="139"/>
                    <a:pt x="601" y="139"/>
                    <a:pt x="604" y="135"/>
                  </a:cubicBezTo>
                  <a:cubicBezTo>
                    <a:pt x="606" y="134"/>
                    <a:pt x="606" y="138"/>
                    <a:pt x="608" y="135"/>
                  </a:cubicBezTo>
                  <a:cubicBezTo>
                    <a:pt x="607" y="132"/>
                    <a:pt x="612" y="135"/>
                    <a:pt x="611" y="131"/>
                  </a:cubicBezTo>
                  <a:cubicBezTo>
                    <a:pt x="613" y="125"/>
                    <a:pt x="604" y="129"/>
                    <a:pt x="605" y="124"/>
                  </a:cubicBezTo>
                  <a:close/>
                  <a:moveTo>
                    <a:pt x="17" y="108"/>
                  </a:moveTo>
                  <a:cubicBezTo>
                    <a:pt x="18" y="108"/>
                    <a:pt x="18" y="108"/>
                    <a:pt x="18" y="108"/>
                  </a:cubicBezTo>
                  <a:cubicBezTo>
                    <a:pt x="15" y="108"/>
                    <a:pt x="16" y="104"/>
                    <a:pt x="15" y="103"/>
                  </a:cubicBezTo>
                  <a:cubicBezTo>
                    <a:pt x="15" y="101"/>
                    <a:pt x="17" y="103"/>
                    <a:pt x="19" y="102"/>
                  </a:cubicBezTo>
                  <a:cubicBezTo>
                    <a:pt x="17" y="103"/>
                    <a:pt x="16" y="105"/>
                    <a:pt x="17" y="108"/>
                  </a:cubicBezTo>
                  <a:close/>
                  <a:moveTo>
                    <a:pt x="9" y="239"/>
                  </a:moveTo>
                  <a:cubicBezTo>
                    <a:pt x="9" y="240"/>
                    <a:pt x="9" y="240"/>
                    <a:pt x="9" y="240"/>
                  </a:cubicBezTo>
                  <a:cubicBezTo>
                    <a:pt x="9" y="239"/>
                    <a:pt x="9" y="239"/>
                    <a:pt x="9" y="239"/>
                  </a:cubicBezTo>
                  <a:close/>
                  <a:moveTo>
                    <a:pt x="9" y="247"/>
                  </a:moveTo>
                  <a:cubicBezTo>
                    <a:pt x="7" y="246"/>
                    <a:pt x="12" y="245"/>
                    <a:pt x="10" y="242"/>
                  </a:cubicBezTo>
                  <a:cubicBezTo>
                    <a:pt x="12" y="242"/>
                    <a:pt x="13" y="243"/>
                    <a:pt x="13" y="244"/>
                  </a:cubicBezTo>
                  <a:cubicBezTo>
                    <a:pt x="13" y="246"/>
                    <a:pt x="10" y="246"/>
                    <a:pt x="9" y="247"/>
                  </a:cubicBezTo>
                  <a:close/>
                  <a:moveTo>
                    <a:pt x="15" y="233"/>
                  </a:moveTo>
                  <a:cubicBezTo>
                    <a:pt x="16" y="233"/>
                    <a:pt x="16" y="231"/>
                    <a:pt x="17" y="231"/>
                  </a:cubicBezTo>
                  <a:cubicBezTo>
                    <a:pt x="16" y="231"/>
                    <a:pt x="17" y="234"/>
                    <a:pt x="15" y="233"/>
                  </a:cubicBezTo>
                  <a:close/>
                  <a:moveTo>
                    <a:pt x="19" y="237"/>
                  </a:moveTo>
                  <a:cubicBezTo>
                    <a:pt x="19" y="237"/>
                    <a:pt x="19" y="237"/>
                    <a:pt x="19" y="237"/>
                  </a:cubicBezTo>
                  <a:cubicBezTo>
                    <a:pt x="16" y="236"/>
                    <a:pt x="18" y="234"/>
                    <a:pt x="19" y="232"/>
                  </a:cubicBezTo>
                  <a:cubicBezTo>
                    <a:pt x="19" y="233"/>
                    <a:pt x="20" y="235"/>
                    <a:pt x="19" y="237"/>
                  </a:cubicBezTo>
                  <a:close/>
                  <a:moveTo>
                    <a:pt x="21" y="256"/>
                  </a:moveTo>
                  <a:cubicBezTo>
                    <a:pt x="21" y="253"/>
                    <a:pt x="21" y="253"/>
                    <a:pt x="21" y="253"/>
                  </a:cubicBezTo>
                  <a:cubicBezTo>
                    <a:pt x="22" y="256"/>
                    <a:pt x="22" y="256"/>
                    <a:pt x="22" y="256"/>
                  </a:cubicBezTo>
                  <a:lnTo>
                    <a:pt x="21" y="256"/>
                  </a:lnTo>
                  <a:close/>
                  <a:moveTo>
                    <a:pt x="67" y="332"/>
                  </a:moveTo>
                  <a:cubicBezTo>
                    <a:pt x="66" y="332"/>
                    <a:pt x="66" y="332"/>
                    <a:pt x="66" y="332"/>
                  </a:cubicBezTo>
                  <a:cubicBezTo>
                    <a:pt x="67" y="330"/>
                    <a:pt x="65" y="331"/>
                    <a:pt x="65" y="330"/>
                  </a:cubicBezTo>
                  <a:cubicBezTo>
                    <a:pt x="65" y="329"/>
                    <a:pt x="65" y="329"/>
                    <a:pt x="65" y="329"/>
                  </a:cubicBezTo>
                  <a:cubicBezTo>
                    <a:pt x="66" y="330"/>
                    <a:pt x="67" y="331"/>
                    <a:pt x="67" y="332"/>
                  </a:cubicBezTo>
                  <a:close/>
                  <a:moveTo>
                    <a:pt x="67" y="324"/>
                  </a:moveTo>
                  <a:cubicBezTo>
                    <a:pt x="66" y="325"/>
                    <a:pt x="64" y="325"/>
                    <a:pt x="64" y="324"/>
                  </a:cubicBezTo>
                  <a:lnTo>
                    <a:pt x="67" y="324"/>
                  </a:lnTo>
                  <a:close/>
                  <a:moveTo>
                    <a:pt x="65" y="53"/>
                  </a:moveTo>
                  <a:cubicBezTo>
                    <a:pt x="65" y="55"/>
                    <a:pt x="65" y="55"/>
                    <a:pt x="65" y="55"/>
                  </a:cubicBezTo>
                  <a:cubicBezTo>
                    <a:pt x="64" y="53"/>
                    <a:pt x="64" y="53"/>
                    <a:pt x="64" y="53"/>
                  </a:cubicBezTo>
                  <a:lnTo>
                    <a:pt x="65" y="53"/>
                  </a:lnTo>
                  <a:close/>
                  <a:moveTo>
                    <a:pt x="56" y="271"/>
                  </a:moveTo>
                  <a:cubicBezTo>
                    <a:pt x="57" y="271"/>
                    <a:pt x="57" y="271"/>
                    <a:pt x="57" y="271"/>
                  </a:cubicBezTo>
                  <a:cubicBezTo>
                    <a:pt x="56" y="273"/>
                    <a:pt x="57" y="275"/>
                    <a:pt x="58" y="277"/>
                  </a:cubicBezTo>
                  <a:cubicBezTo>
                    <a:pt x="56" y="279"/>
                    <a:pt x="56" y="273"/>
                    <a:pt x="52" y="274"/>
                  </a:cubicBezTo>
                  <a:cubicBezTo>
                    <a:pt x="53" y="273"/>
                    <a:pt x="55" y="272"/>
                    <a:pt x="56" y="271"/>
                  </a:cubicBezTo>
                  <a:close/>
                  <a:moveTo>
                    <a:pt x="52" y="53"/>
                  </a:moveTo>
                  <a:cubicBezTo>
                    <a:pt x="52" y="53"/>
                    <a:pt x="52" y="54"/>
                    <a:pt x="52" y="55"/>
                  </a:cubicBezTo>
                  <a:cubicBezTo>
                    <a:pt x="52" y="55"/>
                    <a:pt x="51" y="56"/>
                    <a:pt x="51" y="55"/>
                  </a:cubicBezTo>
                  <a:cubicBezTo>
                    <a:pt x="50" y="55"/>
                    <a:pt x="51" y="53"/>
                    <a:pt x="52" y="53"/>
                  </a:cubicBezTo>
                  <a:close/>
                  <a:moveTo>
                    <a:pt x="51" y="277"/>
                  </a:moveTo>
                  <a:cubicBezTo>
                    <a:pt x="51" y="278"/>
                    <a:pt x="51" y="278"/>
                    <a:pt x="51" y="278"/>
                  </a:cubicBezTo>
                  <a:cubicBezTo>
                    <a:pt x="51" y="277"/>
                    <a:pt x="51" y="277"/>
                    <a:pt x="51" y="277"/>
                  </a:cubicBezTo>
                  <a:close/>
                  <a:moveTo>
                    <a:pt x="51" y="64"/>
                  </a:moveTo>
                  <a:cubicBezTo>
                    <a:pt x="51" y="62"/>
                    <a:pt x="51" y="62"/>
                    <a:pt x="51" y="62"/>
                  </a:cubicBezTo>
                  <a:cubicBezTo>
                    <a:pt x="51" y="62"/>
                    <a:pt x="51" y="62"/>
                    <a:pt x="51" y="62"/>
                  </a:cubicBezTo>
                  <a:cubicBezTo>
                    <a:pt x="51" y="64"/>
                    <a:pt x="51" y="64"/>
                    <a:pt x="51" y="64"/>
                  </a:cubicBezTo>
                  <a:close/>
                  <a:moveTo>
                    <a:pt x="46" y="66"/>
                  </a:moveTo>
                  <a:cubicBezTo>
                    <a:pt x="46" y="66"/>
                    <a:pt x="46" y="67"/>
                    <a:pt x="45" y="67"/>
                  </a:cubicBezTo>
                  <a:cubicBezTo>
                    <a:pt x="45" y="66"/>
                    <a:pt x="45" y="66"/>
                    <a:pt x="45" y="66"/>
                  </a:cubicBezTo>
                  <a:cubicBezTo>
                    <a:pt x="45" y="66"/>
                    <a:pt x="46" y="66"/>
                    <a:pt x="46" y="66"/>
                  </a:cubicBezTo>
                  <a:close/>
                  <a:moveTo>
                    <a:pt x="46" y="69"/>
                  </a:moveTo>
                  <a:cubicBezTo>
                    <a:pt x="45" y="71"/>
                    <a:pt x="48" y="72"/>
                    <a:pt x="48" y="73"/>
                  </a:cubicBezTo>
                  <a:cubicBezTo>
                    <a:pt x="47" y="74"/>
                    <a:pt x="45" y="72"/>
                    <a:pt x="44" y="74"/>
                  </a:cubicBezTo>
                  <a:cubicBezTo>
                    <a:pt x="43" y="72"/>
                    <a:pt x="43" y="69"/>
                    <a:pt x="46" y="69"/>
                  </a:cubicBezTo>
                  <a:close/>
                  <a:moveTo>
                    <a:pt x="44" y="59"/>
                  </a:moveTo>
                  <a:cubicBezTo>
                    <a:pt x="43" y="60"/>
                    <a:pt x="46" y="61"/>
                    <a:pt x="44" y="62"/>
                  </a:cubicBezTo>
                  <a:cubicBezTo>
                    <a:pt x="43" y="61"/>
                    <a:pt x="43" y="60"/>
                    <a:pt x="44" y="59"/>
                  </a:cubicBezTo>
                  <a:close/>
                  <a:moveTo>
                    <a:pt x="42" y="49"/>
                  </a:moveTo>
                  <a:cubicBezTo>
                    <a:pt x="42" y="49"/>
                    <a:pt x="42" y="49"/>
                    <a:pt x="42" y="49"/>
                  </a:cubicBezTo>
                  <a:cubicBezTo>
                    <a:pt x="42" y="48"/>
                    <a:pt x="42" y="49"/>
                    <a:pt x="43" y="49"/>
                  </a:cubicBezTo>
                  <a:cubicBezTo>
                    <a:pt x="43" y="49"/>
                    <a:pt x="43" y="49"/>
                    <a:pt x="43" y="49"/>
                  </a:cubicBezTo>
                  <a:lnTo>
                    <a:pt x="42" y="49"/>
                  </a:lnTo>
                  <a:close/>
                  <a:moveTo>
                    <a:pt x="34" y="257"/>
                  </a:moveTo>
                  <a:cubicBezTo>
                    <a:pt x="36" y="261"/>
                    <a:pt x="36" y="261"/>
                    <a:pt x="36" y="261"/>
                  </a:cubicBezTo>
                  <a:cubicBezTo>
                    <a:pt x="35" y="261"/>
                    <a:pt x="33" y="259"/>
                    <a:pt x="34" y="257"/>
                  </a:cubicBezTo>
                  <a:close/>
                  <a:moveTo>
                    <a:pt x="37" y="286"/>
                  </a:moveTo>
                  <a:cubicBezTo>
                    <a:pt x="36" y="285"/>
                    <a:pt x="34" y="283"/>
                    <a:pt x="34" y="281"/>
                  </a:cubicBezTo>
                  <a:cubicBezTo>
                    <a:pt x="32" y="278"/>
                    <a:pt x="36" y="278"/>
                    <a:pt x="36" y="275"/>
                  </a:cubicBezTo>
                  <a:cubicBezTo>
                    <a:pt x="39" y="278"/>
                    <a:pt x="34" y="282"/>
                    <a:pt x="38" y="284"/>
                  </a:cubicBezTo>
                  <a:cubicBezTo>
                    <a:pt x="37" y="284"/>
                    <a:pt x="37" y="285"/>
                    <a:pt x="37" y="286"/>
                  </a:cubicBezTo>
                  <a:close/>
                  <a:moveTo>
                    <a:pt x="38" y="269"/>
                  </a:moveTo>
                  <a:cubicBezTo>
                    <a:pt x="38" y="270"/>
                    <a:pt x="35" y="270"/>
                    <a:pt x="35" y="272"/>
                  </a:cubicBezTo>
                  <a:cubicBezTo>
                    <a:pt x="34" y="270"/>
                    <a:pt x="29" y="272"/>
                    <a:pt x="32" y="268"/>
                  </a:cubicBezTo>
                  <a:cubicBezTo>
                    <a:pt x="34" y="269"/>
                    <a:pt x="34" y="266"/>
                    <a:pt x="34" y="264"/>
                  </a:cubicBezTo>
                  <a:cubicBezTo>
                    <a:pt x="35" y="263"/>
                    <a:pt x="36" y="264"/>
                    <a:pt x="36" y="264"/>
                  </a:cubicBezTo>
                  <a:cubicBezTo>
                    <a:pt x="38" y="268"/>
                    <a:pt x="38" y="268"/>
                    <a:pt x="38" y="268"/>
                  </a:cubicBezTo>
                  <a:cubicBezTo>
                    <a:pt x="41" y="267"/>
                    <a:pt x="40" y="264"/>
                    <a:pt x="41" y="262"/>
                  </a:cubicBezTo>
                  <a:cubicBezTo>
                    <a:pt x="42" y="264"/>
                    <a:pt x="44" y="266"/>
                    <a:pt x="43" y="269"/>
                  </a:cubicBezTo>
                  <a:cubicBezTo>
                    <a:pt x="41" y="271"/>
                    <a:pt x="41" y="271"/>
                    <a:pt x="41" y="271"/>
                  </a:cubicBezTo>
                  <a:cubicBezTo>
                    <a:pt x="41" y="269"/>
                    <a:pt x="39" y="270"/>
                    <a:pt x="38" y="269"/>
                  </a:cubicBezTo>
                  <a:close/>
                  <a:moveTo>
                    <a:pt x="43" y="306"/>
                  </a:moveTo>
                  <a:cubicBezTo>
                    <a:pt x="42" y="306"/>
                    <a:pt x="42" y="306"/>
                    <a:pt x="42" y="306"/>
                  </a:cubicBezTo>
                  <a:cubicBezTo>
                    <a:pt x="40" y="305"/>
                    <a:pt x="42" y="304"/>
                    <a:pt x="42" y="302"/>
                  </a:cubicBezTo>
                  <a:cubicBezTo>
                    <a:pt x="42" y="304"/>
                    <a:pt x="45" y="304"/>
                    <a:pt x="43" y="306"/>
                  </a:cubicBezTo>
                  <a:close/>
                  <a:moveTo>
                    <a:pt x="42" y="301"/>
                  </a:moveTo>
                  <a:cubicBezTo>
                    <a:pt x="42" y="300"/>
                    <a:pt x="42" y="300"/>
                    <a:pt x="42" y="300"/>
                  </a:cubicBezTo>
                  <a:cubicBezTo>
                    <a:pt x="42" y="300"/>
                    <a:pt x="42" y="300"/>
                    <a:pt x="42" y="300"/>
                  </a:cubicBezTo>
                  <a:cubicBezTo>
                    <a:pt x="42" y="300"/>
                    <a:pt x="42" y="301"/>
                    <a:pt x="42" y="301"/>
                  </a:cubicBezTo>
                  <a:close/>
                  <a:moveTo>
                    <a:pt x="50" y="305"/>
                  </a:moveTo>
                  <a:cubicBezTo>
                    <a:pt x="51" y="302"/>
                    <a:pt x="51" y="302"/>
                    <a:pt x="51" y="302"/>
                  </a:cubicBezTo>
                  <a:cubicBezTo>
                    <a:pt x="52" y="303"/>
                    <a:pt x="52" y="303"/>
                    <a:pt x="52" y="303"/>
                  </a:cubicBezTo>
                  <a:lnTo>
                    <a:pt x="50" y="305"/>
                  </a:lnTo>
                  <a:close/>
                  <a:moveTo>
                    <a:pt x="51" y="310"/>
                  </a:moveTo>
                  <a:cubicBezTo>
                    <a:pt x="52" y="311"/>
                    <a:pt x="53" y="312"/>
                    <a:pt x="54" y="314"/>
                  </a:cubicBezTo>
                  <a:cubicBezTo>
                    <a:pt x="51" y="314"/>
                    <a:pt x="51" y="311"/>
                    <a:pt x="51" y="310"/>
                  </a:cubicBezTo>
                  <a:close/>
                  <a:moveTo>
                    <a:pt x="54" y="302"/>
                  </a:moveTo>
                  <a:cubicBezTo>
                    <a:pt x="54" y="302"/>
                    <a:pt x="54" y="302"/>
                    <a:pt x="54" y="302"/>
                  </a:cubicBezTo>
                  <a:cubicBezTo>
                    <a:pt x="55" y="296"/>
                    <a:pt x="50" y="299"/>
                    <a:pt x="50" y="295"/>
                  </a:cubicBezTo>
                  <a:cubicBezTo>
                    <a:pt x="48" y="294"/>
                    <a:pt x="45" y="295"/>
                    <a:pt x="44" y="297"/>
                  </a:cubicBezTo>
                  <a:cubicBezTo>
                    <a:pt x="42" y="295"/>
                    <a:pt x="41" y="299"/>
                    <a:pt x="40" y="297"/>
                  </a:cubicBezTo>
                  <a:cubicBezTo>
                    <a:pt x="41" y="295"/>
                    <a:pt x="42" y="291"/>
                    <a:pt x="41" y="289"/>
                  </a:cubicBezTo>
                  <a:cubicBezTo>
                    <a:pt x="41" y="287"/>
                    <a:pt x="42" y="285"/>
                    <a:pt x="40" y="284"/>
                  </a:cubicBezTo>
                  <a:cubicBezTo>
                    <a:pt x="41" y="281"/>
                    <a:pt x="38" y="277"/>
                    <a:pt x="42" y="277"/>
                  </a:cubicBezTo>
                  <a:cubicBezTo>
                    <a:pt x="44" y="276"/>
                    <a:pt x="44" y="280"/>
                    <a:pt x="46" y="280"/>
                  </a:cubicBezTo>
                  <a:cubicBezTo>
                    <a:pt x="45" y="277"/>
                    <a:pt x="51" y="276"/>
                    <a:pt x="49" y="273"/>
                  </a:cubicBezTo>
                  <a:cubicBezTo>
                    <a:pt x="51" y="277"/>
                    <a:pt x="45" y="278"/>
                    <a:pt x="49" y="282"/>
                  </a:cubicBezTo>
                  <a:cubicBezTo>
                    <a:pt x="49" y="283"/>
                    <a:pt x="51" y="282"/>
                    <a:pt x="51" y="283"/>
                  </a:cubicBezTo>
                  <a:cubicBezTo>
                    <a:pt x="51" y="285"/>
                    <a:pt x="53" y="284"/>
                    <a:pt x="53" y="286"/>
                  </a:cubicBezTo>
                  <a:cubicBezTo>
                    <a:pt x="51" y="284"/>
                    <a:pt x="48" y="284"/>
                    <a:pt x="46" y="286"/>
                  </a:cubicBezTo>
                  <a:cubicBezTo>
                    <a:pt x="46" y="285"/>
                    <a:pt x="48" y="284"/>
                    <a:pt x="46" y="284"/>
                  </a:cubicBezTo>
                  <a:cubicBezTo>
                    <a:pt x="45" y="283"/>
                    <a:pt x="45" y="285"/>
                    <a:pt x="44" y="286"/>
                  </a:cubicBezTo>
                  <a:cubicBezTo>
                    <a:pt x="45" y="288"/>
                    <a:pt x="45" y="291"/>
                    <a:pt x="48" y="293"/>
                  </a:cubicBezTo>
                  <a:cubicBezTo>
                    <a:pt x="52" y="293"/>
                    <a:pt x="51" y="286"/>
                    <a:pt x="56" y="289"/>
                  </a:cubicBezTo>
                  <a:cubicBezTo>
                    <a:pt x="57" y="291"/>
                    <a:pt x="57" y="294"/>
                    <a:pt x="60" y="295"/>
                  </a:cubicBezTo>
                  <a:cubicBezTo>
                    <a:pt x="60" y="293"/>
                    <a:pt x="60" y="293"/>
                    <a:pt x="60" y="293"/>
                  </a:cubicBezTo>
                  <a:cubicBezTo>
                    <a:pt x="62" y="295"/>
                    <a:pt x="65" y="298"/>
                    <a:pt x="62" y="300"/>
                  </a:cubicBezTo>
                  <a:cubicBezTo>
                    <a:pt x="62" y="300"/>
                    <a:pt x="62" y="300"/>
                    <a:pt x="62" y="300"/>
                  </a:cubicBezTo>
                  <a:cubicBezTo>
                    <a:pt x="61" y="297"/>
                    <a:pt x="61" y="297"/>
                    <a:pt x="61" y="297"/>
                  </a:cubicBezTo>
                  <a:cubicBezTo>
                    <a:pt x="59" y="299"/>
                    <a:pt x="55" y="298"/>
                    <a:pt x="54" y="302"/>
                  </a:cubicBezTo>
                  <a:close/>
                  <a:moveTo>
                    <a:pt x="62" y="305"/>
                  </a:moveTo>
                  <a:cubicBezTo>
                    <a:pt x="61" y="305"/>
                    <a:pt x="61" y="305"/>
                    <a:pt x="60" y="304"/>
                  </a:cubicBezTo>
                  <a:cubicBezTo>
                    <a:pt x="60" y="303"/>
                    <a:pt x="63" y="302"/>
                    <a:pt x="63" y="304"/>
                  </a:cubicBezTo>
                  <a:cubicBezTo>
                    <a:pt x="64" y="304"/>
                    <a:pt x="63" y="305"/>
                    <a:pt x="62" y="305"/>
                  </a:cubicBezTo>
                  <a:close/>
                  <a:moveTo>
                    <a:pt x="65" y="302"/>
                  </a:moveTo>
                  <a:cubicBezTo>
                    <a:pt x="65" y="301"/>
                    <a:pt x="65" y="301"/>
                    <a:pt x="65" y="301"/>
                  </a:cubicBezTo>
                  <a:cubicBezTo>
                    <a:pt x="65" y="301"/>
                    <a:pt x="65" y="301"/>
                    <a:pt x="65" y="301"/>
                  </a:cubicBezTo>
                  <a:cubicBezTo>
                    <a:pt x="65" y="302"/>
                    <a:pt x="65" y="302"/>
                    <a:pt x="65" y="302"/>
                  </a:cubicBezTo>
                  <a:close/>
                  <a:moveTo>
                    <a:pt x="67" y="288"/>
                  </a:moveTo>
                  <a:cubicBezTo>
                    <a:pt x="65" y="292"/>
                    <a:pt x="65" y="292"/>
                    <a:pt x="65" y="292"/>
                  </a:cubicBezTo>
                  <a:cubicBezTo>
                    <a:pt x="65" y="290"/>
                    <a:pt x="62" y="288"/>
                    <a:pt x="60" y="287"/>
                  </a:cubicBezTo>
                  <a:cubicBezTo>
                    <a:pt x="60" y="284"/>
                    <a:pt x="59" y="281"/>
                    <a:pt x="61" y="278"/>
                  </a:cubicBezTo>
                  <a:cubicBezTo>
                    <a:pt x="62" y="280"/>
                    <a:pt x="64" y="276"/>
                    <a:pt x="65" y="278"/>
                  </a:cubicBezTo>
                  <a:cubicBezTo>
                    <a:pt x="67" y="277"/>
                    <a:pt x="67" y="277"/>
                    <a:pt x="67" y="277"/>
                  </a:cubicBezTo>
                  <a:cubicBezTo>
                    <a:pt x="70" y="281"/>
                    <a:pt x="65" y="284"/>
                    <a:pt x="67" y="288"/>
                  </a:cubicBezTo>
                  <a:close/>
                  <a:moveTo>
                    <a:pt x="78" y="287"/>
                  </a:moveTo>
                  <a:cubicBezTo>
                    <a:pt x="78" y="288"/>
                    <a:pt x="78" y="288"/>
                    <a:pt x="78" y="288"/>
                  </a:cubicBezTo>
                  <a:cubicBezTo>
                    <a:pt x="76" y="289"/>
                    <a:pt x="75" y="288"/>
                    <a:pt x="75" y="286"/>
                  </a:cubicBezTo>
                  <a:cubicBezTo>
                    <a:pt x="76" y="286"/>
                    <a:pt x="77" y="286"/>
                    <a:pt x="78" y="287"/>
                  </a:cubicBezTo>
                  <a:close/>
                  <a:moveTo>
                    <a:pt x="77" y="31"/>
                  </a:moveTo>
                  <a:cubicBezTo>
                    <a:pt x="77" y="31"/>
                    <a:pt x="77" y="31"/>
                    <a:pt x="77" y="31"/>
                  </a:cubicBezTo>
                  <a:cubicBezTo>
                    <a:pt x="74" y="31"/>
                    <a:pt x="74" y="31"/>
                    <a:pt x="74" y="31"/>
                  </a:cubicBezTo>
                  <a:cubicBezTo>
                    <a:pt x="74" y="31"/>
                    <a:pt x="76" y="30"/>
                    <a:pt x="77" y="31"/>
                  </a:cubicBezTo>
                  <a:close/>
                  <a:moveTo>
                    <a:pt x="70" y="295"/>
                  </a:moveTo>
                  <a:cubicBezTo>
                    <a:pt x="72" y="297"/>
                    <a:pt x="76" y="293"/>
                    <a:pt x="78" y="293"/>
                  </a:cubicBezTo>
                  <a:cubicBezTo>
                    <a:pt x="78" y="294"/>
                    <a:pt x="74" y="295"/>
                    <a:pt x="76" y="297"/>
                  </a:cubicBezTo>
                  <a:cubicBezTo>
                    <a:pt x="76" y="297"/>
                    <a:pt x="76" y="297"/>
                    <a:pt x="76" y="298"/>
                  </a:cubicBezTo>
                  <a:cubicBezTo>
                    <a:pt x="74" y="298"/>
                    <a:pt x="74" y="298"/>
                    <a:pt x="74" y="298"/>
                  </a:cubicBezTo>
                  <a:cubicBezTo>
                    <a:pt x="74" y="297"/>
                    <a:pt x="74" y="297"/>
                    <a:pt x="73" y="296"/>
                  </a:cubicBezTo>
                  <a:cubicBezTo>
                    <a:pt x="72" y="298"/>
                    <a:pt x="71" y="296"/>
                    <a:pt x="70" y="296"/>
                  </a:cubicBezTo>
                  <a:cubicBezTo>
                    <a:pt x="69" y="296"/>
                    <a:pt x="70" y="295"/>
                    <a:pt x="70" y="295"/>
                  </a:cubicBezTo>
                  <a:close/>
                  <a:moveTo>
                    <a:pt x="79" y="313"/>
                  </a:moveTo>
                  <a:cubicBezTo>
                    <a:pt x="79" y="309"/>
                    <a:pt x="79" y="309"/>
                    <a:pt x="79" y="309"/>
                  </a:cubicBezTo>
                  <a:cubicBezTo>
                    <a:pt x="76" y="312"/>
                    <a:pt x="74" y="308"/>
                    <a:pt x="71" y="311"/>
                  </a:cubicBezTo>
                  <a:cubicBezTo>
                    <a:pt x="70" y="307"/>
                    <a:pt x="74" y="307"/>
                    <a:pt x="75" y="304"/>
                  </a:cubicBezTo>
                  <a:cubicBezTo>
                    <a:pt x="76" y="305"/>
                    <a:pt x="77" y="307"/>
                    <a:pt x="78" y="308"/>
                  </a:cubicBezTo>
                  <a:cubicBezTo>
                    <a:pt x="81" y="307"/>
                    <a:pt x="79" y="311"/>
                    <a:pt x="80" y="312"/>
                  </a:cubicBezTo>
                  <a:lnTo>
                    <a:pt x="79" y="313"/>
                  </a:lnTo>
                  <a:close/>
                  <a:moveTo>
                    <a:pt x="88" y="329"/>
                  </a:moveTo>
                  <a:cubicBezTo>
                    <a:pt x="88" y="328"/>
                    <a:pt x="88" y="328"/>
                    <a:pt x="88" y="328"/>
                  </a:cubicBezTo>
                  <a:cubicBezTo>
                    <a:pt x="90" y="328"/>
                    <a:pt x="90" y="329"/>
                    <a:pt x="90" y="330"/>
                  </a:cubicBezTo>
                  <a:cubicBezTo>
                    <a:pt x="89" y="331"/>
                    <a:pt x="88" y="330"/>
                    <a:pt x="88" y="329"/>
                  </a:cubicBezTo>
                  <a:close/>
                  <a:moveTo>
                    <a:pt x="93" y="340"/>
                  </a:moveTo>
                  <a:cubicBezTo>
                    <a:pt x="91" y="339"/>
                    <a:pt x="94" y="338"/>
                    <a:pt x="93" y="337"/>
                  </a:cubicBezTo>
                  <a:cubicBezTo>
                    <a:pt x="94" y="337"/>
                    <a:pt x="94" y="337"/>
                    <a:pt x="94" y="337"/>
                  </a:cubicBezTo>
                  <a:lnTo>
                    <a:pt x="93" y="340"/>
                  </a:lnTo>
                  <a:close/>
                  <a:moveTo>
                    <a:pt x="100" y="296"/>
                  </a:moveTo>
                  <a:cubicBezTo>
                    <a:pt x="101" y="302"/>
                    <a:pt x="101" y="302"/>
                    <a:pt x="101" y="302"/>
                  </a:cubicBezTo>
                  <a:cubicBezTo>
                    <a:pt x="98" y="301"/>
                    <a:pt x="100" y="298"/>
                    <a:pt x="100" y="296"/>
                  </a:cubicBezTo>
                  <a:close/>
                  <a:moveTo>
                    <a:pt x="106" y="318"/>
                  </a:moveTo>
                  <a:cubicBezTo>
                    <a:pt x="107" y="319"/>
                    <a:pt x="109" y="319"/>
                    <a:pt x="108" y="321"/>
                  </a:cubicBezTo>
                  <a:cubicBezTo>
                    <a:pt x="107" y="321"/>
                    <a:pt x="107" y="321"/>
                    <a:pt x="106" y="321"/>
                  </a:cubicBezTo>
                  <a:lnTo>
                    <a:pt x="106" y="318"/>
                  </a:lnTo>
                  <a:close/>
                  <a:moveTo>
                    <a:pt x="109" y="333"/>
                  </a:moveTo>
                  <a:cubicBezTo>
                    <a:pt x="107" y="332"/>
                    <a:pt x="107" y="332"/>
                    <a:pt x="107" y="332"/>
                  </a:cubicBezTo>
                  <a:cubicBezTo>
                    <a:pt x="107" y="330"/>
                    <a:pt x="107" y="327"/>
                    <a:pt x="109" y="325"/>
                  </a:cubicBezTo>
                  <a:cubicBezTo>
                    <a:pt x="109" y="328"/>
                    <a:pt x="112" y="330"/>
                    <a:pt x="109" y="333"/>
                  </a:cubicBezTo>
                  <a:close/>
                  <a:moveTo>
                    <a:pt x="115" y="304"/>
                  </a:moveTo>
                  <a:cubicBezTo>
                    <a:pt x="115" y="303"/>
                    <a:pt x="115" y="303"/>
                    <a:pt x="115" y="303"/>
                  </a:cubicBezTo>
                  <a:cubicBezTo>
                    <a:pt x="116" y="303"/>
                    <a:pt x="116" y="303"/>
                    <a:pt x="116" y="303"/>
                  </a:cubicBezTo>
                  <a:lnTo>
                    <a:pt x="115" y="304"/>
                  </a:lnTo>
                  <a:close/>
                  <a:moveTo>
                    <a:pt x="115" y="300"/>
                  </a:moveTo>
                  <a:cubicBezTo>
                    <a:pt x="117" y="297"/>
                    <a:pt x="117" y="297"/>
                    <a:pt x="117" y="297"/>
                  </a:cubicBezTo>
                  <a:cubicBezTo>
                    <a:pt x="116" y="301"/>
                    <a:pt x="116" y="301"/>
                    <a:pt x="116" y="301"/>
                  </a:cubicBezTo>
                  <a:lnTo>
                    <a:pt x="115" y="300"/>
                  </a:lnTo>
                  <a:close/>
                  <a:moveTo>
                    <a:pt x="117" y="312"/>
                  </a:moveTo>
                  <a:cubicBezTo>
                    <a:pt x="116" y="312"/>
                    <a:pt x="115" y="307"/>
                    <a:pt x="118" y="308"/>
                  </a:cubicBezTo>
                  <a:cubicBezTo>
                    <a:pt x="118" y="310"/>
                    <a:pt x="119" y="312"/>
                    <a:pt x="117" y="312"/>
                  </a:cubicBezTo>
                  <a:close/>
                  <a:moveTo>
                    <a:pt x="125" y="325"/>
                  </a:moveTo>
                  <a:cubicBezTo>
                    <a:pt x="125" y="322"/>
                    <a:pt x="125" y="322"/>
                    <a:pt x="125" y="322"/>
                  </a:cubicBezTo>
                  <a:cubicBezTo>
                    <a:pt x="125" y="323"/>
                    <a:pt x="125" y="323"/>
                    <a:pt x="125" y="323"/>
                  </a:cubicBezTo>
                  <a:lnTo>
                    <a:pt x="125" y="325"/>
                  </a:lnTo>
                  <a:close/>
                  <a:moveTo>
                    <a:pt x="125" y="319"/>
                  </a:moveTo>
                  <a:cubicBezTo>
                    <a:pt x="125" y="319"/>
                    <a:pt x="125" y="319"/>
                    <a:pt x="125" y="319"/>
                  </a:cubicBezTo>
                  <a:cubicBezTo>
                    <a:pt x="126" y="317"/>
                    <a:pt x="126" y="317"/>
                    <a:pt x="126" y="317"/>
                  </a:cubicBezTo>
                  <a:cubicBezTo>
                    <a:pt x="127" y="317"/>
                    <a:pt x="126" y="319"/>
                    <a:pt x="125" y="319"/>
                  </a:cubicBezTo>
                  <a:close/>
                  <a:moveTo>
                    <a:pt x="131" y="325"/>
                  </a:moveTo>
                  <a:cubicBezTo>
                    <a:pt x="131" y="325"/>
                    <a:pt x="131" y="325"/>
                    <a:pt x="131" y="325"/>
                  </a:cubicBezTo>
                  <a:cubicBezTo>
                    <a:pt x="132" y="325"/>
                    <a:pt x="132" y="325"/>
                    <a:pt x="132" y="325"/>
                  </a:cubicBezTo>
                  <a:lnTo>
                    <a:pt x="131" y="325"/>
                  </a:lnTo>
                  <a:close/>
                  <a:moveTo>
                    <a:pt x="134" y="326"/>
                  </a:moveTo>
                  <a:cubicBezTo>
                    <a:pt x="131" y="325"/>
                    <a:pt x="135" y="323"/>
                    <a:pt x="134" y="321"/>
                  </a:cubicBezTo>
                  <a:cubicBezTo>
                    <a:pt x="135" y="321"/>
                    <a:pt x="136" y="322"/>
                    <a:pt x="137" y="323"/>
                  </a:cubicBezTo>
                  <a:cubicBezTo>
                    <a:pt x="136" y="325"/>
                    <a:pt x="136" y="327"/>
                    <a:pt x="134" y="326"/>
                  </a:cubicBezTo>
                  <a:close/>
                  <a:moveTo>
                    <a:pt x="139" y="317"/>
                  </a:moveTo>
                  <a:cubicBezTo>
                    <a:pt x="137" y="315"/>
                    <a:pt x="137" y="315"/>
                    <a:pt x="137" y="315"/>
                  </a:cubicBezTo>
                  <a:cubicBezTo>
                    <a:pt x="138" y="314"/>
                    <a:pt x="138" y="316"/>
                    <a:pt x="140" y="316"/>
                  </a:cubicBezTo>
                  <a:lnTo>
                    <a:pt x="139" y="317"/>
                  </a:lnTo>
                  <a:close/>
                  <a:moveTo>
                    <a:pt x="139" y="308"/>
                  </a:moveTo>
                  <a:cubicBezTo>
                    <a:pt x="139" y="306"/>
                    <a:pt x="139" y="306"/>
                    <a:pt x="139" y="306"/>
                  </a:cubicBezTo>
                  <a:cubicBezTo>
                    <a:pt x="139" y="306"/>
                    <a:pt x="139" y="307"/>
                    <a:pt x="140" y="307"/>
                  </a:cubicBezTo>
                  <a:cubicBezTo>
                    <a:pt x="139" y="307"/>
                    <a:pt x="139" y="308"/>
                    <a:pt x="139" y="308"/>
                  </a:cubicBezTo>
                  <a:close/>
                  <a:moveTo>
                    <a:pt x="141" y="320"/>
                  </a:moveTo>
                  <a:cubicBezTo>
                    <a:pt x="143" y="320"/>
                    <a:pt x="143" y="318"/>
                    <a:pt x="144" y="317"/>
                  </a:cubicBezTo>
                  <a:cubicBezTo>
                    <a:pt x="145" y="319"/>
                    <a:pt x="143" y="322"/>
                    <a:pt x="142" y="324"/>
                  </a:cubicBezTo>
                  <a:cubicBezTo>
                    <a:pt x="141" y="323"/>
                    <a:pt x="140" y="322"/>
                    <a:pt x="141" y="320"/>
                  </a:cubicBezTo>
                  <a:close/>
                  <a:moveTo>
                    <a:pt x="144" y="330"/>
                  </a:moveTo>
                  <a:cubicBezTo>
                    <a:pt x="144" y="329"/>
                    <a:pt x="143" y="328"/>
                    <a:pt x="142" y="328"/>
                  </a:cubicBezTo>
                  <a:cubicBezTo>
                    <a:pt x="142" y="326"/>
                    <a:pt x="142" y="326"/>
                    <a:pt x="142" y="326"/>
                  </a:cubicBezTo>
                  <a:cubicBezTo>
                    <a:pt x="144" y="326"/>
                    <a:pt x="145" y="329"/>
                    <a:pt x="144" y="330"/>
                  </a:cubicBezTo>
                  <a:close/>
                  <a:moveTo>
                    <a:pt x="149" y="321"/>
                  </a:moveTo>
                  <a:cubicBezTo>
                    <a:pt x="147" y="320"/>
                    <a:pt x="147" y="320"/>
                    <a:pt x="147" y="320"/>
                  </a:cubicBezTo>
                  <a:cubicBezTo>
                    <a:pt x="148" y="320"/>
                    <a:pt x="148" y="320"/>
                    <a:pt x="149" y="321"/>
                  </a:cubicBezTo>
                  <a:close/>
                  <a:moveTo>
                    <a:pt x="153" y="347"/>
                  </a:moveTo>
                  <a:cubicBezTo>
                    <a:pt x="151" y="345"/>
                    <a:pt x="149" y="342"/>
                    <a:pt x="151" y="340"/>
                  </a:cubicBezTo>
                  <a:cubicBezTo>
                    <a:pt x="152" y="339"/>
                    <a:pt x="152" y="340"/>
                    <a:pt x="152" y="341"/>
                  </a:cubicBezTo>
                  <a:cubicBezTo>
                    <a:pt x="152" y="341"/>
                    <a:pt x="152" y="341"/>
                    <a:pt x="152" y="341"/>
                  </a:cubicBezTo>
                  <a:cubicBezTo>
                    <a:pt x="154" y="344"/>
                    <a:pt x="154" y="344"/>
                    <a:pt x="154" y="344"/>
                  </a:cubicBezTo>
                  <a:cubicBezTo>
                    <a:pt x="156" y="341"/>
                    <a:pt x="156" y="341"/>
                    <a:pt x="156" y="341"/>
                  </a:cubicBezTo>
                  <a:cubicBezTo>
                    <a:pt x="157" y="343"/>
                    <a:pt x="155" y="347"/>
                    <a:pt x="153" y="347"/>
                  </a:cubicBezTo>
                  <a:close/>
                  <a:moveTo>
                    <a:pt x="169" y="325"/>
                  </a:moveTo>
                  <a:cubicBezTo>
                    <a:pt x="169" y="326"/>
                    <a:pt x="167" y="326"/>
                    <a:pt x="167" y="327"/>
                  </a:cubicBezTo>
                  <a:cubicBezTo>
                    <a:pt x="168" y="328"/>
                    <a:pt x="167" y="328"/>
                    <a:pt x="167" y="329"/>
                  </a:cubicBezTo>
                  <a:cubicBezTo>
                    <a:pt x="166" y="327"/>
                    <a:pt x="167" y="326"/>
                    <a:pt x="166" y="325"/>
                  </a:cubicBezTo>
                  <a:cubicBezTo>
                    <a:pt x="167" y="322"/>
                    <a:pt x="171" y="324"/>
                    <a:pt x="171" y="326"/>
                  </a:cubicBezTo>
                  <a:cubicBezTo>
                    <a:pt x="171" y="327"/>
                    <a:pt x="171" y="327"/>
                    <a:pt x="171" y="327"/>
                  </a:cubicBezTo>
                  <a:lnTo>
                    <a:pt x="169" y="325"/>
                  </a:lnTo>
                  <a:close/>
                  <a:moveTo>
                    <a:pt x="172" y="340"/>
                  </a:moveTo>
                  <a:cubicBezTo>
                    <a:pt x="170" y="338"/>
                    <a:pt x="170" y="338"/>
                    <a:pt x="170" y="338"/>
                  </a:cubicBezTo>
                  <a:cubicBezTo>
                    <a:pt x="172" y="337"/>
                    <a:pt x="172" y="337"/>
                    <a:pt x="172" y="337"/>
                  </a:cubicBezTo>
                  <a:lnTo>
                    <a:pt x="172" y="340"/>
                  </a:lnTo>
                  <a:close/>
                  <a:moveTo>
                    <a:pt x="185" y="313"/>
                  </a:moveTo>
                  <a:cubicBezTo>
                    <a:pt x="185" y="311"/>
                    <a:pt x="185" y="311"/>
                    <a:pt x="185" y="311"/>
                  </a:cubicBezTo>
                  <a:cubicBezTo>
                    <a:pt x="186" y="313"/>
                    <a:pt x="186" y="313"/>
                    <a:pt x="186" y="313"/>
                  </a:cubicBezTo>
                  <a:cubicBezTo>
                    <a:pt x="186" y="313"/>
                    <a:pt x="185" y="313"/>
                    <a:pt x="185" y="313"/>
                  </a:cubicBezTo>
                  <a:close/>
                  <a:moveTo>
                    <a:pt x="187" y="325"/>
                  </a:moveTo>
                  <a:cubicBezTo>
                    <a:pt x="186" y="324"/>
                    <a:pt x="187" y="322"/>
                    <a:pt x="188" y="322"/>
                  </a:cubicBezTo>
                  <a:lnTo>
                    <a:pt x="187" y="325"/>
                  </a:lnTo>
                  <a:close/>
                  <a:moveTo>
                    <a:pt x="192" y="324"/>
                  </a:moveTo>
                  <a:cubicBezTo>
                    <a:pt x="192" y="322"/>
                    <a:pt x="192" y="322"/>
                    <a:pt x="192" y="322"/>
                  </a:cubicBezTo>
                  <a:cubicBezTo>
                    <a:pt x="192" y="323"/>
                    <a:pt x="192" y="323"/>
                    <a:pt x="192" y="323"/>
                  </a:cubicBezTo>
                  <a:lnTo>
                    <a:pt x="192" y="324"/>
                  </a:lnTo>
                  <a:close/>
                  <a:moveTo>
                    <a:pt x="203" y="319"/>
                  </a:moveTo>
                  <a:cubicBezTo>
                    <a:pt x="203" y="319"/>
                    <a:pt x="203" y="320"/>
                    <a:pt x="204" y="321"/>
                  </a:cubicBezTo>
                  <a:cubicBezTo>
                    <a:pt x="203" y="322"/>
                    <a:pt x="203" y="322"/>
                    <a:pt x="203" y="322"/>
                  </a:cubicBezTo>
                  <a:cubicBezTo>
                    <a:pt x="201" y="319"/>
                    <a:pt x="201" y="319"/>
                    <a:pt x="201" y="319"/>
                  </a:cubicBezTo>
                  <a:cubicBezTo>
                    <a:pt x="201" y="319"/>
                    <a:pt x="203" y="319"/>
                    <a:pt x="203" y="319"/>
                  </a:cubicBezTo>
                  <a:close/>
                  <a:moveTo>
                    <a:pt x="196" y="329"/>
                  </a:moveTo>
                  <a:cubicBezTo>
                    <a:pt x="195" y="329"/>
                    <a:pt x="195" y="329"/>
                    <a:pt x="195" y="329"/>
                  </a:cubicBezTo>
                  <a:cubicBezTo>
                    <a:pt x="195" y="328"/>
                    <a:pt x="195" y="328"/>
                    <a:pt x="195" y="328"/>
                  </a:cubicBezTo>
                  <a:cubicBezTo>
                    <a:pt x="196" y="328"/>
                    <a:pt x="196" y="328"/>
                    <a:pt x="196" y="328"/>
                  </a:cubicBezTo>
                  <a:lnTo>
                    <a:pt x="196" y="329"/>
                  </a:lnTo>
                  <a:close/>
                  <a:moveTo>
                    <a:pt x="197" y="321"/>
                  </a:moveTo>
                  <a:cubicBezTo>
                    <a:pt x="198" y="322"/>
                    <a:pt x="196" y="325"/>
                    <a:pt x="199" y="324"/>
                  </a:cubicBezTo>
                  <a:cubicBezTo>
                    <a:pt x="199" y="325"/>
                    <a:pt x="199" y="325"/>
                    <a:pt x="199" y="325"/>
                  </a:cubicBezTo>
                  <a:cubicBezTo>
                    <a:pt x="197" y="325"/>
                    <a:pt x="198" y="323"/>
                    <a:pt x="196" y="322"/>
                  </a:cubicBezTo>
                  <a:lnTo>
                    <a:pt x="197" y="321"/>
                  </a:lnTo>
                  <a:close/>
                  <a:moveTo>
                    <a:pt x="198" y="350"/>
                  </a:moveTo>
                  <a:cubicBezTo>
                    <a:pt x="199" y="349"/>
                    <a:pt x="194" y="346"/>
                    <a:pt x="198" y="345"/>
                  </a:cubicBezTo>
                  <a:cubicBezTo>
                    <a:pt x="199" y="343"/>
                    <a:pt x="196" y="342"/>
                    <a:pt x="197" y="341"/>
                  </a:cubicBezTo>
                  <a:cubicBezTo>
                    <a:pt x="199" y="341"/>
                    <a:pt x="201" y="343"/>
                    <a:pt x="202" y="340"/>
                  </a:cubicBezTo>
                  <a:cubicBezTo>
                    <a:pt x="204" y="342"/>
                    <a:pt x="199" y="346"/>
                    <a:pt x="203" y="347"/>
                  </a:cubicBezTo>
                  <a:cubicBezTo>
                    <a:pt x="201" y="347"/>
                    <a:pt x="199" y="349"/>
                    <a:pt x="198" y="350"/>
                  </a:cubicBezTo>
                  <a:close/>
                  <a:moveTo>
                    <a:pt x="201" y="352"/>
                  </a:moveTo>
                  <a:cubicBezTo>
                    <a:pt x="202" y="351"/>
                    <a:pt x="205" y="347"/>
                    <a:pt x="206" y="351"/>
                  </a:cubicBezTo>
                  <a:cubicBezTo>
                    <a:pt x="205" y="351"/>
                    <a:pt x="202" y="350"/>
                    <a:pt x="201" y="352"/>
                  </a:cubicBezTo>
                  <a:close/>
                  <a:moveTo>
                    <a:pt x="206" y="318"/>
                  </a:moveTo>
                  <a:cubicBezTo>
                    <a:pt x="206" y="317"/>
                    <a:pt x="207" y="317"/>
                    <a:pt x="207" y="317"/>
                  </a:cubicBezTo>
                  <a:cubicBezTo>
                    <a:pt x="207" y="318"/>
                    <a:pt x="206" y="318"/>
                    <a:pt x="206" y="318"/>
                  </a:cubicBezTo>
                  <a:close/>
                  <a:moveTo>
                    <a:pt x="218" y="340"/>
                  </a:moveTo>
                  <a:cubicBezTo>
                    <a:pt x="217" y="340"/>
                    <a:pt x="219" y="338"/>
                    <a:pt x="220" y="339"/>
                  </a:cubicBezTo>
                  <a:cubicBezTo>
                    <a:pt x="220" y="340"/>
                    <a:pt x="219" y="341"/>
                    <a:pt x="218" y="340"/>
                  </a:cubicBezTo>
                  <a:close/>
                  <a:moveTo>
                    <a:pt x="220" y="342"/>
                  </a:moveTo>
                  <a:cubicBezTo>
                    <a:pt x="220" y="341"/>
                    <a:pt x="220" y="341"/>
                    <a:pt x="220" y="341"/>
                  </a:cubicBezTo>
                  <a:cubicBezTo>
                    <a:pt x="221" y="341"/>
                    <a:pt x="221" y="342"/>
                    <a:pt x="222" y="342"/>
                  </a:cubicBezTo>
                  <a:cubicBezTo>
                    <a:pt x="222" y="340"/>
                    <a:pt x="221" y="340"/>
                    <a:pt x="223" y="339"/>
                  </a:cubicBezTo>
                  <a:cubicBezTo>
                    <a:pt x="224" y="342"/>
                    <a:pt x="224" y="342"/>
                    <a:pt x="224" y="342"/>
                  </a:cubicBezTo>
                  <a:lnTo>
                    <a:pt x="220" y="342"/>
                  </a:lnTo>
                  <a:close/>
                  <a:moveTo>
                    <a:pt x="224" y="350"/>
                  </a:moveTo>
                  <a:cubicBezTo>
                    <a:pt x="224" y="348"/>
                    <a:pt x="224" y="348"/>
                    <a:pt x="224" y="348"/>
                  </a:cubicBezTo>
                  <a:cubicBezTo>
                    <a:pt x="226" y="348"/>
                    <a:pt x="226" y="348"/>
                    <a:pt x="226" y="348"/>
                  </a:cubicBezTo>
                  <a:lnTo>
                    <a:pt x="224" y="350"/>
                  </a:lnTo>
                  <a:close/>
                  <a:moveTo>
                    <a:pt x="241" y="338"/>
                  </a:moveTo>
                  <a:cubicBezTo>
                    <a:pt x="241" y="337"/>
                    <a:pt x="241" y="334"/>
                    <a:pt x="239" y="336"/>
                  </a:cubicBezTo>
                  <a:cubicBezTo>
                    <a:pt x="238" y="336"/>
                    <a:pt x="239" y="338"/>
                    <a:pt x="237" y="338"/>
                  </a:cubicBezTo>
                  <a:cubicBezTo>
                    <a:pt x="239" y="336"/>
                    <a:pt x="239" y="333"/>
                    <a:pt x="242" y="333"/>
                  </a:cubicBezTo>
                  <a:lnTo>
                    <a:pt x="241" y="338"/>
                  </a:lnTo>
                  <a:close/>
                  <a:moveTo>
                    <a:pt x="261" y="313"/>
                  </a:moveTo>
                  <a:cubicBezTo>
                    <a:pt x="262" y="313"/>
                    <a:pt x="263" y="313"/>
                    <a:pt x="263" y="314"/>
                  </a:cubicBezTo>
                  <a:cubicBezTo>
                    <a:pt x="263" y="314"/>
                    <a:pt x="261" y="313"/>
                    <a:pt x="261" y="313"/>
                  </a:cubicBezTo>
                  <a:close/>
                  <a:moveTo>
                    <a:pt x="273" y="317"/>
                  </a:moveTo>
                  <a:cubicBezTo>
                    <a:pt x="273" y="317"/>
                    <a:pt x="272" y="317"/>
                    <a:pt x="272" y="316"/>
                  </a:cubicBezTo>
                  <a:cubicBezTo>
                    <a:pt x="273" y="315"/>
                    <a:pt x="273" y="315"/>
                    <a:pt x="273" y="315"/>
                  </a:cubicBezTo>
                  <a:cubicBezTo>
                    <a:pt x="273" y="316"/>
                    <a:pt x="273" y="317"/>
                    <a:pt x="273" y="317"/>
                  </a:cubicBezTo>
                  <a:close/>
                  <a:moveTo>
                    <a:pt x="280" y="316"/>
                  </a:moveTo>
                  <a:cubicBezTo>
                    <a:pt x="279" y="316"/>
                    <a:pt x="277" y="316"/>
                    <a:pt x="278" y="315"/>
                  </a:cubicBezTo>
                  <a:cubicBezTo>
                    <a:pt x="278" y="315"/>
                    <a:pt x="279" y="314"/>
                    <a:pt x="280" y="315"/>
                  </a:cubicBezTo>
                  <a:lnTo>
                    <a:pt x="280" y="316"/>
                  </a:lnTo>
                  <a:close/>
                  <a:moveTo>
                    <a:pt x="282" y="46"/>
                  </a:moveTo>
                  <a:cubicBezTo>
                    <a:pt x="278" y="49"/>
                    <a:pt x="278" y="49"/>
                    <a:pt x="278" y="49"/>
                  </a:cubicBezTo>
                  <a:cubicBezTo>
                    <a:pt x="275" y="48"/>
                    <a:pt x="277" y="44"/>
                    <a:pt x="274" y="42"/>
                  </a:cubicBezTo>
                  <a:cubicBezTo>
                    <a:pt x="276" y="36"/>
                    <a:pt x="278" y="43"/>
                    <a:pt x="279" y="45"/>
                  </a:cubicBezTo>
                  <a:cubicBezTo>
                    <a:pt x="284" y="44"/>
                    <a:pt x="284" y="44"/>
                    <a:pt x="284" y="44"/>
                  </a:cubicBezTo>
                  <a:cubicBezTo>
                    <a:pt x="286" y="48"/>
                    <a:pt x="286" y="48"/>
                    <a:pt x="286" y="48"/>
                  </a:cubicBezTo>
                  <a:cubicBezTo>
                    <a:pt x="284" y="48"/>
                    <a:pt x="283" y="46"/>
                    <a:pt x="282" y="46"/>
                  </a:cubicBezTo>
                  <a:close/>
                  <a:moveTo>
                    <a:pt x="293" y="32"/>
                  </a:moveTo>
                  <a:cubicBezTo>
                    <a:pt x="293" y="32"/>
                    <a:pt x="292" y="33"/>
                    <a:pt x="292" y="33"/>
                  </a:cubicBezTo>
                  <a:cubicBezTo>
                    <a:pt x="291" y="33"/>
                    <a:pt x="291" y="33"/>
                    <a:pt x="291" y="33"/>
                  </a:cubicBezTo>
                  <a:lnTo>
                    <a:pt x="293" y="32"/>
                  </a:lnTo>
                  <a:close/>
                  <a:moveTo>
                    <a:pt x="290" y="58"/>
                  </a:moveTo>
                  <a:cubicBezTo>
                    <a:pt x="288" y="61"/>
                    <a:pt x="292" y="59"/>
                    <a:pt x="293" y="61"/>
                  </a:cubicBezTo>
                  <a:cubicBezTo>
                    <a:pt x="293" y="63"/>
                    <a:pt x="296" y="64"/>
                    <a:pt x="295" y="66"/>
                  </a:cubicBezTo>
                  <a:cubicBezTo>
                    <a:pt x="294" y="66"/>
                    <a:pt x="294" y="66"/>
                    <a:pt x="294" y="66"/>
                  </a:cubicBezTo>
                  <a:cubicBezTo>
                    <a:pt x="295" y="64"/>
                    <a:pt x="291" y="64"/>
                    <a:pt x="291" y="62"/>
                  </a:cubicBezTo>
                  <a:cubicBezTo>
                    <a:pt x="291" y="62"/>
                    <a:pt x="290" y="63"/>
                    <a:pt x="289" y="63"/>
                  </a:cubicBezTo>
                  <a:cubicBezTo>
                    <a:pt x="289" y="62"/>
                    <a:pt x="287" y="59"/>
                    <a:pt x="290" y="58"/>
                  </a:cubicBezTo>
                  <a:close/>
                  <a:moveTo>
                    <a:pt x="298" y="328"/>
                  </a:moveTo>
                  <a:cubicBezTo>
                    <a:pt x="295" y="326"/>
                    <a:pt x="295" y="326"/>
                    <a:pt x="295" y="326"/>
                  </a:cubicBezTo>
                  <a:cubicBezTo>
                    <a:pt x="294" y="326"/>
                    <a:pt x="293" y="329"/>
                    <a:pt x="293" y="330"/>
                  </a:cubicBezTo>
                  <a:cubicBezTo>
                    <a:pt x="292" y="329"/>
                    <a:pt x="291" y="327"/>
                    <a:pt x="290" y="326"/>
                  </a:cubicBezTo>
                  <a:cubicBezTo>
                    <a:pt x="288" y="326"/>
                    <a:pt x="287" y="328"/>
                    <a:pt x="286" y="327"/>
                  </a:cubicBezTo>
                  <a:cubicBezTo>
                    <a:pt x="286" y="326"/>
                    <a:pt x="288" y="325"/>
                    <a:pt x="288" y="323"/>
                  </a:cubicBezTo>
                  <a:cubicBezTo>
                    <a:pt x="287" y="318"/>
                    <a:pt x="287" y="318"/>
                    <a:pt x="287" y="318"/>
                  </a:cubicBezTo>
                  <a:cubicBezTo>
                    <a:pt x="289" y="319"/>
                    <a:pt x="290" y="317"/>
                    <a:pt x="291" y="315"/>
                  </a:cubicBezTo>
                  <a:cubicBezTo>
                    <a:pt x="290" y="313"/>
                    <a:pt x="293" y="311"/>
                    <a:pt x="295" y="311"/>
                  </a:cubicBezTo>
                  <a:cubicBezTo>
                    <a:pt x="293" y="309"/>
                    <a:pt x="291" y="307"/>
                    <a:pt x="290" y="305"/>
                  </a:cubicBezTo>
                  <a:cubicBezTo>
                    <a:pt x="291" y="302"/>
                    <a:pt x="294" y="300"/>
                    <a:pt x="297" y="299"/>
                  </a:cubicBezTo>
                  <a:cubicBezTo>
                    <a:pt x="296" y="300"/>
                    <a:pt x="295" y="302"/>
                    <a:pt x="294" y="303"/>
                  </a:cubicBezTo>
                  <a:cubicBezTo>
                    <a:pt x="299" y="306"/>
                    <a:pt x="296" y="313"/>
                    <a:pt x="296" y="317"/>
                  </a:cubicBezTo>
                  <a:cubicBezTo>
                    <a:pt x="291" y="318"/>
                    <a:pt x="295" y="311"/>
                    <a:pt x="291" y="315"/>
                  </a:cubicBezTo>
                  <a:cubicBezTo>
                    <a:pt x="292" y="317"/>
                    <a:pt x="290" y="319"/>
                    <a:pt x="291" y="322"/>
                  </a:cubicBezTo>
                  <a:cubicBezTo>
                    <a:pt x="293" y="322"/>
                    <a:pt x="293" y="322"/>
                    <a:pt x="293" y="322"/>
                  </a:cubicBezTo>
                  <a:cubicBezTo>
                    <a:pt x="293" y="323"/>
                    <a:pt x="293" y="323"/>
                    <a:pt x="294" y="324"/>
                  </a:cubicBezTo>
                  <a:cubicBezTo>
                    <a:pt x="296" y="323"/>
                    <a:pt x="293" y="321"/>
                    <a:pt x="295" y="319"/>
                  </a:cubicBezTo>
                  <a:cubicBezTo>
                    <a:pt x="294" y="323"/>
                    <a:pt x="301" y="324"/>
                    <a:pt x="298" y="328"/>
                  </a:cubicBezTo>
                  <a:close/>
                  <a:moveTo>
                    <a:pt x="304" y="57"/>
                  </a:moveTo>
                  <a:cubicBezTo>
                    <a:pt x="304" y="55"/>
                    <a:pt x="305" y="50"/>
                    <a:pt x="301" y="49"/>
                  </a:cubicBezTo>
                  <a:cubicBezTo>
                    <a:pt x="301" y="48"/>
                    <a:pt x="305" y="49"/>
                    <a:pt x="306" y="47"/>
                  </a:cubicBezTo>
                  <a:cubicBezTo>
                    <a:pt x="305" y="47"/>
                    <a:pt x="305" y="46"/>
                    <a:pt x="305" y="45"/>
                  </a:cubicBezTo>
                  <a:cubicBezTo>
                    <a:pt x="304" y="44"/>
                    <a:pt x="304" y="44"/>
                    <a:pt x="304" y="44"/>
                  </a:cubicBezTo>
                  <a:cubicBezTo>
                    <a:pt x="304" y="43"/>
                    <a:pt x="304" y="42"/>
                    <a:pt x="306" y="42"/>
                  </a:cubicBezTo>
                  <a:cubicBezTo>
                    <a:pt x="305" y="43"/>
                    <a:pt x="305" y="44"/>
                    <a:pt x="305" y="45"/>
                  </a:cubicBezTo>
                  <a:cubicBezTo>
                    <a:pt x="305" y="45"/>
                    <a:pt x="305" y="45"/>
                    <a:pt x="305" y="45"/>
                  </a:cubicBezTo>
                  <a:cubicBezTo>
                    <a:pt x="306" y="46"/>
                    <a:pt x="306" y="47"/>
                    <a:pt x="306" y="47"/>
                  </a:cubicBezTo>
                  <a:cubicBezTo>
                    <a:pt x="306" y="48"/>
                    <a:pt x="306" y="50"/>
                    <a:pt x="304" y="51"/>
                  </a:cubicBezTo>
                  <a:cubicBezTo>
                    <a:pt x="306" y="53"/>
                    <a:pt x="306" y="53"/>
                    <a:pt x="306" y="53"/>
                  </a:cubicBezTo>
                  <a:cubicBezTo>
                    <a:pt x="305" y="54"/>
                    <a:pt x="304" y="56"/>
                    <a:pt x="304" y="57"/>
                  </a:cubicBezTo>
                  <a:close/>
                  <a:moveTo>
                    <a:pt x="306" y="309"/>
                  </a:moveTo>
                  <a:cubicBezTo>
                    <a:pt x="307" y="307"/>
                    <a:pt x="307" y="307"/>
                    <a:pt x="307" y="307"/>
                  </a:cubicBezTo>
                  <a:cubicBezTo>
                    <a:pt x="308" y="308"/>
                    <a:pt x="308" y="310"/>
                    <a:pt x="308" y="311"/>
                  </a:cubicBezTo>
                  <a:cubicBezTo>
                    <a:pt x="307" y="311"/>
                    <a:pt x="307" y="310"/>
                    <a:pt x="306" y="309"/>
                  </a:cubicBezTo>
                  <a:close/>
                  <a:moveTo>
                    <a:pt x="309" y="45"/>
                  </a:moveTo>
                  <a:cubicBezTo>
                    <a:pt x="308" y="45"/>
                    <a:pt x="308" y="45"/>
                    <a:pt x="308" y="45"/>
                  </a:cubicBezTo>
                  <a:cubicBezTo>
                    <a:pt x="309" y="42"/>
                    <a:pt x="309" y="42"/>
                    <a:pt x="309" y="42"/>
                  </a:cubicBezTo>
                  <a:cubicBezTo>
                    <a:pt x="309" y="43"/>
                    <a:pt x="310" y="45"/>
                    <a:pt x="309" y="45"/>
                  </a:cubicBezTo>
                  <a:close/>
                  <a:moveTo>
                    <a:pt x="305" y="353"/>
                  </a:moveTo>
                  <a:cubicBezTo>
                    <a:pt x="304" y="355"/>
                    <a:pt x="302" y="356"/>
                    <a:pt x="301" y="355"/>
                  </a:cubicBezTo>
                  <a:cubicBezTo>
                    <a:pt x="301" y="353"/>
                    <a:pt x="301" y="350"/>
                    <a:pt x="303" y="348"/>
                  </a:cubicBezTo>
                  <a:cubicBezTo>
                    <a:pt x="300" y="351"/>
                    <a:pt x="307" y="349"/>
                    <a:pt x="305" y="353"/>
                  </a:cubicBezTo>
                  <a:cubicBezTo>
                    <a:pt x="306" y="354"/>
                    <a:pt x="307" y="354"/>
                    <a:pt x="307" y="355"/>
                  </a:cubicBezTo>
                  <a:cubicBezTo>
                    <a:pt x="306" y="355"/>
                    <a:pt x="306" y="354"/>
                    <a:pt x="305" y="353"/>
                  </a:cubicBezTo>
                  <a:close/>
                  <a:moveTo>
                    <a:pt x="312" y="339"/>
                  </a:moveTo>
                  <a:cubicBezTo>
                    <a:pt x="311" y="339"/>
                    <a:pt x="310" y="338"/>
                    <a:pt x="311" y="337"/>
                  </a:cubicBezTo>
                  <a:cubicBezTo>
                    <a:pt x="312" y="337"/>
                    <a:pt x="312" y="338"/>
                    <a:pt x="312" y="338"/>
                  </a:cubicBezTo>
                  <a:lnTo>
                    <a:pt x="312" y="339"/>
                  </a:lnTo>
                  <a:close/>
                  <a:moveTo>
                    <a:pt x="326" y="294"/>
                  </a:moveTo>
                  <a:cubicBezTo>
                    <a:pt x="327" y="294"/>
                    <a:pt x="327" y="294"/>
                    <a:pt x="327" y="294"/>
                  </a:cubicBezTo>
                  <a:cubicBezTo>
                    <a:pt x="327" y="295"/>
                    <a:pt x="327" y="295"/>
                    <a:pt x="327" y="295"/>
                  </a:cubicBezTo>
                  <a:cubicBezTo>
                    <a:pt x="326" y="295"/>
                    <a:pt x="326" y="295"/>
                    <a:pt x="326" y="295"/>
                  </a:cubicBezTo>
                  <a:lnTo>
                    <a:pt x="326" y="294"/>
                  </a:lnTo>
                  <a:close/>
                  <a:moveTo>
                    <a:pt x="320" y="55"/>
                  </a:moveTo>
                  <a:cubicBezTo>
                    <a:pt x="322" y="53"/>
                    <a:pt x="326" y="54"/>
                    <a:pt x="325" y="58"/>
                  </a:cubicBezTo>
                  <a:cubicBezTo>
                    <a:pt x="325" y="59"/>
                    <a:pt x="323" y="59"/>
                    <a:pt x="323" y="60"/>
                  </a:cubicBezTo>
                  <a:cubicBezTo>
                    <a:pt x="322" y="56"/>
                    <a:pt x="318" y="58"/>
                    <a:pt x="316" y="57"/>
                  </a:cubicBezTo>
                  <a:cubicBezTo>
                    <a:pt x="317" y="57"/>
                    <a:pt x="318" y="53"/>
                    <a:pt x="320" y="55"/>
                  </a:cubicBezTo>
                  <a:close/>
                  <a:moveTo>
                    <a:pt x="320" y="303"/>
                  </a:moveTo>
                  <a:cubicBezTo>
                    <a:pt x="320" y="304"/>
                    <a:pt x="320" y="304"/>
                    <a:pt x="320" y="304"/>
                  </a:cubicBezTo>
                  <a:cubicBezTo>
                    <a:pt x="319" y="303"/>
                    <a:pt x="319" y="303"/>
                    <a:pt x="319" y="303"/>
                  </a:cubicBezTo>
                  <a:cubicBezTo>
                    <a:pt x="319" y="303"/>
                    <a:pt x="320" y="303"/>
                    <a:pt x="320" y="303"/>
                  </a:cubicBezTo>
                  <a:close/>
                  <a:moveTo>
                    <a:pt x="312" y="44"/>
                  </a:moveTo>
                  <a:cubicBezTo>
                    <a:pt x="312" y="44"/>
                    <a:pt x="312" y="45"/>
                    <a:pt x="311" y="45"/>
                  </a:cubicBezTo>
                  <a:cubicBezTo>
                    <a:pt x="311" y="44"/>
                    <a:pt x="311" y="44"/>
                    <a:pt x="311" y="44"/>
                  </a:cubicBezTo>
                  <a:lnTo>
                    <a:pt x="312" y="44"/>
                  </a:lnTo>
                  <a:close/>
                  <a:moveTo>
                    <a:pt x="310" y="281"/>
                  </a:moveTo>
                  <a:cubicBezTo>
                    <a:pt x="317" y="280"/>
                    <a:pt x="307" y="272"/>
                    <a:pt x="315" y="273"/>
                  </a:cubicBezTo>
                  <a:cubicBezTo>
                    <a:pt x="317" y="277"/>
                    <a:pt x="314" y="279"/>
                    <a:pt x="316" y="282"/>
                  </a:cubicBezTo>
                  <a:cubicBezTo>
                    <a:pt x="319" y="283"/>
                    <a:pt x="319" y="283"/>
                    <a:pt x="319" y="283"/>
                  </a:cubicBezTo>
                  <a:cubicBezTo>
                    <a:pt x="318" y="285"/>
                    <a:pt x="312" y="282"/>
                    <a:pt x="314" y="287"/>
                  </a:cubicBezTo>
                  <a:cubicBezTo>
                    <a:pt x="314" y="287"/>
                    <a:pt x="314" y="287"/>
                    <a:pt x="314" y="287"/>
                  </a:cubicBezTo>
                  <a:cubicBezTo>
                    <a:pt x="313" y="285"/>
                    <a:pt x="310" y="283"/>
                    <a:pt x="310" y="281"/>
                  </a:cubicBezTo>
                  <a:close/>
                  <a:moveTo>
                    <a:pt x="313" y="292"/>
                  </a:moveTo>
                  <a:cubicBezTo>
                    <a:pt x="315" y="287"/>
                    <a:pt x="318" y="292"/>
                    <a:pt x="316" y="295"/>
                  </a:cubicBezTo>
                  <a:cubicBezTo>
                    <a:pt x="314" y="295"/>
                    <a:pt x="314" y="295"/>
                    <a:pt x="314" y="295"/>
                  </a:cubicBezTo>
                  <a:cubicBezTo>
                    <a:pt x="313" y="295"/>
                    <a:pt x="314" y="294"/>
                    <a:pt x="313" y="295"/>
                  </a:cubicBezTo>
                  <a:cubicBezTo>
                    <a:pt x="312" y="295"/>
                    <a:pt x="312" y="295"/>
                    <a:pt x="312" y="295"/>
                  </a:cubicBezTo>
                  <a:cubicBezTo>
                    <a:pt x="311" y="294"/>
                    <a:pt x="314" y="293"/>
                    <a:pt x="313" y="292"/>
                  </a:cubicBezTo>
                  <a:close/>
                  <a:moveTo>
                    <a:pt x="314" y="300"/>
                  </a:moveTo>
                  <a:cubicBezTo>
                    <a:pt x="313" y="300"/>
                    <a:pt x="312" y="299"/>
                    <a:pt x="312" y="298"/>
                  </a:cubicBezTo>
                  <a:cubicBezTo>
                    <a:pt x="312" y="297"/>
                    <a:pt x="312" y="296"/>
                    <a:pt x="314" y="296"/>
                  </a:cubicBezTo>
                  <a:cubicBezTo>
                    <a:pt x="314" y="297"/>
                    <a:pt x="314" y="299"/>
                    <a:pt x="314" y="300"/>
                  </a:cubicBezTo>
                  <a:close/>
                  <a:moveTo>
                    <a:pt x="316" y="319"/>
                  </a:moveTo>
                  <a:cubicBezTo>
                    <a:pt x="315" y="319"/>
                    <a:pt x="315" y="319"/>
                    <a:pt x="315" y="319"/>
                  </a:cubicBezTo>
                  <a:cubicBezTo>
                    <a:pt x="315" y="318"/>
                    <a:pt x="315" y="318"/>
                    <a:pt x="315" y="318"/>
                  </a:cubicBezTo>
                  <a:cubicBezTo>
                    <a:pt x="316" y="318"/>
                    <a:pt x="316" y="319"/>
                    <a:pt x="316" y="319"/>
                  </a:cubicBezTo>
                  <a:close/>
                  <a:moveTo>
                    <a:pt x="323" y="319"/>
                  </a:moveTo>
                  <a:cubicBezTo>
                    <a:pt x="322" y="320"/>
                    <a:pt x="323" y="322"/>
                    <a:pt x="321" y="323"/>
                  </a:cubicBezTo>
                  <a:cubicBezTo>
                    <a:pt x="319" y="320"/>
                    <a:pt x="316" y="316"/>
                    <a:pt x="316" y="312"/>
                  </a:cubicBezTo>
                  <a:cubicBezTo>
                    <a:pt x="316" y="305"/>
                    <a:pt x="320" y="311"/>
                    <a:pt x="324" y="309"/>
                  </a:cubicBezTo>
                  <a:cubicBezTo>
                    <a:pt x="324" y="310"/>
                    <a:pt x="327" y="311"/>
                    <a:pt x="325" y="312"/>
                  </a:cubicBezTo>
                  <a:cubicBezTo>
                    <a:pt x="329" y="315"/>
                    <a:pt x="325" y="320"/>
                    <a:pt x="328" y="323"/>
                  </a:cubicBezTo>
                  <a:cubicBezTo>
                    <a:pt x="326" y="323"/>
                    <a:pt x="326" y="320"/>
                    <a:pt x="323" y="319"/>
                  </a:cubicBezTo>
                  <a:close/>
                  <a:moveTo>
                    <a:pt x="331" y="297"/>
                  </a:moveTo>
                  <a:cubicBezTo>
                    <a:pt x="329" y="297"/>
                    <a:pt x="329" y="297"/>
                    <a:pt x="329" y="297"/>
                  </a:cubicBezTo>
                  <a:cubicBezTo>
                    <a:pt x="331" y="293"/>
                    <a:pt x="331" y="293"/>
                    <a:pt x="331" y="293"/>
                  </a:cubicBezTo>
                  <a:cubicBezTo>
                    <a:pt x="332" y="293"/>
                    <a:pt x="333" y="293"/>
                    <a:pt x="333" y="294"/>
                  </a:cubicBezTo>
                  <a:cubicBezTo>
                    <a:pt x="333" y="295"/>
                    <a:pt x="332" y="296"/>
                    <a:pt x="331" y="297"/>
                  </a:cubicBezTo>
                  <a:close/>
                  <a:moveTo>
                    <a:pt x="341" y="301"/>
                  </a:moveTo>
                  <a:cubicBezTo>
                    <a:pt x="342" y="300"/>
                    <a:pt x="343" y="301"/>
                    <a:pt x="343" y="302"/>
                  </a:cubicBezTo>
                  <a:cubicBezTo>
                    <a:pt x="343" y="304"/>
                    <a:pt x="343" y="304"/>
                    <a:pt x="343" y="304"/>
                  </a:cubicBezTo>
                  <a:cubicBezTo>
                    <a:pt x="342" y="303"/>
                    <a:pt x="340" y="303"/>
                    <a:pt x="341" y="301"/>
                  </a:cubicBezTo>
                  <a:close/>
                  <a:moveTo>
                    <a:pt x="340" y="310"/>
                  </a:moveTo>
                  <a:cubicBezTo>
                    <a:pt x="339" y="309"/>
                    <a:pt x="338" y="307"/>
                    <a:pt x="337" y="308"/>
                  </a:cubicBezTo>
                  <a:cubicBezTo>
                    <a:pt x="338" y="307"/>
                    <a:pt x="338" y="304"/>
                    <a:pt x="340" y="304"/>
                  </a:cubicBezTo>
                  <a:cubicBezTo>
                    <a:pt x="341" y="304"/>
                    <a:pt x="341" y="305"/>
                    <a:pt x="342" y="306"/>
                  </a:cubicBezTo>
                  <a:cubicBezTo>
                    <a:pt x="341" y="306"/>
                    <a:pt x="342" y="309"/>
                    <a:pt x="340" y="310"/>
                  </a:cubicBezTo>
                  <a:close/>
                  <a:moveTo>
                    <a:pt x="344" y="313"/>
                  </a:moveTo>
                  <a:cubicBezTo>
                    <a:pt x="344" y="314"/>
                    <a:pt x="344" y="314"/>
                    <a:pt x="344" y="314"/>
                  </a:cubicBezTo>
                  <a:cubicBezTo>
                    <a:pt x="342" y="313"/>
                    <a:pt x="342" y="313"/>
                    <a:pt x="342" y="313"/>
                  </a:cubicBezTo>
                  <a:cubicBezTo>
                    <a:pt x="341" y="312"/>
                    <a:pt x="344" y="311"/>
                    <a:pt x="344" y="313"/>
                  </a:cubicBezTo>
                  <a:close/>
                  <a:moveTo>
                    <a:pt x="346" y="318"/>
                  </a:moveTo>
                  <a:cubicBezTo>
                    <a:pt x="345" y="319"/>
                    <a:pt x="344" y="317"/>
                    <a:pt x="345" y="316"/>
                  </a:cubicBezTo>
                  <a:cubicBezTo>
                    <a:pt x="345" y="317"/>
                    <a:pt x="346" y="317"/>
                    <a:pt x="346" y="317"/>
                  </a:cubicBezTo>
                  <a:lnTo>
                    <a:pt x="346" y="318"/>
                  </a:lnTo>
                  <a:close/>
                  <a:moveTo>
                    <a:pt x="352" y="299"/>
                  </a:moveTo>
                  <a:cubicBezTo>
                    <a:pt x="352" y="299"/>
                    <a:pt x="352" y="299"/>
                    <a:pt x="352" y="299"/>
                  </a:cubicBezTo>
                  <a:cubicBezTo>
                    <a:pt x="352" y="296"/>
                    <a:pt x="352" y="296"/>
                    <a:pt x="352" y="296"/>
                  </a:cubicBezTo>
                  <a:cubicBezTo>
                    <a:pt x="352" y="296"/>
                    <a:pt x="352" y="296"/>
                    <a:pt x="352" y="296"/>
                  </a:cubicBezTo>
                  <a:lnTo>
                    <a:pt x="352" y="299"/>
                  </a:lnTo>
                  <a:close/>
                  <a:moveTo>
                    <a:pt x="358" y="48"/>
                  </a:moveTo>
                  <a:cubicBezTo>
                    <a:pt x="359" y="46"/>
                    <a:pt x="361" y="47"/>
                    <a:pt x="362" y="47"/>
                  </a:cubicBezTo>
                  <a:cubicBezTo>
                    <a:pt x="360" y="47"/>
                    <a:pt x="359" y="50"/>
                    <a:pt x="358" y="48"/>
                  </a:cubicBezTo>
                  <a:close/>
                  <a:moveTo>
                    <a:pt x="364" y="335"/>
                  </a:moveTo>
                  <a:cubicBezTo>
                    <a:pt x="363" y="335"/>
                    <a:pt x="363" y="335"/>
                    <a:pt x="363" y="335"/>
                  </a:cubicBezTo>
                  <a:cubicBezTo>
                    <a:pt x="363" y="333"/>
                    <a:pt x="363" y="333"/>
                    <a:pt x="363" y="333"/>
                  </a:cubicBezTo>
                  <a:cubicBezTo>
                    <a:pt x="364" y="333"/>
                    <a:pt x="364" y="333"/>
                    <a:pt x="364" y="333"/>
                  </a:cubicBezTo>
                  <a:lnTo>
                    <a:pt x="364" y="335"/>
                  </a:lnTo>
                  <a:close/>
                  <a:moveTo>
                    <a:pt x="373" y="357"/>
                  </a:moveTo>
                  <a:cubicBezTo>
                    <a:pt x="372" y="357"/>
                    <a:pt x="372" y="357"/>
                    <a:pt x="372" y="357"/>
                  </a:cubicBezTo>
                  <a:cubicBezTo>
                    <a:pt x="372" y="353"/>
                    <a:pt x="372" y="353"/>
                    <a:pt x="372" y="353"/>
                  </a:cubicBezTo>
                  <a:cubicBezTo>
                    <a:pt x="373" y="353"/>
                    <a:pt x="373" y="353"/>
                    <a:pt x="373" y="353"/>
                  </a:cubicBezTo>
                  <a:lnTo>
                    <a:pt x="373" y="357"/>
                  </a:lnTo>
                  <a:close/>
                  <a:moveTo>
                    <a:pt x="374" y="359"/>
                  </a:moveTo>
                  <a:cubicBezTo>
                    <a:pt x="372" y="358"/>
                    <a:pt x="373" y="357"/>
                    <a:pt x="374" y="356"/>
                  </a:cubicBezTo>
                  <a:cubicBezTo>
                    <a:pt x="375" y="356"/>
                    <a:pt x="375" y="356"/>
                    <a:pt x="375" y="357"/>
                  </a:cubicBezTo>
                  <a:lnTo>
                    <a:pt x="374" y="359"/>
                  </a:lnTo>
                  <a:close/>
                  <a:moveTo>
                    <a:pt x="415" y="371"/>
                  </a:moveTo>
                  <a:cubicBezTo>
                    <a:pt x="414" y="371"/>
                    <a:pt x="414" y="371"/>
                    <a:pt x="414" y="371"/>
                  </a:cubicBezTo>
                  <a:cubicBezTo>
                    <a:pt x="414" y="371"/>
                    <a:pt x="414" y="371"/>
                    <a:pt x="414" y="371"/>
                  </a:cubicBezTo>
                  <a:lnTo>
                    <a:pt x="415" y="371"/>
                  </a:lnTo>
                  <a:close/>
                  <a:moveTo>
                    <a:pt x="404" y="324"/>
                  </a:moveTo>
                  <a:cubicBezTo>
                    <a:pt x="404" y="325"/>
                    <a:pt x="404" y="325"/>
                    <a:pt x="404" y="325"/>
                  </a:cubicBezTo>
                  <a:cubicBezTo>
                    <a:pt x="402" y="325"/>
                    <a:pt x="404" y="324"/>
                    <a:pt x="403" y="323"/>
                  </a:cubicBezTo>
                  <a:cubicBezTo>
                    <a:pt x="404" y="323"/>
                    <a:pt x="404" y="324"/>
                    <a:pt x="404" y="324"/>
                  </a:cubicBezTo>
                  <a:close/>
                  <a:moveTo>
                    <a:pt x="401" y="317"/>
                  </a:moveTo>
                  <a:cubicBezTo>
                    <a:pt x="401" y="317"/>
                    <a:pt x="401" y="317"/>
                    <a:pt x="402" y="317"/>
                  </a:cubicBezTo>
                  <a:cubicBezTo>
                    <a:pt x="402" y="318"/>
                    <a:pt x="402" y="318"/>
                    <a:pt x="402" y="318"/>
                  </a:cubicBezTo>
                  <a:cubicBezTo>
                    <a:pt x="402" y="318"/>
                    <a:pt x="401" y="318"/>
                    <a:pt x="401" y="318"/>
                  </a:cubicBezTo>
                  <a:lnTo>
                    <a:pt x="401" y="317"/>
                  </a:lnTo>
                  <a:close/>
                  <a:moveTo>
                    <a:pt x="401" y="321"/>
                  </a:moveTo>
                  <a:cubicBezTo>
                    <a:pt x="402" y="322"/>
                    <a:pt x="402" y="322"/>
                    <a:pt x="402" y="322"/>
                  </a:cubicBezTo>
                  <a:cubicBezTo>
                    <a:pt x="401" y="322"/>
                    <a:pt x="401" y="323"/>
                    <a:pt x="401" y="324"/>
                  </a:cubicBezTo>
                  <a:cubicBezTo>
                    <a:pt x="400" y="324"/>
                    <a:pt x="400" y="324"/>
                    <a:pt x="400" y="324"/>
                  </a:cubicBezTo>
                  <a:lnTo>
                    <a:pt x="401" y="321"/>
                  </a:lnTo>
                  <a:close/>
                  <a:moveTo>
                    <a:pt x="393" y="329"/>
                  </a:moveTo>
                  <a:cubicBezTo>
                    <a:pt x="393" y="329"/>
                    <a:pt x="394" y="329"/>
                    <a:pt x="394" y="330"/>
                  </a:cubicBezTo>
                  <a:cubicBezTo>
                    <a:pt x="393" y="330"/>
                    <a:pt x="393" y="330"/>
                    <a:pt x="393" y="330"/>
                  </a:cubicBezTo>
                  <a:lnTo>
                    <a:pt x="393" y="329"/>
                  </a:lnTo>
                  <a:close/>
                  <a:moveTo>
                    <a:pt x="386" y="43"/>
                  </a:moveTo>
                  <a:cubicBezTo>
                    <a:pt x="386" y="44"/>
                    <a:pt x="386" y="44"/>
                    <a:pt x="386" y="44"/>
                  </a:cubicBezTo>
                  <a:cubicBezTo>
                    <a:pt x="385" y="43"/>
                    <a:pt x="384" y="42"/>
                    <a:pt x="383" y="42"/>
                  </a:cubicBezTo>
                  <a:cubicBezTo>
                    <a:pt x="385" y="42"/>
                    <a:pt x="387" y="41"/>
                    <a:pt x="386" y="43"/>
                  </a:cubicBezTo>
                  <a:close/>
                  <a:moveTo>
                    <a:pt x="383" y="339"/>
                  </a:moveTo>
                  <a:cubicBezTo>
                    <a:pt x="385" y="339"/>
                    <a:pt x="385" y="339"/>
                    <a:pt x="385" y="339"/>
                  </a:cubicBezTo>
                  <a:cubicBezTo>
                    <a:pt x="385" y="341"/>
                    <a:pt x="385" y="341"/>
                    <a:pt x="385" y="341"/>
                  </a:cubicBezTo>
                  <a:cubicBezTo>
                    <a:pt x="384" y="340"/>
                    <a:pt x="382" y="340"/>
                    <a:pt x="383" y="339"/>
                  </a:cubicBezTo>
                  <a:close/>
                  <a:moveTo>
                    <a:pt x="379" y="369"/>
                  </a:moveTo>
                  <a:cubicBezTo>
                    <a:pt x="378" y="369"/>
                    <a:pt x="378" y="369"/>
                    <a:pt x="378" y="369"/>
                  </a:cubicBezTo>
                  <a:cubicBezTo>
                    <a:pt x="378" y="367"/>
                    <a:pt x="378" y="367"/>
                    <a:pt x="378" y="367"/>
                  </a:cubicBezTo>
                  <a:cubicBezTo>
                    <a:pt x="378" y="367"/>
                    <a:pt x="379" y="368"/>
                    <a:pt x="379" y="369"/>
                  </a:cubicBezTo>
                  <a:close/>
                  <a:moveTo>
                    <a:pt x="378" y="365"/>
                  </a:moveTo>
                  <a:cubicBezTo>
                    <a:pt x="381" y="365"/>
                    <a:pt x="384" y="367"/>
                    <a:pt x="385" y="369"/>
                  </a:cubicBezTo>
                  <a:cubicBezTo>
                    <a:pt x="382" y="372"/>
                    <a:pt x="381" y="366"/>
                    <a:pt x="378" y="365"/>
                  </a:cubicBezTo>
                  <a:close/>
                  <a:moveTo>
                    <a:pt x="387" y="367"/>
                  </a:moveTo>
                  <a:cubicBezTo>
                    <a:pt x="386" y="367"/>
                    <a:pt x="386" y="367"/>
                    <a:pt x="386" y="367"/>
                  </a:cubicBezTo>
                  <a:cubicBezTo>
                    <a:pt x="386" y="366"/>
                    <a:pt x="387" y="366"/>
                    <a:pt x="388" y="366"/>
                  </a:cubicBezTo>
                  <a:cubicBezTo>
                    <a:pt x="388" y="367"/>
                    <a:pt x="387" y="367"/>
                    <a:pt x="387" y="367"/>
                  </a:cubicBezTo>
                  <a:close/>
                  <a:moveTo>
                    <a:pt x="392" y="370"/>
                  </a:moveTo>
                  <a:cubicBezTo>
                    <a:pt x="392" y="370"/>
                    <a:pt x="392" y="370"/>
                    <a:pt x="392" y="370"/>
                  </a:cubicBezTo>
                  <a:cubicBezTo>
                    <a:pt x="391" y="368"/>
                    <a:pt x="392" y="369"/>
                    <a:pt x="393" y="369"/>
                  </a:cubicBezTo>
                  <a:cubicBezTo>
                    <a:pt x="393" y="369"/>
                    <a:pt x="392" y="370"/>
                    <a:pt x="392" y="370"/>
                  </a:cubicBezTo>
                  <a:close/>
                </a:path>
              </a:pathLst>
            </a:custGeom>
            <a:blipFill>
              <a:blip r:embed="rId4"/>
              <a:stretch>
                <a:fillRect/>
              </a:stretch>
            </a:blipFill>
            <a:ln>
              <a:noFill/>
            </a:ln>
            <a:effectLst>
              <a:outerShdw blurRad="63500" sx="102000" sy="102000" algn="ctr" rotWithShape="0">
                <a:prstClr val="black">
                  <a:alpha val="40000"/>
                </a:prstClr>
              </a:outerShdw>
            </a:effectLs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extLst>
      <p:ext uri="{BB962C8B-B14F-4D97-AF65-F5344CB8AC3E}">
        <p14:creationId xmlns:p14="http://schemas.microsoft.com/office/powerpoint/2010/main" val="1390787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9"/>
                                        </p:tgtEl>
                                      </p:cBhvr>
                                    </p:animEffect>
                                    <p:set>
                                      <p:cBhvr>
                                        <p:cTn id="7" dur="1" fill="hold">
                                          <p:stCondLst>
                                            <p:cond delay="499"/>
                                          </p:stCondLst>
                                        </p:cTn>
                                        <p:tgtEl>
                                          <p:spTgt spid="10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fade">
                                      <p:cBhvr>
                                        <p:cTn id="11"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0D0DFD-4C37-49CB-A12F-F83B8F644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900" y="3574902"/>
            <a:ext cx="5669828" cy="2904058"/>
          </a:xfrm>
          <a:prstGeom prst="rect">
            <a:avLst/>
          </a:prstGeom>
          <a:effectLst>
            <a:outerShdw blurRad="63500" sx="102000" sy="102000" algn="ctr" rotWithShape="0">
              <a:prstClr val="black">
                <a:alpha val="40000"/>
              </a:prstClr>
            </a:outerShdw>
          </a:effectLst>
        </p:spPr>
      </p:pic>
      <p:pic>
        <p:nvPicPr>
          <p:cNvPr id="9" name="图片 8">
            <a:extLst>
              <a:ext uri="{FF2B5EF4-FFF2-40B4-BE49-F238E27FC236}">
                <a16:creationId xmlns:a16="http://schemas.microsoft.com/office/drawing/2014/main" id="{E35F53D5-1B04-4215-B9FA-E9B2BDD38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94135"/>
            <a:ext cx="5543233" cy="2766728"/>
          </a:xfrm>
          <a:prstGeom prst="rect">
            <a:avLst/>
          </a:prstGeom>
          <a:effectLst>
            <a:outerShdw blurRad="63500" sx="102000" sy="102000" algn="ctr" rotWithShape="0">
              <a:prstClr val="black">
                <a:alpha val="40000"/>
              </a:prstClr>
            </a:outerShdw>
          </a:effectLst>
        </p:spPr>
      </p:pic>
      <p:sp>
        <p:nvSpPr>
          <p:cNvPr id="13" name="任意多边形: 形状 12">
            <a:extLst>
              <a:ext uri="{FF2B5EF4-FFF2-40B4-BE49-F238E27FC236}">
                <a16:creationId xmlns:a16="http://schemas.microsoft.com/office/drawing/2014/main" id="{97A0BD0B-1AFB-43D0-9B3F-EFE0402ED3F1}"/>
              </a:ext>
            </a:extLst>
          </p:cNvPr>
          <p:cNvSpPr/>
          <p:nvPr/>
        </p:nvSpPr>
        <p:spPr>
          <a:xfrm>
            <a:off x="5717894" y="0"/>
            <a:ext cx="1041721" cy="6875362"/>
          </a:xfrm>
          <a:custGeom>
            <a:avLst/>
            <a:gdLst>
              <a:gd name="connsiteX0" fmla="*/ 0 w 1041721"/>
              <a:gd name="connsiteY0" fmla="*/ 0 h 6875362"/>
              <a:gd name="connsiteX1" fmla="*/ 0 w 1041721"/>
              <a:gd name="connsiteY1" fmla="*/ 3402957 h 6875362"/>
              <a:gd name="connsiteX2" fmla="*/ 1041721 w 1041721"/>
              <a:gd name="connsiteY2" fmla="*/ 3402957 h 6875362"/>
              <a:gd name="connsiteX3" fmla="*/ 1041721 w 1041721"/>
              <a:gd name="connsiteY3" fmla="*/ 6875362 h 6875362"/>
            </a:gdLst>
            <a:ahLst/>
            <a:cxnLst>
              <a:cxn ang="0">
                <a:pos x="connsiteX0" y="connsiteY0"/>
              </a:cxn>
              <a:cxn ang="0">
                <a:pos x="connsiteX1" y="connsiteY1"/>
              </a:cxn>
              <a:cxn ang="0">
                <a:pos x="connsiteX2" y="connsiteY2"/>
              </a:cxn>
              <a:cxn ang="0">
                <a:pos x="connsiteX3" y="connsiteY3"/>
              </a:cxn>
            </a:cxnLst>
            <a:rect l="l" t="t" r="r" b="b"/>
            <a:pathLst>
              <a:path w="1041721" h="6875362">
                <a:moveTo>
                  <a:pt x="0" y="0"/>
                </a:moveTo>
                <a:lnTo>
                  <a:pt x="0" y="3402957"/>
                </a:lnTo>
                <a:lnTo>
                  <a:pt x="1041721" y="3402957"/>
                </a:lnTo>
                <a:lnTo>
                  <a:pt x="1041721" y="6875362"/>
                </a:lnTo>
              </a:path>
            </a:pathLst>
          </a:custGeom>
          <a:noFill/>
          <a:ln w="19050">
            <a:solidFill>
              <a:schemeClr val="tx1">
                <a:lumMod val="50000"/>
                <a:lumOff val="50000"/>
              </a:schemeClr>
            </a:solidFill>
            <a:prstDash val="dashDot"/>
          </a:ln>
          <a:effectLst>
            <a:outerShdw blurRad="63500" dist="38100" dir="5400000" sx="101000" sy="101000" algn="t"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老照片：百年前抽鸦片的人，女人醉深梦死，男人消瘦得只剩一层皮">
            <a:extLst>
              <a:ext uri="{FF2B5EF4-FFF2-40B4-BE49-F238E27FC236}">
                <a16:creationId xmlns:a16="http://schemas.microsoft.com/office/drawing/2014/main" id="{73C97ECB-D528-4948-8636-0ED54845FF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1" y="494135"/>
            <a:ext cx="4502610" cy="2753341"/>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图片 7" descr="学科网(www.zxxk.com)--教育资源门户，提供试卷、教案、课件、论文、素材及各类教学资源下载，还有大量而丰富的教学相关资讯！">
            <a:extLst>
              <a:ext uri="{FF2B5EF4-FFF2-40B4-BE49-F238E27FC236}">
                <a16:creationId xmlns:a16="http://schemas.microsoft.com/office/drawing/2014/main" id="{024F46E0-CE37-4113-8A99-9896F682292C}"/>
              </a:ext>
            </a:extLst>
          </p:cNvPr>
          <p:cNvPicPr/>
          <p:nvPr/>
        </p:nvPicPr>
        <p:blipFill rotWithShape="1">
          <a:blip r:embed="rId6" cstate="print"/>
          <a:srcRect b="6542"/>
          <a:stretch/>
        </p:blipFill>
        <p:spPr>
          <a:xfrm>
            <a:off x="6966885" y="3574903"/>
            <a:ext cx="4659724" cy="29040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06736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任意多边形 4534">
            <a:extLst>
              <a:ext uri="{FF2B5EF4-FFF2-40B4-BE49-F238E27FC236}">
                <a16:creationId xmlns:a16="http://schemas.microsoft.com/office/drawing/2014/main" id="{154DDBF2-2AE7-4911-A1CD-206C38AEF0D3}"/>
              </a:ext>
            </a:extLst>
          </p:cNvPr>
          <p:cNvSpPr>
            <a:spLocks/>
          </p:cNvSpPr>
          <p:nvPr/>
        </p:nvSpPr>
        <p:spPr bwMode="auto">
          <a:xfrm>
            <a:off x="304798" y="1799508"/>
            <a:ext cx="11140441" cy="4159332"/>
          </a:xfrm>
          <a:custGeom>
            <a:avLst/>
            <a:gdLst>
              <a:gd name="connsiteX0" fmla="*/ 345602 w 874603"/>
              <a:gd name="connsiteY0" fmla="*/ 535450 h 538625"/>
              <a:gd name="connsiteX1" fmla="*/ 347190 w 874603"/>
              <a:gd name="connsiteY1" fmla="*/ 535450 h 538625"/>
              <a:gd name="connsiteX2" fmla="*/ 347190 w 874603"/>
              <a:gd name="connsiteY2" fmla="*/ 538625 h 538625"/>
              <a:gd name="connsiteX3" fmla="*/ 297977 w 874603"/>
              <a:gd name="connsiteY3" fmla="*/ 535450 h 538625"/>
              <a:gd name="connsiteX4" fmla="*/ 297977 w 874603"/>
              <a:gd name="connsiteY4" fmla="*/ 538625 h 538625"/>
              <a:gd name="connsiteX5" fmla="*/ 296389 w 874603"/>
              <a:gd name="connsiteY5" fmla="*/ 538625 h 538625"/>
              <a:gd name="connsiteX6" fmla="*/ 297977 w 874603"/>
              <a:gd name="connsiteY6" fmla="*/ 535450 h 538625"/>
              <a:gd name="connsiteX7" fmla="*/ 294802 w 874603"/>
              <a:gd name="connsiteY7" fmla="*/ 533862 h 538625"/>
              <a:gd name="connsiteX8" fmla="*/ 294802 w 874603"/>
              <a:gd name="connsiteY8" fmla="*/ 535450 h 538625"/>
              <a:gd name="connsiteX9" fmla="*/ 293215 w 874603"/>
              <a:gd name="connsiteY9" fmla="*/ 535450 h 538625"/>
              <a:gd name="connsiteX10" fmla="*/ 294802 w 874603"/>
              <a:gd name="connsiteY10" fmla="*/ 533862 h 538625"/>
              <a:gd name="connsiteX11" fmla="*/ 540864 w 874603"/>
              <a:gd name="connsiteY11" fmla="*/ 525925 h 538625"/>
              <a:gd name="connsiteX12" fmla="*/ 549028 w 874603"/>
              <a:gd name="connsiteY12" fmla="*/ 525925 h 538625"/>
              <a:gd name="connsiteX13" fmla="*/ 549028 w 874603"/>
              <a:gd name="connsiteY13" fmla="*/ 529100 h 538625"/>
              <a:gd name="connsiteX14" fmla="*/ 546307 w 874603"/>
              <a:gd name="connsiteY14" fmla="*/ 529100 h 538625"/>
              <a:gd name="connsiteX15" fmla="*/ 540864 w 874603"/>
              <a:gd name="connsiteY15" fmla="*/ 525925 h 538625"/>
              <a:gd name="connsiteX16" fmla="*/ 228127 w 874603"/>
              <a:gd name="connsiteY16" fmla="*/ 525925 h 538625"/>
              <a:gd name="connsiteX17" fmla="*/ 232889 w 874603"/>
              <a:gd name="connsiteY17" fmla="*/ 527286 h 538625"/>
              <a:gd name="connsiteX18" fmla="*/ 229714 w 874603"/>
              <a:gd name="connsiteY18" fmla="*/ 535450 h 538625"/>
              <a:gd name="connsiteX19" fmla="*/ 226539 w 874603"/>
              <a:gd name="connsiteY19" fmla="*/ 528646 h 538625"/>
              <a:gd name="connsiteX20" fmla="*/ 228127 w 874603"/>
              <a:gd name="connsiteY20" fmla="*/ 525925 h 538625"/>
              <a:gd name="connsiteX21" fmla="*/ 536102 w 874603"/>
              <a:gd name="connsiteY21" fmla="*/ 521162 h 538625"/>
              <a:gd name="connsiteX22" fmla="*/ 537690 w 874603"/>
              <a:gd name="connsiteY22" fmla="*/ 521956 h 538625"/>
              <a:gd name="connsiteX23" fmla="*/ 537690 w 874603"/>
              <a:gd name="connsiteY23" fmla="*/ 522750 h 538625"/>
              <a:gd name="connsiteX24" fmla="*/ 536102 w 874603"/>
              <a:gd name="connsiteY24" fmla="*/ 522750 h 538625"/>
              <a:gd name="connsiteX25" fmla="*/ 536102 w 874603"/>
              <a:gd name="connsiteY25" fmla="*/ 521162 h 538625"/>
              <a:gd name="connsiteX26" fmla="*/ 232890 w 874603"/>
              <a:gd name="connsiteY26" fmla="*/ 521162 h 538625"/>
              <a:gd name="connsiteX27" fmla="*/ 234478 w 874603"/>
              <a:gd name="connsiteY27" fmla="*/ 521162 h 538625"/>
              <a:gd name="connsiteX28" fmla="*/ 234478 w 874603"/>
              <a:gd name="connsiteY28" fmla="*/ 527512 h 538625"/>
              <a:gd name="connsiteX29" fmla="*/ 232890 w 874603"/>
              <a:gd name="connsiteY29" fmla="*/ 521162 h 538625"/>
              <a:gd name="connsiteX30" fmla="*/ 123351 w 874603"/>
              <a:gd name="connsiteY30" fmla="*/ 521162 h 538625"/>
              <a:gd name="connsiteX31" fmla="*/ 123351 w 874603"/>
              <a:gd name="connsiteY31" fmla="*/ 522750 h 538625"/>
              <a:gd name="connsiteX32" fmla="*/ 121764 w 874603"/>
              <a:gd name="connsiteY32" fmla="*/ 522750 h 538625"/>
              <a:gd name="connsiteX33" fmla="*/ 123351 w 874603"/>
              <a:gd name="connsiteY33" fmla="*/ 521162 h 538625"/>
              <a:gd name="connsiteX34" fmla="*/ 707552 w 874603"/>
              <a:gd name="connsiteY34" fmla="*/ 517988 h 538625"/>
              <a:gd name="connsiteX35" fmla="*/ 710727 w 874603"/>
              <a:gd name="connsiteY35" fmla="*/ 519575 h 538625"/>
              <a:gd name="connsiteX36" fmla="*/ 709140 w 874603"/>
              <a:gd name="connsiteY36" fmla="*/ 521163 h 538625"/>
              <a:gd name="connsiteX37" fmla="*/ 707552 w 874603"/>
              <a:gd name="connsiteY37" fmla="*/ 517988 h 538625"/>
              <a:gd name="connsiteX38" fmla="*/ 532927 w 874603"/>
              <a:gd name="connsiteY38" fmla="*/ 517987 h 538625"/>
              <a:gd name="connsiteX39" fmla="*/ 534515 w 874603"/>
              <a:gd name="connsiteY39" fmla="*/ 517987 h 538625"/>
              <a:gd name="connsiteX40" fmla="*/ 534515 w 874603"/>
              <a:gd name="connsiteY40" fmla="*/ 519575 h 538625"/>
              <a:gd name="connsiteX41" fmla="*/ 532927 w 874603"/>
              <a:gd name="connsiteY41" fmla="*/ 519575 h 538625"/>
              <a:gd name="connsiteX42" fmla="*/ 342427 w 874603"/>
              <a:gd name="connsiteY42" fmla="*/ 516400 h 538625"/>
              <a:gd name="connsiteX43" fmla="*/ 345602 w 874603"/>
              <a:gd name="connsiteY43" fmla="*/ 522750 h 538625"/>
              <a:gd name="connsiteX44" fmla="*/ 342427 w 874603"/>
              <a:gd name="connsiteY44" fmla="*/ 516400 h 538625"/>
              <a:gd name="connsiteX45" fmla="*/ 115414 w 874603"/>
              <a:gd name="connsiteY45" fmla="*/ 516400 h 538625"/>
              <a:gd name="connsiteX46" fmla="*/ 117002 w 874603"/>
              <a:gd name="connsiteY46" fmla="*/ 516400 h 538625"/>
              <a:gd name="connsiteX47" fmla="*/ 115414 w 874603"/>
              <a:gd name="connsiteY47" fmla="*/ 521163 h 538625"/>
              <a:gd name="connsiteX48" fmla="*/ 115414 w 874603"/>
              <a:gd name="connsiteY48" fmla="*/ 516400 h 538625"/>
              <a:gd name="connsiteX49" fmla="*/ 339252 w 874603"/>
              <a:gd name="connsiteY49" fmla="*/ 516399 h 538625"/>
              <a:gd name="connsiteX50" fmla="*/ 337664 w 874603"/>
              <a:gd name="connsiteY50" fmla="*/ 521162 h 538625"/>
              <a:gd name="connsiteX51" fmla="*/ 339252 w 874603"/>
              <a:gd name="connsiteY51" fmla="*/ 516399 h 538625"/>
              <a:gd name="connsiteX52" fmla="*/ 280515 w 874603"/>
              <a:gd name="connsiteY52" fmla="*/ 513225 h 538625"/>
              <a:gd name="connsiteX53" fmla="*/ 282102 w 874603"/>
              <a:gd name="connsiteY53" fmla="*/ 514812 h 538625"/>
              <a:gd name="connsiteX54" fmla="*/ 282102 w 874603"/>
              <a:gd name="connsiteY54" fmla="*/ 516400 h 538625"/>
              <a:gd name="connsiteX55" fmla="*/ 280515 w 874603"/>
              <a:gd name="connsiteY55" fmla="*/ 513225 h 538625"/>
              <a:gd name="connsiteX56" fmla="*/ 261068 w 874603"/>
              <a:gd name="connsiteY56" fmla="*/ 512233 h 538625"/>
              <a:gd name="connsiteX57" fmla="*/ 261994 w 874603"/>
              <a:gd name="connsiteY57" fmla="*/ 513225 h 538625"/>
              <a:gd name="connsiteX58" fmla="*/ 261994 w 874603"/>
              <a:gd name="connsiteY58" fmla="*/ 514813 h 538625"/>
              <a:gd name="connsiteX59" fmla="*/ 260935 w 874603"/>
              <a:gd name="connsiteY59" fmla="*/ 514813 h 538625"/>
              <a:gd name="connsiteX60" fmla="*/ 261068 w 874603"/>
              <a:gd name="connsiteY60" fmla="*/ 512233 h 538625"/>
              <a:gd name="connsiteX61" fmla="*/ 344014 w 874603"/>
              <a:gd name="connsiteY61" fmla="*/ 511637 h 538625"/>
              <a:gd name="connsiteX62" fmla="*/ 345602 w 874603"/>
              <a:gd name="connsiteY62" fmla="*/ 516400 h 538625"/>
              <a:gd name="connsiteX63" fmla="*/ 340839 w 874603"/>
              <a:gd name="connsiteY63" fmla="*/ 513225 h 538625"/>
              <a:gd name="connsiteX64" fmla="*/ 344014 w 874603"/>
              <a:gd name="connsiteY64" fmla="*/ 511637 h 538625"/>
              <a:gd name="connsiteX65" fmla="*/ 123352 w 874603"/>
              <a:gd name="connsiteY65" fmla="*/ 511637 h 538625"/>
              <a:gd name="connsiteX66" fmla="*/ 124939 w 874603"/>
              <a:gd name="connsiteY66" fmla="*/ 516400 h 538625"/>
              <a:gd name="connsiteX67" fmla="*/ 123352 w 874603"/>
              <a:gd name="connsiteY67" fmla="*/ 516400 h 538625"/>
              <a:gd name="connsiteX68" fmla="*/ 123352 w 874603"/>
              <a:gd name="connsiteY68" fmla="*/ 511637 h 538625"/>
              <a:gd name="connsiteX69" fmla="*/ 220189 w 874603"/>
              <a:gd name="connsiteY69" fmla="*/ 510050 h 538625"/>
              <a:gd name="connsiteX70" fmla="*/ 221777 w 874603"/>
              <a:gd name="connsiteY70" fmla="*/ 510050 h 538625"/>
              <a:gd name="connsiteX71" fmla="*/ 221777 w 874603"/>
              <a:gd name="connsiteY71" fmla="*/ 511638 h 538625"/>
              <a:gd name="connsiteX72" fmla="*/ 220189 w 874603"/>
              <a:gd name="connsiteY72" fmla="*/ 511638 h 538625"/>
              <a:gd name="connsiteX73" fmla="*/ 745652 w 874603"/>
              <a:gd name="connsiteY73" fmla="*/ 508462 h 538625"/>
              <a:gd name="connsiteX74" fmla="*/ 745652 w 874603"/>
              <a:gd name="connsiteY74" fmla="*/ 510050 h 538625"/>
              <a:gd name="connsiteX75" fmla="*/ 744064 w 874603"/>
              <a:gd name="connsiteY75" fmla="*/ 510050 h 538625"/>
              <a:gd name="connsiteX76" fmla="*/ 227308 w 874603"/>
              <a:gd name="connsiteY76" fmla="*/ 506169 h 538625"/>
              <a:gd name="connsiteX77" fmla="*/ 229913 w 874603"/>
              <a:gd name="connsiteY77" fmla="*/ 510755 h 538625"/>
              <a:gd name="connsiteX78" fmla="*/ 229913 w 874603"/>
              <a:gd name="connsiteY78" fmla="*/ 513578 h 538625"/>
              <a:gd name="connsiteX79" fmla="*/ 231302 w 874603"/>
              <a:gd name="connsiteY79" fmla="*/ 513578 h 538625"/>
              <a:gd name="connsiteX80" fmla="*/ 231302 w 874603"/>
              <a:gd name="connsiteY80" fmla="*/ 516400 h 538625"/>
              <a:gd name="connsiteX81" fmla="*/ 224356 w 874603"/>
              <a:gd name="connsiteY81" fmla="*/ 513578 h 538625"/>
              <a:gd name="connsiteX82" fmla="*/ 220189 w 874603"/>
              <a:gd name="connsiteY82" fmla="*/ 513578 h 538625"/>
              <a:gd name="connsiteX83" fmla="*/ 224356 w 874603"/>
              <a:gd name="connsiteY83" fmla="*/ 509344 h 538625"/>
              <a:gd name="connsiteX84" fmla="*/ 221578 w 874603"/>
              <a:gd name="connsiteY84" fmla="*/ 507933 h 538625"/>
              <a:gd name="connsiteX85" fmla="*/ 227308 w 874603"/>
              <a:gd name="connsiteY85" fmla="*/ 506169 h 538625"/>
              <a:gd name="connsiteX86" fmla="*/ 698027 w 874603"/>
              <a:gd name="connsiteY86" fmla="*/ 505287 h 538625"/>
              <a:gd name="connsiteX87" fmla="*/ 699615 w 874603"/>
              <a:gd name="connsiteY87" fmla="*/ 506875 h 538625"/>
              <a:gd name="connsiteX88" fmla="*/ 698027 w 874603"/>
              <a:gd name="connsiteY88" fmla="*/ 506875 h 538625"/>
              <a:gd name="connsiteX89" fmla="*/ 698027 w 874603"/>
              <a:gd name="connsiteY89" fmla="*/ 505287 h 538625"/>
              <a:gd name="connsiteX90" fmla="*/ 530546 w 874603"/>
              <a:gd name="connsiteY90" fmla="*/ 505287 h 538625"/>
              <a:gd name="connsiteX91" fmla="*/ 531736 w 874603"/>
              <a:gd name="connsiteY91" fmla="*/ 506610 h 538625"/>
              <a:gd name="connsiteX92" fmla="*/ 531736 w 874603"/>
              <a:gd name="connsiteY92" fmla="*/ 510579 h 538625"/>
              <a:gd name="connsiteX93" fmla="*/ 529355 w 874603"/>
              <a:gd name="connsiteY93" fmla="*/ 513225 h 538625"/>
              <a:gd name="connsiteX94" fmla="*/ 528164 w 874603"/>
              <a:gd name="connsiteY94" fmla="*/ 511902 h 538625"/>
              <a:gd name="connsiteX95" fmla="*/ 530546 w 874603"/>
              <a:gd name="connsiteY95" fmla="*/ 505287 h 538625"/>
              <a:gd name="connsiteX96" fmla="*/ 323377 w 874603"/>
              <a:gd name="connsiteY96" fmla="*/ 505287 h 538625"/>
              <a:gd name="connsiteX97" fmla="*/ 324965 w 874603"/>
              <a:gd name="connsiteY97" fmla="*/ 506875 h 538625"/>
              <a:gd name="connsiteX98" fmla="*/ 323377 w 874603"/>
              <a:gd name="connsiteY98" fmla="*/ 506875 h 538625"/>
              <a:gd name="connsiteX99" fmla="*/ 323377 w 874603"/>
              <a:gd name="connsiteY99" fmla="*/ 505287 h 538625"/>
              <a:gd name="connsiteX100" fmla="*/ 183677 w 874603"/>
              <a:gd name="connsiteY100" fmla="*/ 505287 h 538625"/>
              <a:gd name="connsiteX101" fmla="*/ 185265 w 874603"/>
              <a:gd name="connsiteY101" fmla="*/ 506875 h 538625"/>
              <a:gd name="connsiteX102" fmla="*/ 183677 w 874603"/>
              <a:gd name="connsiteY102" fmla="*/ 506875 h 538625"/>
              <a:gd name="connsiteX103" fmla="*/ 183677 w 874603"/>
              <a:gd name="connsiteY103" fmla="*/ 505287 h 538625"/>
              <a:gd name="connsiteX104" fmla="*/ 118589 w 874603"/>
              <a:gd name="connsiteY104" fmla="*/ 503700 h 538625"/>
              <a:gd name="connsiteX105" fmla="*/ 120177 w 874603"/>
              <a:gd name="connsiteY105" fmla="*/ 505287 h 538625"/>
              <a:gd name="connsiteX106" fmla="*/ 119383 w 874603"/>
              <a:gd name="connsiteY106" fmla="*/ 505287 h 538625"/>
              <a:gd name="connsiteX107" fmla="*/ 118589 w 874603"/>
              <a:gd name="connsiteY107" fmla="*/ 503700 h 538625"/>
              <a:gd name="connsiteX108" fmla="*/ 519433 w 874603"/>
              <a:gd name="connsiteY108" fmla="*/ 502113 h 538625"/>
              <a:gd name="connsiteX109" fmla="*/ 520227 w 874603"/>
              <a:gd name="connsiteY109" fmla="*/ 503700 h 538625"/>
              <a:gd name="connsiteX110" fmla="*/ 520227 w 874603"/>
              <a:gd name="connsiteY110" fmla="*/ 505288 h 538625"/>
              <a:gd name="connsiteX111" fmla="*/ 519433 w 874603"/>
              <a:gd name="connsiteY111" fmla="*/ 502113 h 538625"/>
              <a:gd name="connsiteX112" fmla="*/ 524989 w 874603"/>
              <a:gd name="connsiteY112" fmla="*/ 502112 h 538625"/>
              <a:gd name="connsiteX113" fmla="*/ 526577 w 874603"/>
              <a:gd name="connsiteY113" fmla="*/ 502112 h 538625"/>
              <a:gd name="connsiteX114" fmla="*/ 524989 w 874603"/>
              <a:gd name="connsiteY114" fmla="*/ 505287 h 538625"/>
              <a:gd name="connsiteX115" fmla="*/ 524989 w 874603"/>
              <a:gd name="connsiteY115" fmla="*/ 502112 h 538625"/>
              <a:gd name="connsiteX116" fmla="*/ 113827 w 874603"/>
              <a:gd name="connsiteY116" fmla="*/ 502112 h 538625"/>
              <a:gd name="connsiteX117" fmla="*/ 117002 w 874603"/>
              <a:gd name="connsiteY117" fmla="*/ 506875 h 538625"/>
              <a:gd name="connsiteX118" fmla="*/ 112239 w 874603"/>
              <a:gd name="connsiteY118" fmla="*/ 506875 h 538625"/>
              <a:gd name="connsiteX119" fmla="*/ 113827 w 874603"/>
              <a:gd name="connsiteY119" fmla="*/ 502112 h 538625"/>
              <a:gd name="connsiteX120" fmla="*/ 693265 w 874603"/>
              <a:gd name="connsiteY120" fmla="*/ 498937 h 538625"/>
              <a:gd name="connsiteX121" fmla="*/ 694852 w 874603"/>
              <a:gd name="connsiteY121" fmla="*/ 502112 h 538625"/>
              <a:gd name="connsiteX122" fmla="*/ 691677 w 874603"/>
              <a:gd name="connsiteY122" fmla="*/ 502112 h 538625"/>
              <a:gd name="connsiteX123" fmla="*/ 693265 w 874603"/>
              <a:gd name="connsiteY123" fmla="*/ 498937 h 538625"/>
              <a:gd name="connsiteX124" fmla="*/ 454346 w 874603"/>
              <a:gd name="connsiteY124" fmla="*/ 497350 h 538625"/>
              <a:gd name="connsiteX125" fmla="*/ 454346 w 874603"/>
              <a:gd name="connsiteY125" fmla="*/ 502113 h 538625"/>
              <a:gd name="connsiteX126" fmla="*/ 451964 w 874603"/>
              <a:gd name="connsiteY126" fmla="*/ 499731 h 538625"/>
              <a:gd name="connsiteX127" fmla="*/ 454346 w 874603"/>
              <a:gd name="connsiteY127" fmla="*/ 497350 h 538625"/>
              <a:gd name="connsiteX128" fmla="*/ 691994 w 874603"/>
              <a:gd name="connsiteY128" fmla="*/ 495127 h 538625"/>
              <a:gd name="connsiteX129" fmla="*/ 689454 w 874603"/>
              <a:gd name="connsiteY129" fmla="*/ 498937 h 538625"/>
              <a:gd name="connsiteX130" fmla="*/ 688184 w 874603"/>
              <a:gd name="connsiteY130" fmla="*/ 496397 h 538625"/>
              <a:gd name="connsiteX131" fmla="*/ 691994 w 874603"/>
              <a:gd name="connsiteY131" fmla="*/ 495127 h 538625"/>
              <a:gd name="connsiteX132" fmla="*/ 267794 w 874603"/>
              <a:gd name="connsiteY132" fmla="*/ 494753 h 538625"/>
              <a:gd name="connsiteX133" fmla="*/ 270622 w 874603"/>
              <a:gd name="connsiteY133" fmla="*/ 497571 h 538625"/>
              <a:gd name="connsiteX134" fmla="*/ 263552 w 874603"/>
              <a:gd name="connsiteY134" fmla="*/ 498979 h 538625"/>
              <a:gd name="connsiteX135" fmla="*/ 267794 w 874603"/>
              <a:gd name="connsiteY135" fmla="*/ 494753 h 538625"/>
              <a:gd name="connsiteX136" fmla="*/ 745652 w 874603"/>
              <a:gd name="connsiteY136" fmla="*/ 494175 h 538625"/>
              <a:gd name="connsiteX137" fmla="*/ 748827 w 874603"/>
              <a:gd name="connsiteY137" fmla="*/ 495762 h 538625"/>
              <a:gd name="connsiteX138" fmla="*/ 745652 w 874603"/>
              <a:gd name="connsiteY138" fmla="*/ 497350 h 538625"/>
              <a:gd name="connsiteX139" fmla="*/ 745652 w 874603"/>
              <a:gd name="connsiteY139" fmla="*/ 494175 h 538625"/>
              <a:gd name="connsiteX140" fmla="*/ 601189 w 874603"/>
              <a:gd name="connsiteY140" fmla="*/ 494175 h 538625"/>
              <a:gd name="connsiteX141" fmla="*/ 601189 w 874603"/>
              <a:gd name="connsiteY141" fmla="*/ 498938 h 538625"/>
              <a:gd name="connsiteX142" fmla="*/ 598014 w 874603"/>
              <a:gd name="connsiteY142" fmla="*/ 497747 h 538625"/>
              <a:gd name="connsiteX143" fmla="*/ 601189 w 874603"/>
              <a:gd name="connsiteY143" fmla="*/ 494175 h 538625"/>
              <a:gd name="connsiteX144" fmla="*/ 513877 w 874603"/>
              <a:gd name="connsiteY144" fmla="*/ 494175 h 538625"/>
              <a:gd name="connsiteX145" fmla="*/ 515465 w 874603"/>
              <a:gd name="connsiteY145" fmla="*/ 497350 h 538625"/>
              <a:gd name="connsiteX146" fmla="*/ 513877 w 874603"/>
              <a:gd name="connsiteY146" fmla="*/ 497350 h 538625"/>
              <a:gd name="connsiteX147" fmla="*/ 513877 w 874603"/>
              <a:gd name="connsiteY147" fmla="*/ 494175 h 538625"/>
              <a:gd name="connsiteX148" fmla="*/ 242414 w 874603"/>
              <a:gd name="connsiteY148" fmla="*/ 494175 h 538625"/>
              <a:gd name="connsiteX149" fmla="*/ 244002 w 874603"/>
              <a:gd name="connsiteY149" fmla="*/ 497747 h 538625"/>
              <a:gd name="connsiteX150" fmla="*/ 242414 w 874603"/>
              <a:gd name="connsiteY150" fmla="*/ 496556 h 538625"/>
              <a:gd name="connsiteX151" fmla="*/ 242414 w 874603"/>
              <a:gd name="connsiteY151" fmla="*/ 494175 h 538625"/>
              <a:gd name="connsiteX152" fmla="*/ 331513 w 874603"/>
              <a:gd name="connsiteY152" fmla="*/ 492719 h 538625"/>
              <a:gd name="connsiteX153" fmla="*/ 334490 w 874603"/>
              <a:gd name="connsiteY153" fmla="*/ 493381 h 538625"/>
              <a:gd name="connsiteX154" fmla="*/ 331315 w 874603"/>
              <a:gd name="connsiteY154" fmla="*/ 497350 h 538625"/>
              <a:gd name="connsiteX155" fmla="*/ 329727 w 874603"/>
              <a:gd name="connsiteY155" fmla="*/ 496027 h 538625"/>
              <a:gd name="connsiteX156" fmla="*/ 331513 w 874603"/>
              <a:gd name="connsiteY156" fmla="*/ 492719 h 538625"/>
              <a:gd name="connsiteX157" fmla="*/ 609127 w 874603"/>
              <a:gd name="connsiteY157" fmla="*/ 492587 h 538625"/>
              <a:gd name="connsiteX158" fmla="*/ 610715 w 874603"/>
              <a:gd name="connsiteY158" fmla="*/ 495762 h 538625"/>
              <a:gd name="connsiteX159" fmla="*/ 609127 w 874603"/>
              <a:gd name="connsiteY159" fmla="*/ 497350 h 538625"/>
              <a:gd name="connsiteX160" fmla="*/ 523402 w 874603"/>
              <a:gd name="connsiteY160" fmla="*/ 492587 h 538625"/>
              <a:gd name="connsiteX161" fmla="*/ 524989 w 874603"/>
              <a:gd name="connsiteY161" fmla="*/ 492587 h 538625"/>
              <a:gd name="connsiteX162" fmla="*/ 523402 w 874603"/>
              <a:gd name="connsiteY162" fmla="*/ 498937 h 538625"/>
              <a:gd name="connsiteX163" fmla="*/ 521814 w 874603"/>
              <a:gd name="connsiteY163" fmla="*/ 496397 h 538625"/>
              <a:gd name="connsiteX164" fmla="*/ 523402 w 874603"/>
              <a:gd name="connsiteY164" fmla="*/ 492587 h 538625"/>
              <a:gd name="connsiteX165" fmla="*/ 296389 w 874603"/>
              <a:gd name="connsiteY165" fmla="*/ 492587 h 538625"/>
              <a:gd name="connsiteX166" fmla="*/ 301152 w 874603"/>
              <a:gd name="connsiteY166" fmla="*/ 497350 h 538625"/>
              <a:gd name="connsiteX167" fmla="*/ 296389 w 874603"/>
              <a:gd name="connsiteY167" fmla="*/ 493778 h 538625"/>
              <a:gd name="connsiteX168" fmla="*/ 296389 w 874603"/>
              <a:gd name="connsiteY168" fmla="*/ 492587 h 538625"/>
              <a:gd name="connsiteX169" fmla="*/ 780577 w 874603"/>
              <a:gd name="connsiteY169" fmla="*/ 491000 h 538625"/>
              <a:gd name="connsiteX170" fmla="*/ 782164 w 874603"/>
              <a:gd name="connsiteY170" fmla="*/ 491000 h 538625"/>
              <a:gd name="connsiteX171" fmla="*/ 783752 w 874603"/>
              <a:gd name="connsiteY171" fmla="*/ 497350 h 538625"/>
              <a:gd name="connsiteX172" fmla="*/ 780577 w 874603"/>
              <a:gd name="connsiteY172" fmla="*/ 494810 h 538625"/>
              <a:gd name="connsiteX173" fmla="*/ 780577 w 874603"/>
              <a:gd name="connsiteY173" fmla="*/ 491000 h 538625"/>
              <a:gd name="connsiteX174" fmla="*/ 493239 w 874603"/>
              <a:gd name="connsiteY174" fmla="*/ 490999 h 538625"/>
              <a:gd name="connsiteX175" fmla="*/ 492181 w 874603"/>
              <a:gd name="connsiteY175" fmla="*/ 492587 h 538625"/>
              <a:gd name="connsiteX176" fmla="*/ 491122 w 874603"/>
              <a:gd name="connsiteY176" fmla="*/ 492587 h 538625"/>
              <a:gd name="connsiteX177" fmla="*/ 493239 w 874603"/>
              <a:gd name="connsiteY177" fmla="*/ 490999 h 538625"/>
              <a:gd name="connsiteX178" fmla="*/ 775814 w 874603"/>
              <a:gd name="connsiteY178" fmla="*/ 489412 h 538625"/>
              <a:gd name="connsiteX179" fmla="*/ 775814 w 874603"/>
              <a:gd name="connsiteY179" fmla="*/ 491000 h 538625"/>
              <a:gd name="connsiteX180" fmla="*/ 774227 w 874603"/>
              <a:gd name="connsiteY180" fmla="*/ 491000 h 538625"/>
              <a:gd name="connsiteX181" fmla="*/ 775814 w 874603"/>
              <a:gd name="connsiteY181" fmla="*/ 489412 h 538625"/>
              <a:gd name="connsiteX182" fmla="*/ 794864 w 874603"/>
              <a:gd name="connsiteY182" fmla="*/ 489412 h 538625"/>
              <a:gd name="connsiteX183" fmla="*/ 796452 w 874603"/>
              <a:gd name="connsiteY183" fmla="*/ 489412 h 538625"/>
              <a:gd name="connsiteX184" fmla="*/ 794864 w 874603"/>
              <a:gd name="connsiteY184" fmla="*/ 491000 h 538625"/>
              <a:gd name="connsiteX185" fmla="*/ 258290 w 874603"/>
              <a:gd name="connsiteY185" fmla="*/ 489412 h 538625"/>
              <a:gd name="connsiteX186" fmla="*/ 259877 w 874603"/>
              <a:gd name="connsiteY186" fmla="*/ 491000 h 538625"/>
              <a:gd name="connsiteX187" fmla="*/ 256702 w 874603"/>
              <a:gd name="connsiteY187" fmla="*/ 491000 h 538625"/>
              <a:gd name="connsiteX188" fmla="*/ 258290 w 874603"/>
              <a:gd name="connsiteY188" fmla="*/ 489412 h 538625"/>
              <a:gd name="connsiteX189" fmla="*/ 175739 w 874603"/>
              <a:gd name="connsiteY189" fmla="*/ 489412 h 538625"/>
              <a:gd name="connsiteX190" fmla="*/ 177327 w 874603"/>
              <a:gd name="connsiteY190" fmla="*/ 490999 h 538625"/>
              <a:gd name="connsiteX191" fmla="*/ 175739 w 874603"/>
              <a:gd name="connsiteY191" fmla="*/ 492587 h 538625"/>
              <a:gd name="connsiteX192" fmla="*/ 175739 w 874603"/>
              <a:gd name="connsiteY192" fmla="*/ 489412 h 538625"/>
              <a:gd name="connsiteX193" fmla="*/ 709139 w 874603"/>
              <a:gd name="connsiteY193" fmla="*/ 487825 h 538625"/>
              <a:gd name="connsiteX194" fmla="*/ 710727 w 874603"/>
              <a:gd name="connsiteY194" fmla="*/ 487825 h 538625"/>
              <a:gd name="connsiteX195" fmla="*/ 709139 w 874603"/>
              <a:gd name="connsiteY195" fmla="*/ 491000 h 538625"/>
              <a:gd name="connsiteX196" fmla="*/ 709139 w 874603"/>
              <a:gd name="connsiteY196" fmla="*/ 487825 h 538625"/>
              <a:gd name="connsiteX197" fmla="*/ 690089 w 874603"/>
              <a:gd name="connsiteY197" fmla="*/ 486237 h 538625"/>
              <a:gd name="connsiteX198" fmla="*/ 686914 w 874603"/>
              <a:gd name="connsiteY198" fmla="*/ 491000 h 538625"/>
              <a:gd name="connsiteX199" fmla="*/ 690089 w 874603"/>
              <a:gd name="connsiteY199" fmla="*/ 486237 h 538625"/>
              <a:gd name="connsiteX200" fmla="*/ 792219 w 874603"/>
              <a:gd name="connsiteY200" fmla="*/ 486237 h 538625"/>
              <a:gd name="connsiteX201" fmla="*/ 792219 w 874603"/>
              <a:gd name="connsiteY201" fmla="*/ 492587 h 538625"/>
              <a:gd name="connsiteX202" fmla="*/ 791160 w 874603"/>
              <a:gd name="connsiteY202" fmla="*/ 487824 h 538625"/>
              <a:gd name="connsiteX203" fmla="*/ 792219 w 874603"/>
              <a:gd name="connsiteY203" fmla="*/ 486237 h 538625"/>
              <a:gd name="connsiteX204" fmla="*/ 597221 w 874603"/>
              <a:gd name="connsiteY204" fmla="*/ 486237 h 538625"/>
              <a:gd name="connsiteX205" fmla="*/ 598015 w 874603"/>
              <a:gd name="connsiteY205" fmla="*/ 486237 h 538625"/>
              <a:gd name="connsiteX206" fmla="*/ 598015 w 874603"/>
              <a:gd name="connsiteY206" fmla="*/ 490999 h 538625"/>
              <a:gd name="connsiteX207" fmla="*/ 596427 w 874603"/>
              <a:gd name="connsiteY207" fmla="*/ 489412 h 538625"/>
              <a:gd name="connsiteX208" fmla="*/ 597221 w 874603"/>
              <a:gd name="connsiteY208" fmla="*/ 486237 h 538625"/>
              <a:gd name="connsiteX209" fmla="*/ 544304 w 874603"/>
              <a:gd name="connsiteY209" fmla="*/ 486237 h 538625"/>
              <a:gd name="connsiteX210" fmla="*/ 545627 w 874603"/>
              <a:gd name="connsiteY210" fmla="*/ 486237 h 538625"/>
              <a:gd name="connsiteX211" fmla="*/ 540335 w 874603"/>
              <a:gd name="connsiteY211" fmla="*/ 494174 h 538625"/>
              <a:gd name="connsiteX212" fmla="*/ 537689 w 874603"/>
              <a:gd name="connsiteY212" fmla="*/ 495762 h 538625"/>
              <a:gd name="connsiteX213" fmla="*/ 544304 w 874603"/>
              <a:gd name="connsiteY213" fmla="*/ 486237 h 538625"/>
              <a:gd name="connsiteX214" fmla="*/ 445932 w 874603"/>
              <a:gd name="connsiteY214" fmla="*/ 486237 h 538625"/>
              <a:gd name="connsiteX215" fmla="*/ 443392 w 874603"/>
              <a:gd name="connsiteY215" fmla="*/ 491000 h 538625"/>
              <a:gd name="connsiteX216" fmla="*/ 440852 w 874603"/>
              <a:gd name="connsiteY216" fmla="*/ 489412 h 538625"/>
              <a:gd name="connsiteX217" fmla="*/ 445932 w 874603"/>
              <a:gd name="connsiteY217" fmla="*/ 486237 h 538625"/>
              <a:gd name="connsiteX218" fmla="*/ 255114 w 874603"/>
              <a:gd name="connsiteY218" fmla="*/ 486237 h 538625"/>
              <a:gd name="connsiteX219" fmla="*/ 256702 w 874603"/>
              <a:gd name="connsiteY219" fmla="*/ 489412 h 538625"/>
              <a:gd name="connsiteX220" fmla="*/ 251939 w 874603"/>
              <a:gd name="connsiteY220" fmla="*/ 491000 h 538625"/>
              <a:gd name="connsiteX221" fmla="*/ 251939 w 874603"/>
              <a:gd name="connsiteY221" fmla="*/ 489412 h 538625"/>
              <a:gd name="connsiteX222" fmla="*/ 255114 w 874603"/>
              <a:gd name="connsiteY222" fmla="*/ 486237 h 538625"/>
              <a:gd name="connsiteX223" fmla="*/ 521021 w 874603"/>
              <a:gd name="connsiteY223" fmla="*/ 484650 h 538625"/>
              <a:gd name="connsiteX224" fmla="*/ 521815 w 874603"/>
              <a:gd name="connsiteY224" fmla="*/ 486238 h 538625"/>
              <a:gd name="connsiteX225" fmla="*/ 520227 w 874603"/>
              <a:gd name="connsiteY225" fmla="*/ 486238 h 538625"/>
              <a:gd name="connsiteX226" fmla="*/ 521021 w 874603"/>
              <a:gd name="connsiteY226" fmla="*/ 484650 h 538625"/>
              <a:gd name="connsiteX227" fmla="*/ 383702 w 874603"/>
              <a:gd name="connsiteY227" fmla="*/ 484650 h 538625"/>
              <a:gd name="connsiteX228" fmla="*/ 385290 w 874603"/>
              <a:gd name="connsiteY228" fmla="*/ 484650 h 538625"/>
              <a:gd name="connsiteX229" fmla="*/ 385290 w 874603"/>
              <a:gd name="connsiteY229" fmla="*/ 486237 h 538625"/>
              <a:gd name="connsiteX230" fmla="*/ 383702 w 874603"/>
              <a:gd name="connsiteY230" fmla="*/ 484650 h 538625"/>
              <a:gd name="connsiteX231" fmla="*/ 639289 w 874603"/>
              <a:gd name="connsiteY231" fmla="*/ 483062 h 538625"/>
              <a:gd name="connsiteX232" fmla="*/ 640877 w 874603"/>
              <a:gd name="connsiteY232" fmla="*/ 484650 h 538625"/>
              <a:gd name="connsiteX233" fmla="*/ 639289 w 874603"/>
              <a:gd name="connsiteY233" fmla="*/ 484650 h 538625"/>
              <a:gd name="connsiteX234" fmla="*/ 639289 w 874603"/>
              <a:gd name="connsiteY234" fmla="*/ 483062 h 538625"/>
              <a:gd name="connsiteX235" fmla="*/ 505304 w 874603"/>
              <a:gd name="connsiteY235" fmla="*/ 483062 h 538625"/>
              <a:gd name="connsiteX236" fmla="*/ 509114 w 874603"/>
              <a:gd name="connsiteY236" fmla="*/ 485602 h 538625"/>
              <a:gd name="connsiteX237" fmla="*/ 505304 w 874603"/>
              <a:gd name="connsiteY237" fmla="*/ 489412 h 538625"/>
              <a:gd name="connsiteX238" fmla="*/ 502764 w 874603"/>
              <a:gd name="connsiteY238" fmla="*/ 486872 h 538625"/>
              <a:gd name="connsiteX239" fmla="*/ 505304 w 874603"/>
              <a:gd name="connsiteY239" fmla="*/ 483062 h 538625"/>
              <a:gd name="connsiteX240" fmla="*/ 286864 w 874603"/>
              <a:gd name="connsiteY240" fmla="*/ 483062 h 538625"/>
              <a:gd name="connsiteX241" fmla="*/ 288452 w 874603"/>
              <a:gd name="connsiteY241" fmla="*/ 483062 h 538625"/>
              <a:gd name="connsiteX242" fmla="*/ 288452 w 874603"/>
              <a:gd name="connsiteY242" fmla="*/ 484650 h 538625"/>
              <a:gd name="connsiteX243" fmla="*/ 286864 w 874603"/>
              <a:gd name="connsiteY243" fmla="*/ 483062 h 538625"/>
              <a:gd name="connsiteX244" fmla="*/ 232889 w 874603"/>
              <a:gd name="connsiteY244" fmla="*/ 483062 h 538625"/>
              <a:gd name="connsiteX245" fmla="*/ 234477 w 874603"/>
              <a:gd name="connsiteY245" fmla="*/ 483062 h 538625"/>
              <a:gd name="connsiteX246" fmla="*/ 232889 w 874603"/>
              <a:gd name="connsiteY246" fmla="*/ 484650 h 538625"/>
              <a:gd name="connsiteX247" fmla="*/ 369414 w 874603"/>
              <a:gd name="connsiteY247" fmla="*/ 481475 h 538625"/>
              <a:gd name="connsiteX248" fmla="*/ 371002 w 874603"/>
              <a:gd name="connsiteY248" fmla="*/ 481475 h 538625"/>
              <a:gd name="connsiteX249" fmla="*/ 371002 w 874603"/>
              <a:gd name="connsiteY249" fmla="*/ 483063 h 538625"/>
              <a:gd name="connsiteX250" fmla="*/ 369414 w 874603"/>
              <a:gd name="connsiteY250" fmla="*/ 483063 h 538625"/>
              <a:gd name="connsiteX251" fmla="*/ 188334 w 874603"/>
              <a:gd name="connsiteY251" fmla="*/ 481475 h 538625"/>
              <a:gd name="connsiteX252" fmla="*/ 192779 w 874603"/>
              <a:gd name="connsiteY252" fmla="*/ 482836 h 538625"/>
              <a:gd name="connsiteX253" fmla="*/ 195742 w 874603"/>
              <a:gd name="connsiteY253" fmla="*/ 486918 h 538625"/>
              <a:gd name="connsiteX254" fmla="*/ 203150 w 874603"/>
              <a:gd name="connsiteY254" fmla="*/ 482836 h 538625"/>
              <a:gd name="connsiteX255" fmla="*/ 207595 w 874603"/>
              <a:gd name="connsiteY255" fmla="*/ 492361 h 538625"/>
              <a:gd name="connsiteX256" fmla="*/ 203150 w 874603"/>
              <a:gd name="connsiteY256" fmla="*/ 495082 h 538625"/>
              <a:gd name="connsiteX257" fmla="*/ 209077 w 874603"/>
              <a:gd name="connsiteY257" fmla="*/ 500525 h 538625"/>
              <a:gd name="connsiteX258" fmla="*/ 197224 w 874603"/>
              <a:gd name="connsiteY258" fmla="*/ 500525 h 538625"/>
              <a:gd name="connsiteX259" fmla="*/ 197224 w 874603"/>
              <a:gd name="connsiteY259" fmla="*/ 499164 h 538625"/>
              <a:gd name="connsiteX260" fmla="*/ 191297 w 874603"/>
              <a:gd name="connsiteY260" fmla="*/ 486918 h 538625"/>
              <a:gd name="connsiteX261" fmla="*/ 189815 w 874603"/>
              <a:gd name="connsiteY261" fmla="*/ 486918 h 538625"/>
              <a:gd name="connsiteX262" fmla="*/ 189815 w 874603"/>
              <a:gd name="connsiteY262" fmla="*/ 489639 h 538625"/>
              <a:gd name="connsiteX263" fmla="*/ 186852 w 874603"/>
              <a:gd name="connsiteY263" fmla="*/ 488278 h 538625"/>
              <a:gd name="connsiteX264" fmla="*/ 188334 w 874603"/>
              <a:gd name="connsiteY264" fmla="*/ 481475 h 538625"/>
              <a:gd name="connsiteX265" fmla="*/ 312265 w 874603"/>
              <a:gd name="connsiteY265" fmla="*/ 479887 h 538625"/>
              <a:gd name="connsiteX266" fmla="*/ 313852 w 874603"/>
              <a:gd name="connsiteY266" fmla="*/ 483062 h 538625"/>
              <a:gd name="connsiteX267" fmla="*/ 312265 w 874603"/>
              <a:gd name="connsiteY267" fmla="*/ 484650 h 538625"/>
              <a:gd name="connsiteX268" fmla="*/ 307502 w 874603"/>
              <a:gd name="connsiteY268" fmla="*/ 481475 h 538625"/>
              <a:gd name="connsiteX269" fmla="*/ 312265 w 874603"/>
              <a:gd name="connsiteY269" fmla="*/ 479887 h 538625"/>
              <a:gd name="connsiteX270" fmla="*/ 769465 w 874603"/>
              <a:gd name="connsiteY270" fmla="*/ 479887 h 538625"/>
              <a:gd name="connsiteX271" fmla="*/ 769663 w 874603"/>
              <a:gd name="connsiteY271" fmla="*/ 486485 h 538625"/>
              <a:gd name="connsiteX272" fmla="*/ 766290 w 874603"/>
              <a:gd name="connsiteY272" fmla="*/ 490999 h 538625"/>
              <a:gd name="connsiteX273" fmla="*/ 766290 w 874603"/>
              <a:gd name="connsiteY273" fmla="*/ 491000 h 538625"/>
              <a:gd name="connsiteX274" fmla="*/ 766290 w 874603"/>
              <a:gd name="connsiteY274" fmla="*/ 491000 h 538625"/>
              <a:gd name="connsiteX275" fmla="*/ 764702 w 874603"/>
              <a:gd name="connsiteY275" fmla="*/ 491000 h 538625"/>
              <a:gd name="connsiteX276" fmla="*/ 764702 w 874603"/>
              <a:gd name="connsiteY276" fmla="*/ 487825 h 538625"/>
              <a:gd name="connsiteX277" fmla="*/ 766290 w 874603"/>
              <a:gd name="connsiteY277" fmla="*/ 487825 h 538625"/>
              <a:gd name="connsiteX278" fmla="*/ 766290 w 874603"/>
              <a:gd name="connsiteY278" fmla="*/ 490999 h 538625"/>
              <a:gd name="connsiteX279" fmla="*/ 767877 w 874603"/>
              <a:gd name="connsiteY279" fmla="*/ 486832 h 538625"/>
              <a:gd name="connsiteX280" fmla="*/ 764702 w 874603"/>
              <a:gd name="connsiteY280" fmla="*/ 481276 h 538625"/>
              <a:gd name="connsiteX281" fmla="*/ 769465 w 874603"/>
              <a:gd name="connsiteY281" fmla="*/ 479887 h 538625"/>
              <a:gd name="connsiteX282" fmla="*/ 707552 w 874603"/>
              <a:gd name="connsiteY282" fmla="*/ 479887 h 538625"/>
              <a:gd name="connsiteX283" fmla="*/ 709140 w 874603"/>
              <a:gd name="connsiteY283" fmla="*/ 479887 h 538625"/>
              <a:gd name="connsiteX284" fmla="*/ 707552 w 874603"/>
              <a:gd name="connsiteY284" fmla="*/ 481475 h 538625"/>
              <a:gd name="connsiteX285" fmla="*/ 707552 w 874603"/>
              <a:gd name="connsiteY285" fmla="*/ 479887 h 538625"/>
              <a:gd name="connsiteX286" fmla="*/ 611244 w 874603"/>
              <a:gd name="connsiteY286" fmla="*/ 479887 h 538625"/>
              <a:gd name="connsiteX287" fmla="*/ 612302 w 874603"/>
              <a:gd name="connsiteY287" fmla="*/ 483062 h 538625"/>
              <a:gd name="connsiteX288" fmla="*/ 609127 w 874603"/>
              <a:gd name="connsiteY288" fmla="*/ 481475 h 538625"/>
              <a:gd name="connsiteX289" fmla="*/ 611244 w 874603"/>
              <a:gd name="connsiteY289" fmla="*/ 479887 h 538625"/>
              <a:gd name="connsiteX290" fmla="*/ 277340 w 874603"/>
              <a:gd name="connsiteY290" fmla="*/ 479887 h 538625"/>
              <a:gd name="connsiteX291" fmla="*/ 282102 w 874603"/>
              <a:gd name="connsiteY291" fmla="*/ 481342 h 538625"/>
              <a:gd name="connsiteX292" fmla="*/ 285277 w 874603"/>
              <a:gd name="connsiteY292" fmla="*/ 481342 h 538625"/>
              <a:gd name="connsiteX293" fmla="*/ 283690 w 874603"/>
              <a:gd name="connsiteY293" fmla="*/ 497350 h 538625"/>
              <a:gd name="connsiteX294" fmla="*/ 277340 w 874603"/>
              <a:gd name="connsiteY294" fmla="*/ 488618 h 538625"/>
              <a:gd name="connsiteX295" fmla="*/ 277340 w 874603"/>
              <a:gd name="connsiteY295" fmla="*/ 479887 h 538625"/>
              <a:gd name="connsiteX296" fmla="*/ 728190 w 874603"/>
              <a:gd name="connsiteY296" fmla="*/ 479729 h 538625"/>
              <a:gd name="connsiteX297" fmla="*/ 728190 w 874603"/>
              <a:gd name="connsiteY297" fmla="*/ 492588 h 538625"/>
              <a:gd name="connsiteX298" fmla="*/ 725809 w 874603"/>
              <a:gd name="connsiteY298" fmla="*/ 491159 h 538625"/>
              <a:gd name="connsiteX299" fmla="*/ 723427 w 874603"/>
              <a:gd name="connsiteY299" fmla="*/ 492588 h 538625"/>
              <a:gd name="connsiteX300" fmla="*/ 725809 w 874603"/>
              <a:gd name="connsiteY300" fmla="*/ 486873 h 538625"/>
              <a:gd name="connsiteX301" fmla="*/ 723427 w 874603"/>
              <a:gd name="connsiteY301" fmla="*/ 481157 h 538625"/>
              <a:gd name="connsiteX302" fmla="*/ 728190 w 874603"/>
              <a:gd name="connsiteY302" fmla="*/ 479729 h 538625"/>
              <a:gd name="connsiteX303" fmla="*/ 794864 w 874603"/>
              <a:gd name="connsiteY303" fmla="*/ 479570 h 538625"/>
              <a:gd name="connsiteX304" fmla="*/ 796452 w 874603"/>
              <a:gd name="connsiteY304" fmla="*/ 480840 h 538625"/>
              <a:gd name="connsiteX305" fmla="*/ 794864 w 874603"/>
              <a:gd name="connsiteY305" fmla="*/ 484650 h 538625"/>
              <a:gd name="connsiteX306" fmla="*/ 794864 w 874603"/>
              <a:gd name="connsiteY306" fmla="*/ 479570 h 538625"/>
              <a:gd name="connsiteX307" fmla="*/ 120177 w 874603"/>
              <a:gd name="connsiteY307" fmla="*/ 478300 h 538625"/>
              <a:gd name="connsiteX308" fmla="*/ 123352 w 874603"/>
              <a:gd name="connsiteY308" fmla="*/ 483063 h 538625"/>
              <a:gd name="connsiteX309" fmla="*/ 120177 w 874603"/>
              <a:gd name="connsiteY309" fmla="*/ 483063 h 538625"/>
              <a:gd name="connsiteX310" fmla="*/ 120177 w 874603"/>
              <a:gd name="connsiteY310" fmla="*/ 478300 h 538625"/>
              <a:gd name="connsiteX311" fmla="*/ 791690 w 874603"/>
              <a:gd name="connsiteY311" fmla="*/ 476712 h 538625"/>
              <a:gd name="connsiteX312" fmla="*/ 793277 w 874603"/>
              <a:gd name="connsiteY312" fmla="*/ 476712 h 538625"/>
              <a:gd name="connsiteX313" fmla="*/ 791690 w 874603"/>
              <a:gd name="connsiteY313" fmla="*/ 479887 h 538625"/>
              <a:gd name="connsiteX314" fmla="*/ 791690 w 874603"/>
              <a:gd name="connsiteY314" fmla="*/ 476712 h 538625"/>
              <a:gd name="connsiteX315" fmla="*/ 711785 w 874603"/>
              <a:gd name="connsiteY315" fmla="*/ 476712 h 538625"/>
              <a:gd name="connsiteX316" fmla="*/ 713902 w 874603"/>
              <a:gd name="connsiteY316" fmla="*/ 484650 h 538625"/>
              <a:gd name="connsiteX317" fmla="*/ 710727 w 874603"/>
              <a:gd name="connsiteY317" fmla="*/ 479887 h 538625"/>
              <a:gd name="connsiteX318" fmla="*/ 711785 w 874603"/>
              <a:gd name="connsiteY318" fmla="*/ 476712 h 538625"/>
              <a:gd name="connsiteX319" fmla="*/ 754724 w 874603"/>
              <a:gd name="connsiteY319" fmla="*/ 473537 h 538625"/>
              <a:gd name="connsiteX320" fmla="*/ 761527 w 874603"/>
              <a:gd name="connsiteY320" fmla="*/ 479887 h 538625"/>
              <a:gd name="connsiteX321" fmla="*/ 756084 w 874603"/>
              <a:gd name="connsiteY321" fmla="*/ 484650 h 538625"/>
              <a:gd name="connsiteX322" fmla="*/ 756084 w 874603"/>
              <a:gd name="connsiteY322" fmla="*/ 479887 h 538625"/>
              <a:gd name="connsiteX323" fmla="*/ 757445 w 874603"/>
              <a:gd name="connsiteY323" fmla="*/ 478300 h 538625"/>
              <a:gd name="connsiteX324" fmla="*/ 754724 w 874603"/>
              <a:gd name="connsiteY324" fmla="*/ 473537 h 538625"/>
              <a:gd name="connsiteX325" fmla="*/ 544039 w 874603"/>
              <a:gd name="connsiteY325" fmla="*/ 471950 h 538625"/>
              <a:gd name="connsiteX326" fmla="*/ 545627 w 874603"/>
              <a:gd name="connsiteY326" fmla="*/ 471950 h 538625"/>
              <a:gd name="connsiteX327" fmla="*/ 545627 w 874603"/>
              <a:gd name="connsiteY327" fmla="*/ 473538 h 538625"/>
              <a:gd name="connsiteX328" fmla="*/ 544039 w 874603"/>
              <a:gd name="connsiteY328" fmla="*/ 473538 h 538625"/>
              <a:gd name="connsiteX329" fmla="*/ 544039 w 874603"/>
              <a:gd name="connsiteY329" fmla="*/ 471950 h 538625"/>
              <a:gd name="connsiteX330" fmla="*/ 612302 w 874603"/>
              <a:gd name="connsiteY330" fmla="*/ 470362 h 538625"/>
              <a:gd name="connsiteX331" fmla="*/ 613890 w 874603"/>
              <a:gd name="connsiteY331" fmla="*/ 473537 h 538625"/>
              <a:gd name="connsiteX332" fmla="*/ 612302 w 874603"/>
              <a:gd name="connsiteY332" fmla="*/ 473537 h 538625"/>
              <a:gd name="connsiteX333" fmla="*/ 612302 w 874603"/>
              <a:gd name="connsiteY333" fmla="*/ 470362 h 538625"/>
              <a:gd name="connsiteX334" fmla="*/ 164627 w 874603"/>
              <a:gd name="connsiteY334" fmla="*/ 470362 h 538625"/>
              <a:gd name="connsiteX335" fmla="*/ 166215 w 874603"/>
              <a:gd name="connsiteY335" fmla="*/ 475125 h 538625"/>
              <a:gd name="connsiteX336" fmla="*/ 163040 w 874603"/>
              <a:gd name="connsiteY336" fmla="*/ 473934 h 538625"/>
              <a:gd name="connsiteX337" fmla="*/ 164627 w 874603"/>
              <a:gd name="connsiteY337" fmla="*/ 470362 h 538625"/>
              <a:gd name="connsiteX338" fmla="*/ 758352 w 874603"/>
              <a:gd name="connsiteY338" fmla="*/ 468775 h 538625"/>
              <a:gd name="connsiteX339" fmla="*/ 759940 w 874603"/>
              <a:gd name="connsiteY339" fmla="*/ 468775 h 538625"/>
              <a:gd name="connsiteX340" fmla="*/ 758352 w 874603"/>
              <a:gd name="connsiteY340" fmla="*/ 470363 h 538625"/>
              <a:gd name="connsiteX341" fmla="*/ 532133 w 874603"/>
              <a:gd name="connsiteY341" fmla="*/ 468775 h 538625"/>
              <a:gd name="connsiteX342" fmla="*/ 532927 w 874603"/>
              <a:gd name="connsiteY342" fmla="*/ 470892 h 538625"/>
              <a:gd name="connsiteX343" fmla="*/ 532133 w 874603"/>
              <a:gd name="connsiteY343" fmla="*/ 471950 h 538625"/>
              <a:gd name="connsiteX344" fmla="*/ 531339 w 874603"/>
              <a:gd name="connsiteY344" fmla="*/ 469833 h 538625"/>
              <a:gd name="connsiteX345" fmla="*/ 532133 w 874603"/>
              <a:gd name="connsiteY345" fmla="*/ 468775 h 538625"/>
              <a:gd name="connsiteX346" fmla="*/ 366240 w 874603"/>
              <a:gd name="connsiteY346" fmla="*/ 468775 h 538625"/>
              <a:gd name="connsiteX347" fmla="*/ 369415 w 874603"/>
              <a:gd name="connsiteY347" fmla="*/ 470164 h 538625"/>
              <a:gd name="connsiteX348" fmla="*/ 371003 w 874603"/>
              <a:gd name="connsiteY348" fmla="*/ 479888 h 538625"/>
              <a:gd name="connsiteX349" fmla="*/ 366240 w 874603"/>
              <a:gd name="connsiteY349" fmla="*/ 468775 h 538625"/>
              <a:gd name="connsiteX350" fmla="*/ 423231 w 874603"/>
              <a:gd name="connsiteY350" fmla="*/ 467187 h 538625"/>
              <a:gd name="connsiteX351" fmla="*/ 427517 w 874603"/>
              <a:gd name="connsiteY351" fmla="*/ 478829 h 538625"/>
              <a:gd name="connsiteX352" fmla="*/ 436090 w 874603"/>
              <a:gd name="connsiteY352" fmla="*/ 480284 h 538625"/>
              <a:gd name="connsiteX353" fmla="*/ 427517 w 874603"/>
              <a:gd name="connsiteY353" fmla="*/ 481739 h 538625"/>
              <a:gd name="connsiteX354" fmla="*/ 421802 w 874603"/>
              <a:gd name="connsiteY354" fmla="*/ 470097 h 538625"/>
              <a:gd name="connsiteX355" fmla="*/ 423231 w 874603"/>
              <a:gd name="connsiteY355" fmla="*/ 467187 h 538625"/>
              <a:gd name="connsiteX356" fmla="*/ 584918 w 874603"/>
              <a:gd name="connsiteY356" fmla="*/ 466923 h 538625"/>
              <a:gd name="connsiteX357" fmla="*/ 588490 w 874603"/>
              <a:gd name="connsiteY357" fmla="*/ 468246 h 538625"/>
              <a:gd name="connsiteX358" fmla="*/ 584918 w 874603"/>
              <a:gd name="connsiteY358" fmla="*/ 473538 h 538625"/>
              <a:gd name="connsiteX359" fmla="*/ 584918 w 874603"/>
              <a:gd name="connsiteY359" fmla="*/ 466923 h 538625"/>
              <a:gd name="connsiteX360" fmla="*/ 774227 w 874603"/>
              <a:gd name="connsiteY360" fmla="*/ 465600 h 538625"/>
              <a:gd name="connsiteX361" fmla="*/ 775815 w 874603"/>
              <a:gd name="connsiteY361" fmla="*/ 467187 h 538625"/>
              <a:gd name="connsiteX362" fmla="*/ 774227 w 874603"/>
              <a:gd name="connsiteY362" fmla="*/ 468775 h 538625"/>
              <a:gd name="connsiteX363" fmla="*/ 774227 w 874603"/>
              <a:gd name="connsiteY363" fmla="*/ 465600 h 538625"/>
              <a:gd name="connsiteX364" fmla="*/ 612619 w 874603"/>
              <a:gd name="connsiteY364" fmla="*/ 465600 h 538625"/>
              <a:gd name="connsiteX365" fmla="*/ 608809 w 874603"/>
              <a:gd name="connsiteY365" fmla="*/ 471950 h 538625"/>
              <a:gd name="connsiteX366" fmla="*/ 607539 w 874603"/>
              <a:gd name="connsiteY366" fmla="*/ 470680 h 538625"/>
              <a:gd name="connsiteX367" fmla="*/ 612619 w 874603"/>
              <a:gd name="connsiteY367" fmla="*/ 465600 h 538625"/>
              <a:gd name="connsiteX368" fmla="*/ 186058 w 874603"/>
              <a:gd name="connsiteY368" fmla="*/ 465600 h 538625"/>
              <a:gd name="connsiteX369" fmla="*/ 186852 w 874603"/>
              <a:gd name="connsiteY369" fmla="*/ 468775 h 538625"/>
              <a:gd name="connsiteX370" fmla="*/ 185264 w 874603"/>
              <a:gd name="connsiteY370" fmla="*/ 467187 h 538625"/>
              <a:gd name="connsiteX371" fmla="*/ 186058 w 874603"/>
              <a:gd name="connsiteY371" fmla="*/ 465600 h 538625"/>
              <a:gd name="connsiteX372" fmla="*/ 114960 w 874603"/>
              <a:gd name="connsiteY372" fmla="*/ 465600 h 538625"/>
              <a:gd name="connsiteX373" fmla="*/ 119042 w 874603"/>
              <a:gd name="connsiteY373" fmla="*/ 465600 h 538625"/>
              <a:gd name="connsiteX374" fmla="*/ 120403 w 874603"/>
              <a:gd name="connsiteY374" fmla="*/ 473935 h 538625"/>
              <a:gd name="connsiteX375" fmla="*/ 114960 w 874603"/>
              <a:gd name="connsiteY375" fmla="*/ 476713 h 538625"/>
              <a:gd name="connsiteX376" fmla="*/ 112239 w 874603"/>
              <a:gd name="connsiteY376" fmla="*/ 471156 h 538625"/>
              <a:gd name="connsiteX377" fmla="*/ 114960 w 874603"/>
              <a:gd name="connsiteY377" fmla="*/ 465600 h 538625"/>
              <a:gd name="connsiteX378" fmla="*/ 810739 w 874603"/>
              <a:gd name="connsiteY378" fmla="*/ 464012 h 538625"/>
              <a:gd name="connsiteX379" fmla="*/ 812327 w 874603"/>
              <a:gd name="connsiteY379" fmla="*/ 464012 h 538625"/>
              <a:gd name="connsiteX380" fmla="*/ 812327 w 874603"/>
              <a:gd name="connsiteY380" fmla="*/ 465600 h 538625"/>
              <a:gd name="connsiteX381" fmla="*/ 810739 w 874603"/>
              <a:gd name="connsiteY381" fmla="*/ 465600 h 538625"/>
              <a:gd name="connsiteX382" fmla="*/ 639289 w 874603"/>
              <a:gd name="connsiteY382" fmla="*/ 464012 h 538625"/>
              <a:gd name="connsiteX383" fmla="*/ 640877 w 874603"/>
              <a:gd name="connsiteY383" fmla="*/ 465600 h 538625"/>
              <a:gd name="connsiteX384" fmla="*/ 640877 w 874603"/>
              <a:gd name="connsiteY384" fmla="*/ 468775 h 538625"/>
              <a:gd name="connsiteX385" fmla="*/ 639289 w 874603"/>
              <a:gd name="connsiteY385" fmla="*/ 464012 h 538625"/>
              <a:gd name="connsiteX386" fmla="*/ 151927 w 874603"/>
              <a:gd name="connsiteY386" fmla="*/ 464012 h 538625"/>
              <a:gd name="connsiteX387" fmla="*/ 156690 w 874603"/>
              <a:gd name="connsiteY387" fmla="*/ 465600 h 538625"/>
              <a:gd name="connsiteX388" fmla="*/ 156690 w 874603"/>
              <a:gd name="connsiteY388" fmla="*/ 468775 h 538625"/>
              <a:gd name="connsiteX389" fmla="*/ 151927 w 874603"/>
              <a:gd name="connsiteY389" fmla="*/ 465600 h 538625"/>
              <a:gd name="connsiteX390" fmla="*/ 646522 w 874603"/>
              <a:gd name="connsiteY390" fmla="*/ 462425 h 538625"/>
              <a:gd name="connsiteX391" fmla="*/ 653577 w 874603"/>
              <a:gd name="connsiteY391" fmla="*/ 466592 h 538625"/>
              <a:gd name="connsiteX392" fmla="*/ 646522 w 874603"/>
              <a:gd name="connsiteY392" fmla="*/ 469371 h 538625"/>
              <a:gd name="connsiteX393" fmla="*/ 646522 w 874603"/>
              <a:gd name="connsiteY393" fmla="*/ 473538 h 538625"/>
              <a:gd name="connsiteX394" fmla="*/ 643699 w 874603"/>
              <a:gd name="connsiteY394" fmla="*/ 472149 h 538625"/>
              <a:gd name="connsiteX395" fmla="*/ 645110 w 874603"/>
              <a:gd name="connsiteY395" fmla="*/ 469371 h 538625"/>
              <a:gd name="connsiteX396" fmla="*/ 646522 w 874603"/>
              <a:gd name="connsiteY396" fmla="*/ 462425 h 538625"/>
              <a:gd name="connsiteX397" fmla="*/ 634130 w 874603"/>
              <a:gd name="connsiteY397" fmla="*/ 462425 h 538625"/>
              <a:gd name="connsiteX398" fmla="*/ 637702 w 874603"/>
              <a:gd name="connsiteY398" fmla="*/ 467188 h 538625"/>
              <a:gd name="connsiteX399" fmla="*/ 635321 w 874603"/>
              <a:gd name="connsiteY399" fmla="*/ 467188 h 538625"/>
              <a:gd name="connsiteX400" fmla="*/ 634130 w 874603"/>
              <a:gd name="connsiteY400" fmla="*/ 462425 h 538625"/>
              <a:gd name="connsiteX401" fmla="*/ 469427 w 874603"/>
              <a:gd name="connsiteY401" fmla="*/ 462425 h 538625"/>
              <a:gd name="connsiteX402" fmla="*/ 471015 w 874603"/>
              <a:gd name="connsiteY402" fmla="*/ 462425 h 538625"/>
              <a:gd name="connsiteX403" fmla="*/ 471015 w 874603"/>
              <a:gd name="connsiteY403" fmla="*/ 464013 h 538625"/>
              <a:gd name="connsiteX404" fmla="*/ 664689 w 874603"/>
              <a:gd name="connsiteY404" fmla="*/ 462226 h 538625"/>
              <a:gd name="connsiteX405" fmla="*/ 663328 w 874603"/>
              <a:gd name="connsiteY405" fmla="*/ 467783 h 538625"/>
              <a:gd name="connsiteX406" fmla="*/ 657886 w 874603"/>
              <a:gd name="connsiteY406" fmla="*/ 467783 h 538625"/>
              <a:gd name="connsiteX407" fmla="*/ 659246 w 874603"/>
              <a:gd name="connsiteY407" fmla="*/ 471950 h 538625"/>
              <a:gd name="connsiteX408" fmla="*/ 655164 w 874603"/>
              <a:gd name="connsiteY408" fmla="*/ 466393 h 538625"/>
              <a:gd name="connsiteX409" fmla="*/ 664689 w 874603"/>
              <a:gd name="connsiteY409" fmla="*/ 462226 h 538625"/>
              <a:gd name="connsiteX410" fmla="*/ 485302 w 874603"/>
              <a:gd name="connsiteY410" fmla="*/ 460837 h 538625"/>
              <a:gd name="connsiteX411" fmla="*/ 488477 w 874603"/>
              <a:gd name="connsiteY411" fmla="*/ 465599 h 538625"/>
              <a:gd name="connsiteX412" fmla="*/ 485302 w 874603"/>
              <a:gd name="connsiteY412" fmla="*/ 467187 h 538625"/>
              <a:gd name="connsiteX413" fmla="*/ 485302 w 874603"/>
              <a:gd name="connsiteY413" fmla="*/ 460837 h 538625"/>
              <a:gd name="connsiteX414" fmla="*/ 407514 w 874603"/>
              <a:gd name="connsiteY414" fmla="*/ 460837 h 538625"/>
              <a:gd name="connsiteX415" fmla="*/ 409102 w 874603"/>
              <a:gd name="connsiteY415" fmla="*/ 460837 h 538625"/>
              <a:gd name="connsiteX416" fmla="*/ 409102 w 874603"/>
              <a:gd name="connsiteY416" fmla="*/ 462425 h 538625"/>
              <a:gd name="connsiteX417" fmla="*/ 407514 w 874603"/>
              <a:gd name="connsiteY417" fmla="*/ 460837 h 538625"/>
              <a:gd name="connsiteX418" fmla="*/ 639289 w 874603"/>
              <a:gd name="connsiteY418" fmla="*/ 459250 h 538625"/>
              <a:gd name="connsiteX419" fmla="*/ 640877 w 874603"/>
              <a:gd name="connsiteY419" fmla="*/ 460837 h 538625"/>
              <a:gd name="connsiteX420" fmla="*/ 640877 w 874603"/>
              <a:gd name="connsiteY420" fmla="*/ 462425 h 538625"/>
              <a:gd name="connsiteX421" fmla="*/ 639289 w 874603"/>
              <a:gd name="connsiteY421" fmla="*/ 459250 h 538625"/>
              <a:gd name="connsiteX422" fmla="*/ 594839 w 874603"/>
              <a:gd name="connsiteY422" fmla="*/ 459250 h 538625"/>
              <a:gd name="connsiteX423" fmla="*/ 596427 w 874603"/>
              <a:gd name="connsiteY423" fmla="*/ 459250 h 538625"/>
              <a:gd name="connsiteX424" fmla="*/ 596427 w 874603"/>
              <a:gd name="connsiteY424" fmla="*/ 460838 h 538625"/>
              <a:gd name="connsiteX425" fmla="*/ 594839 w 874603"/>
              <a:gd name="connsiteY425" fmla="*/ 460838 h 538625"/>
              <a:gd name="connsiteX426" fmla="*/ 531339 w 874603"/>
              <a:gd name="connsiteY426" fmla="*/ 459250 h 538625"/>
              <a:gd name="connsiteX427" fmla="*/ 532927 w 874603"/>
              <a:gd name="connsiteY427" fmla="*/ 459250 h 538625"/>
              <a:gd name="connsiteX428" fmla="*/ 532927 w 874603"/>
              <a:gd name="connsiteY428" fmla="*/ 460838 h 538625"/>
              <a:gd name="connsiteX429" fmla="*/ 531339 w 874603"/>
              <a:gd name="connsiteY429" fmla="*/ 460838 h 538625"/>
              <a:gd name="connsiteX430" fmla="*/ 523402 w 874603"/>
              <a:gd name="connsiteY430" fmla="*/ 459250 h 538625"/>
              <a:gd name="connsiteX431" fmla="*/ 523402 w 874603"/>
              <a:gd name="connsiteY431" fmla="*/ 462822 h 538625"/>
              <a:gd name="connsiteX432" fmla="*/ 521814 w 874603"/>
              <a:gd name="connsiteY432" fmla="*/ 462822 h 538625"/>
              <a:gd name="connsiteX433" fmla="*/ 523402 w 874603"/>
              <a:gd name="connsiteY433" fmla="*/ 459250 h 538625"/>
              <a:gd name="connsiteX434" fmla="*/ 471014 w 874603"/>
              <a:gd name="connsiteY434" fmla="*/ 459250 h 538625"/>
              <a:gd name="connsiteX435" fmla="*/ 472602 w 874603"/>
              <a:gd name="connsiteY435" fmla="*/ 459250 h 538625"/>
              <a:gd name="connsiteX436" fmla="*/ 472602 w 874603"/>
              <a:gd name="connsiteY436" fmla="*/ 460838 h 538625"/>
              <a:gd name="connsiteX437" fmla="*/ 471014 w 874603"/>
              <a:gd name="connsiteY437" fmla="*/ 460838 h 538625"/>
              <a:gd name="connsiteX438" fmla="*/ 382115 w 874603"/>
              <a:gd name="connsiteY438" fmla="*/ 459250 h 538625"/>
              <a:gd name="connsiteX439" fmla="*/ 383702 w 874603"/>
              <a:gd name="connsiteY439" fmla="*/ 465600 h 538625"/>
              <a:gd name="connsiteX440" fmla="*/ 380527 w 874603"/>
              <a:gd name="connsiteY440" fmla="*/ 464013 h 538625"/>
              <a:gd name="connsiteX441" fmla="*/ 382115 w 874603"/>
              <a:gd name="connsiteY441" fmla="*/ 459250 h 538625"/>
              <a:gd name="connsiteX442" fmla="*/ 291627 w 874603"/>
              <a:gd name="connsiteY442" fmla="*/ 459250 h 538625"/>
              <a:gd name="connsiteX443" fmla="*/ 293215 w 874603"/>
              <a:gd name="connsiteY443" fmla="*/ 462425 h 538625"/>
              <a:gd name="connsiteX444" fmla="*/ 291627 w 874603"/>
              <a:gd name="connsiteY444" fmla="*/ 460837 h 538625"/>
              <a:gd name="connsiteX445" fmla="*/ 291627 w 874603"/>
              <a:gd name="connsiteY445" fmla="*/ 459250 h 538625"/>
              <a:gd name="connsiteX446" fmla="*/ 256702 w 874603"/>
              <a:gd name="connsiteY446" fmla="*/ 459250 h 538625"/>
              <a:gd name="connsiteX447" fmla="*/ 261465 w 874603"/>
              <a:gd name="connsiteY447" fmla="*/ 462822 h 538625"/>
              <a:gd name="connsiteX448" fmla="*/ 258290 w 874603"/>
              <a:gd name="connsiteY448" fmla="*/ 462822 h 538625"/>
              <a:gd name="connsiteX449" fmla="*/ 256702 w 874603"/>
              <a:gd name="connsiteY449" fmla="*/ 459250 h 538625"/>
              <a:gd name="connsiteX450" fmla="*/ 741796 w 874603"/>
              <a:gd name="connsiteY450" fmla="*/ 457662 h 538625"/>
              <a:gd name="connsiteX451" fmla="*/ 743157 w 874603"/>
              <a:gd name="connsiteY451" fmla="*/ 468775 h 538625"/>
              <a:gd name="connsiteX452" fmla="*/ 739075 w 874603"/>
              <a:gd name="connsiteY452" fmla="*/ 464608 h 538625"/>
              <a:gd name="connsiteX453" fmla="*/ 741796 w 874603"/>
              <a:gd name="connsiteY453" fmla="*/ 457662 h 538625"/>
              <a:gd name="connsiteX454" fmla="*/ 571027 w 874603"/>
              <a:gd name="connsiteY454" fmla="*/ 457662 h 538625"/>
              <a:gd name="connsiteX455" fmla="*/ 571027 w 874603"/>
              <a:gd name="connsiteY455" fmla="*/ 459250 h 538625"/>
              <a:gd name="connsiteX456" fmla="*/ 569439 w 874603"/>
              <a:gd name="connsiteY456" fmla="*/ 459250 h 538625"/>
              <a:gd name="connsiteX457" fmla="*/ 571027 w 874603"/>
              <a:gd name="connsiteY457" fmla="*/ 457662 h 538625"/>
              <a:gd name="connsiteX458" fmla="*/ 155101 w 874603"/>
              <a:gd name="connsiteY458" fmla="*/ 457662 h 538625"/>
              <a:gd name="connsiteX459" fmla="*/ 156689 w 874603"/>
              <a:gd name="connsiteY459" fmla="*/ 460837 h 538625"/>
              <a:gd name="connsiteX460" fmla="*/ 153514 w 874603"/>
              <a:gd name="connsiteY460" fmla="*/ 459779 h 538625"/>
              <a:gd name="connsiteX461" fmla="*/ 155101 w 874603"/>
              <a:gd name="connsiteY461" fmla="*/ 457662 h 538625"/>
              <a:gd name="connsiteX462" fmla="*/ 821141 w 874603"/>
              <a:gd name="connsiteY462" fmla="*/ 457170 h 538625"/>
              <a:gd name="connsiteX463" fmla="*/ 823440 w 874603"/>
              <a:gd name="connsiteY463" fmla="*/ 457662 h 538625"/>
              <a:gd name="connsiteX464" fmla="*/ 826615 w 874603"/>
              <a:gd name="connsiteY464" fmla="*/ 458343 h 538625"/>
              <a:gd name="connsiteX465" fmla="*/ 823440 w 874603"/>
              <a:gd name="connsiteY465" fmla="*/ 459704 h 538625"/>
              <a:gd name="connsiteX466" fmla="*/ 823440 w 874603"/>
              <a:gd name="connsiteY466" fmla="*/ 462425 h 538625"/>
              <a:gd name="connsiteX467" fmla="*/ 820773 w 874603"/>
              <a:gd name="connsiteY467" fmla="*/ 456329 h 538625"/>
              <a:gd name="connsiteX468" fmla="*/ 821141 w 874603"/>
              <a:gd name="connsiteY468" fmla="*/ 457170 h 538625"/>
              <a:gd name="connsiteX469" fmla="*/ 820265 w 874603"/>
              <a:gd name="connsiteY469" fmla="*/ 456982 h 538625"/>
              <a:gd name="connsiteX470" fmla="*/ 594443 w 874603"/>
              <a:gd name="connsiteY470" fmla="*/ 456075 h 538625"/>
              <a:gd name="connsiteX471" fmla="*/ 598015 w 874603"/>
              <a:gd name="connsiteY471" fmla="*/ 457133 h 538625"/>
              <a:gd name="connsiteX472" fmla="*/ 595634 w 874603"/>
              <a:gd name="connsiteY472" fmla="*/ 458192 h 538625"/>
              <a:gd name="connsiteX473" fmla="*/ 594443 w 874603"/>
              <a:gd name="connsiteY473" fmla="*/ 456075 h 538625"/>
              <a:gd name="connsiteX474" fmla="*/ 131289 w 874603"/>
              <a:gd name="connsiteY474" fmla="*/ 456075 h 538625"/>
              <a:gd name="connsiteX475" fmla="*/ 138092 w 874603"/>
              <a:gd name="connsiteY475" fmla="*/ 462690 h 538625"/>
              <a:gd name="connsiteX476" fmla="*/ 140814 w 874603"/>
              <a:gd name="connsiteY476" fmla="*/ 462690 h 538625"/>
              <a:gd name="connsiteX477" fmla="*/ 139453 w 874603"/>
              <a:gd name="connsiteY477" fmla="*/ 471950 h 538625"/>
              <a:gd name="connsiteX478" fmla="*/ 132650 w 874603"/>
              <a:gd name="connsiteY478" fmla="*/ 457398 h 538625"/>
              <a:gd name="connsiteX479" fmla="*/ 131289 w 874603"/>
              <a:gd name="connsiteY479" fmla="*/ 456075 h 538625"/>
              <a:gd name="connsiteX480" fmla="*/ 620239 w 874603"/>
              <a:gd name="connsiteY480" fmla="*/ 456074 h 538625"/>
              <a:gd name="connsiteX481" fmla="*/ 621827 w 874603"/>
              <a:gd name="connsiteY481" fmla="*/ 456074 h 538625"/>
              <a:gd name="connsiteX482" fmla="*/ 621827 w 874603"/>
              <a:gd name="connsiteY482" fmla="*/ 457662 h 538625"/>
              <a:gd name="connsiteX483" fmla="*/ 620239 w 874603"/>
              <a:gd name="connsiteY483" fmla="*/ 456074 h 538625"/>
              <a:gd name="connsiteX484" fmla="*/ 540864 w 874603"/>
              <a:gd name="connsiteY484" fmla="*/ 454487 h 538625"/>
              <a:gd name="connsiteX485" fmla="*/ 543510 w 874603"/>
              <a:gd name="connsiteY485" fmla="*/ 457208 h 538625"/>
              <a:gd name="connsiteX486" fmla="*/ 548802 w 874603"/>
              <a:gd name="connsiteY486" fmla="*/ 455848 h 538625"/>
              <a:gd name="connsiteX487" fmla="*/ 548802 w 874603"/>
              <a:gd name="connsiteY487" fmla="*/ 458569 h 538625"/>
              <a:gd name="connsiteX488" fmla="*/ 542187 w 874603"/>
              <a:gd name="connsiteY488" fmla="*/ 459930 h 538625"/>
              <a:gd name="connsiteX489" fmla="*/ 540864 w 874603"/>
              <a:gd name="connsiteY489" fmla="*/ 454487 h 538625"/>
              <a:gd name="connsiteX490" fmla="*/ 750415 w 874603"/>
              <a:gd name="connsiteY490" fmla="*/ 452900 h 538625"/>
              <a:gd name="connsiteX491" fmla="*/ 750415 w 874603"/>
              <a:gd name="connsiteY491" fmla="*/ 458343 h 538625"/>
              <a:gd name="connsiteX492" fmla="*/ 748828 w 874603"/>
              <a:gd name="connsiteY492" fmla="*/ 461064 h 538625"/>
              <a:gd name="connsiteX493" fmla="*/ 744065 w 874603"/>
              <a:gd name="connsiteY493" fmla="*/ 459704 h 538625"/>
              <a:gd name="connsiteX494" fmla="*/ 750415 w 874603"/>
              <a:gd name="connsiteY494" fmla="*/ 452900 h 538625"/>
              <a:gd name="connsiteX495" fmla="*/ 472602 w 874603"/>
              <a:gd name="connsiteY495" fmla="*/ 452900 h 538625"/>
              <a:gd name="connsiteX496" fmla="*/ 472602 w 874603"/>
              <a:gd name="connsiteY496" fmla="*/ 457662 h 538625"/>
              <a:gd name="connsiteX497" fmla="*/ 467522 w 874603"/>
              <a:gd name="connsiteY497" fmla="*/ 459250 h 538625"/>
              <a:gd name="connsiteX498" fmla="*/ 467522 w 874603"/>
              <a:gd name="connsiteY498" fmla="*/ 456075 h 538625"/>
              <a:gd name="connsiteX499" fmla="*/ 472602 w 874603"/>
              <a:gd name="connsiteY499" fmla="*/ 452900 h 538625"/>
              <a:gd name="connsiteX500" fmla="*/ 528364 w 874603"/>
              <a:gd name="connsiteY500" fmla="*/ 449129 h 538625"/>
              <a:gd name="connsiteX501" fmla="*/ 524197 w 874603"/>
              <a:gd name="connsiteY501" fmla="*/ 450518 h 538625"/>
              <a:gd name="connsiteX502" fmla="*/ 528364 w 874603"/>
              <a:gd name="connsiteY502" fmla="*/ 449129 h 538625"/>
              <a:gd name="connsiteX503" fmla="*/ 829790 w 874603"/>
              <a:gd name="connsiteY503" fmla="*/ 448137 h 538625"/>
              <a:gd name="connsiteX504" fmla="*/ 831377 w 874603"/>
              <a:gd name="connsiteY504" fmla="*/ 448137 h 538625"/>
              <a:gd name="connsiteX505" fmla="*/ 831377 w 874603"/>
              <a:gd name="connsiteY505" fmla="*/ 449725 h 538625"/>
              <a:gd name="connsiteX506" fmla="*/ 829790 w 874603"/>
              <a:gd name="connsiteY506" fmla="*/ 448137 h 538625"/>
              <a:gd name="connsiteX507" fmla="*/ 411789 w 874603"/>
              <a:gd name="connsiteY507" fmla="*/ 447849 h 538625"/>
              <a:gd name="connsiteX508" fmla="*/ 413254 w 874603"/>
              <a:gd name="connsiteY508" fmla="*/ 449148 h 538625"/>
              <a:gd name="connsiteX509" fmla="*/ 419116 w 874603"/>
              <a:gd name="connsiteY509" fmla="*/ 450447 h 538625"/>
              <a:gd name="connsiteX510" fmla="*/ 419116 w 874603"/>
              <a:gd name="connsiteY510" fmla="*/ 456941 h 538625"/>
              <a:gd name="connsiteX511" fmla="*/ 417650 w 874603"/>
              <a:gd name="connsiteY511" fmla="*/ 454343 h 538625"/>
              <a:gd name="connsiteX512" fmla="*/ 407393 w 874603"/>
              <a:gd name="connsiteY512" fmla="*/ 456941 h 538625"/>
              <a:gd name="connsiteX513" fmla="*/ 407393 w 874603"/>
              <a:gd name="connsiteY513" fmla="*/ 453044 h 538625"/>
              <a:gd name="connsiteX514" fmla="*/ 405927 w 874603"/>
              <a:gd name="connsiteY514" fmla="*/ 451746 h 538625"/>
              <a:gd name="connsiteX515" fmla="*/ 411789 w 874603"/>
              <a:gd name="connsiteY515" fmla="*/ 447849 h 538625"/>
              <a:gd name="connsiteX516" fmla="*/ 623415 w 874603"/>
              <a:gd name="connsiteY516" fmla="*/ 446550 h 538625"/>
              <a:gd name="connsiteX517" fmla="*/ 621828 w 874603"/>
              <a:gd name="connsiteY517" fmla="*/ 449725 h 538625"/>
              <a:gd name="connsiteX518" fmla="*/ 620240 w 874603"/>
              <a:gd name="connsiteY518" fmla="*/ 449725 h 538625"/>
              <a:gd name="connsiteX519" fmla="*/ 623415 w 874603"/>
              <a:gd name="connsiteY519" fmla="*/ 446550 h 538625"/>
              <a:gd name="connsiteX520" fmla="*/ 401165 w 874603"/>
              <a:gd name="connsiteY520" fmla="*/ 446550 h 538625"/>
              <a:gd name="connsiteX521" fmla="*/ 402753 w 874603"/>
              <a:gd name="connsiteY521" fmla="*/ 446550 h 538625"/>
              <a:gd name="connsiteX522" fmla="*/ 402753 w 874603"/>
              <a:gd name="connsiteY522" fmla="*/ 448138 h 538625"/>
              <a:gd name="connsiteX523" fmla="*/ 520029 w 874603"/>
              <a:gd name="connsiteY523" fmla="*/ 444962 h 538625"/>
              <a:gd name="connsiteX524" fmla="*/ 524197 w 874603"/>
              <a:gd name="connsiteY524" fmla="*/ 450518 h 538625"/>
              <a:gd name="connsiteX525" fmla="*/ 524197 w 874603"/>
              <a:gd name="connsiteY525" fmla="*/ 456075 h 538625"/>
              <a:gd name="connsiteX526" fmla="*/ 518640 w 874603"/>
              <a:gd name="connsiteY526" fmla="*/ 447740 h 538625"/>
              <a:gd name="connsiteX527" fmla="*/ 520029 w 874603"/>
              <a:gd name="connsiteY527" fmla="*/ 444962 h 538625"/>
              <a:gd name="connsiteX528" fmla="*/ 821853 w 874603"/>
              <a:gd name="connsiteY528" fmla="*/ 443375 h 538625"/>
              <a:gd name="connsiteX529" fmla="*/ 823440 w 874603"/>
              <a:gd name="connsiteY529" fmla="*/ 452900 h 538625"/>
              <a:gd name="connsiteX530" fmla="*/ 820773 w 874603"/>
              <a:gd name="connsiteY530" fmla="*/ 456329 h 538625"/>
              <a:gd name="connsiteX531" fmla="*/ 818678 w 874603"/>
              <a:gd name="connsiteY531" fmla="*/ 451539 h 538625"/>
              <a:gd name="connsiteX532" fmla="*/ 818678 w 874603"/>
              <a:gd name="connsiteY532" fmla="*/ 450179 h 538625"/>
              <a:gd name="connsiteX533" fmla="*/ 821853 w 874603"/>
              <a:gd name="connsiteY533" fmla="*/ 450179 h 538625"/>
              <a:gd name="connsiteX534" fmla="*/ 818678 w 874603"/>
              <a:gd name="connsiteY534" fmla="*/ 447457 h 538625"/>
              <a:gd name="connsiteX535" fmla="*/ 817090 w 874603"/>
              <a:gd name="connsiteY535" fmla="*/ 447457 h 538625"/>
              <a:gd name="connsiteX536" fmla="*/ 821853 w 874603"/>
              <a:gd name="connsiteY536" fmla="*/ 443375 h 538625"/>
              <a:gd name="connsiteX537" fmla="*/ 748431 w 874603"/>
              <a:gd name="connsiteY537" fmla="*/ 443375 h 538625"/>
              <a:gd name="connsiteX538" fmla="*/ 749622 w 874603"/>
              <a:gd name="connsiteY538" fmla="*/ 446947 h 538625"/>
              <a:gd name="connsiteX539" fmla="*/ 748431 w 874603"/>
              <a:gd name="connsiteY539" fmla="*/ 446947 h 538625"/>
              <a:gd name="connsiteX540" fmla="*/ 747240 w 874603"/>
              <a:gd name="connsiteY540" fmla="*/ 445756 h 538625"/>
              <a:gd name="connsiteX541" fmla="*/ 748431 w 874603"/>
              <a:gd name="connsiteY541" fmla="*/ 443375 h 538625"/>
              <a:gd name="connsiteX542" fmla="*/ 528165 w 874603"/>
              <a:gd name="connsiteY542" fmla="*/ 443375 h 538625"/>
              <a:gd name="connsiteX543" fmla="*/ 528165 w 874603"/>
              <a:gd name="connsiteY543" fmla="*/ 444963 h 538625"/>
              <a:gd name="connsiteX544" fmla="*/ 526577 w 874603"/>
              <a:gd name="connsiteY544" fmla="*/ 444963 h 538625"/>
              <a:gd name="connsiteX545" fmla="*/ 528165 w 874603"/>
              <a:gd name="connsiteY545" fmla="*/ 443375 h 538625"/>
              <a:gd name="connsiteX546" fmla="*/ 383703 w 874603"/>
              <a:gd name="connsiteY546" fmla="*/ 443110 h 538625"/>
              <a:gd name="connsiteX547" fmla="*/ 388465 w 874603"/>
              <a:gd name="connsiteY547" fmla="*/ 443110 h 538625"/>
              <a:gd name="connsiteX548" fmla="*/ 385290 w 874603"/>
              <a:gd name="connsiteY548" fmla="*/ 449725 h 538625"/>
              <a:gd name="connsiteX549" fmla="*/ 383703 w 874603"/>
              <a:gd name="connsiteY549" fmla="*/ 443110 h 538625"/>
              <a:gd name="connsiteX550" fmla="*/ 682152 w 874603"/>
              <a:gd name="connsiteY550" fmla="*/ 441787 h 538625"/>
              <a:gd name="connsiteX551" fmla="*/ 682152 w 874603"/>
              <a:gd name="connsiteY551" fmla="*/ 449725 h 538625"/>
              <a:gd name="connsiteX552" fmla="*/ 680565 w 874603"/>
              <a:gd name="connsiteY552" fmla="*/ 449725 h 538625"/>
              <a:gd name="connsiteX553" fmla="*/ 682152 w 874603"/>
              <a:gd name="connsiteY553" fmla="*/ 441787 h 538625"/>
              <a:gd name="connsiteX554" fmla="*/ 437677 w 874603"/>
              <a:gd name="connsiteY554" fmla="*/ 441787 h 538625"/>
              <a:gd name="connsiteX555" fmla="*/ 439265 w 874603"/>
              <a:gd name="connsiteY555" fmla="*/ 445359 h 538625"/>
              <a:gd name="connsiteX556" fmla="*/ 437677 w 874603"/>
              <a:gd name="connsiteY556" fmla="*/ 446550 h 538625"/>
              <a:gd name="connsiteX557" fmla="*/ 437677 w 874603"/>
              <a:gd name="connsiteY557" fmla="*/ 441787 h 538625"/>
              <a:gd name="connsiteX558" fmla="*/ 138320 w 874603"/>
              <a:gd name="connsiteY558" fmla="*/ 441787 h 538625"/>
              <a:gd name="connsiteX559" fmla="*/ 139680 w 874603"/>
              <a:gd name="connsiteY559" fmla="*/ 449951 h 538625"/>
              <a:gd name="connsiteX560" fmla="*/ 139680 w 874603"/>
              <a:gd name="connsiteY560" fmla="*/ 451312 h 538625"/>
              <a:gd name="connsiteX561" fmla="*/ 134238 w 874603"/>
              <a:gd name="connsiteY561" fmla="*/ 444508 h 538625"/>
              <a:gd name="connsiteX562" fmla="*/ 138320 w 874603"/>
              <a:gd name="connsiteY562" fmla="*/ 441787 h 538625"/>
              <a:gd name="connsiteX563" fmla="*/ 818677 w 874603"/>
              <a:gd name="connsiteY563" fmla="*/ 440200 h 538625"/>
              <a:gd name="connsiteX564" fmla="*/ 820265 w 874603"/>
              <a:gd name="connsiteY564" fmla="*/ 440200 h 538625"/>
              <a:gd name="connsiteX565" fmla="*/ 820265 w 874603"/>
              <a:gd name="connsiteY565" fmla="*/ 441788 h 538625"/>
              <a:gd name="connsiteX566" fmla="*/ 818677 w 874603"/>
              <a:gd name="connsiteY566" fmla="*/ 441788 h 538625"/>
              <a:gd name="connsiteX567" fmla="*/ 596427 w 874603"/>
              <a:gd name="connsiteY567" fmla="*/ 440200 h 538625"/>
              <a:gd name="connsiteX568" fmla="*/ 598015 w 874603"/>
              <a:gd name="connsiteY568" fmla="*/ 440200 h 538625"/>
              <a:gd name="connsiteX569" fmla="*/ 598015 w 874603"/>
              <a:gd name="connsiteY569" fmla="*/ 441788 h 538625"/>
              <a:gd name="connsiteX570" fmla="*/ 596427 w 874603"/>
              <a:gd name="connsiteY570" fmla="*/ 441788 h 538625"/>
              <a:gd name="connsiteX571" fmla="*/ 576187 w 874603"/>
              <a:gd name="connsiteY571" fmla="*/ 440200 h 538625"/>
              <a:gd name="connsiteX572" fmla="*/ 573409 w 874603"/>
              <a:gd name="connsiteY572" fmla="*/ 444529 h 538625"/>
              <a:gd name="connsiteX573" fmla="*/ 577576 w 874603"/>
              <a:gd name="connsiteY573" fmla="*/ 453189 h 538625"/>
              <a:gd name="connsiteX574" fmla="*/ 574798 w 874603"/>
              <a:gd name="connsiteY574" fmla="*/ 454632 h 538625"/>
              <a:gd name="connsiteX575" fmla="*/ 574798 w 874603"/>
              <a:gd name="connsiteY575" fmla="*/ 451745 h 538625"/>
              <a:gd name="connsiteX576" fmla="*/ 570630 w 874603"/>
              <a:gd name="connsiteY576" fmla="*/ 456075 h 538625"/>
              <a:gd name="connsiteX577" fmla="*/ 569241 w 874603"/>
              <a:gd name="connsiteY577" fmla="*/ 445973 h 538625"/>
              <a:gd name="connsiteX578" fmla="*/ 576187 w 874603"/>
              <a:gd name="connsiteY578" fmla="*/ 440200 h 538625"/>
              <a:gd name="connsiteX579" fmla="*/ 539277 w 874603"/>
              <a:gd name="connsiteY579" fmla="*/ 440200 h 538625"/>
              <a:gd name="connsiteX580" fmla="*/ 544040 w 874603"/>
              <a:gd name="connsiteY580" fmla="*/ 444962 h 538625"/>
              <a:gd name="connsiteX581" fmla="*/ 539277 w 874603"/>
              <a:gd name="connsiteY581" fmla="*/ 441787 h 538625"/>
              <a:gd name="connsiteX582" fmla="*/ 539277 w 874603"/>
              <a:gd name="connsiteY582" fmla="*/ 440200 h 538625"/>
              <a:gd name="connsiteX583" fmla="*/ 752806 w 874603"/>
              <a:gd name="connsiteY583" fmla="*/ 439812 h 538625"/>
              <a:gd name="connsiteX584" fmla="*/ 755634 w 874603"/>
              <a:gd name="connsiteY584" fmla="*/ 441221 h 538625"/>
              <a:gd name="connsiteX585" fmla="*/ 752806 w 874603"/>
              <a:gd name="connsiteY585" fmla="*/ 442630 h 538625"/>
              <a:gd name="connsiteX586" fmla="*/ 752806 w 874603"/>
              <a:gd name="connsiteY586" fmla="*/ 439812 h 538625"/>
              <a:gd name="connsiteX587" fmla="*/ 826615 w 874603"/>
              <a:gd name="connsiteY587" fmla="*/ 438612 h 538625"/>
              <a:gd name="connsiteX588" fmla="*/ 828203 w 874603"/>
              <a:gd name="connsiteY588" fmla="*/ 438612 h 538625"/>
              <a:gd name="connsiteX589" fmla="*/ 828203 w 874603"/>
              <a:gd name="connsiteY589" fmla="*/ 440200 h 538625"/>
              <a:gd name="connsiteX590" fmla="*/ 826615 w 874603"/>
              <a:gd name="connsiteY590" fmla="*/ 440200 h 538625"/>
              <a:gd name="connsiteX591" fmla="*/ 796452 w 874603"/>
              <a:gd name="connsiteY591" fmla="*/ 438612 h 538625"/>
              <a:gd name="connsiteX592" fmla="*/ 799627 w 874603"/>
              <a:gd name="connsiteY592" fmla="*/ 443374 h 538625"/>
              <a:gd name="connsiteX593" fmla="*/ 798040 w 874603"/>
              <a:gd name="connsiteY593" fmla="*/ 444962 h 538625"/>
              <a:gd name="connsiteX594" fmla="*/ 796452 w 874603"/>
              <a:gd name="connsiteY594" fmla="*/ 438612 h 538625"/>
              <a:gd name="connsiteX595" fmla="*/ 715490 w 874603"/>
              <a:gd name="connsiteY595" fmla="*/ 438612 h 538625"/>
              <a:gd name="connsiteX596" fmla="*/ 717078 w 874603"/>
              <a:gd name="connsiteY596" fmla="*/ 440200 h 538625"/>
              <a:gd name="connsiteX597" fmla="*/ 713903 w 874603"/>
              <a:gd name="connsiteY597" fmla="*/ 441787 h 538625"/>
              <a:gd name="connsiteX598" fmla="*/ 715490 w 874603"/>
              <a:gd name="connsiteY598" fmla="*/ 438612 h 538625"/>
              <a:gd name="connsiteX599" fmla="*/ 395344 w 874603"/>
              <a:gd name="connsiteY599" fmla="*/ 438612 h 538625"/>
              <a:gd name="connsiteX600" fmla="*/ 397990 w 874603"/>
              <a:gd name="connsiteY600" fmla="*/ 449725 h 538625"/>
              <a:gd name="connsiteX601" fmla="*/ 390052 w 874603"/>
              <a:gd name="connsiteY601" fmla="*/ 446947 h 538625"/>
              <a:gd name="connsiteX602" fmla="*/ 395344 w 874603"/>
              <a:gd name="connsiteY602" fmla="*/ 438612 h 538625"/>
              <a:gd name="connsiteX603" fmla="*/ 523823 w 874603"/>
              <a:gd name="connsiteY603" fmla="*/ 437211 h 538625"/>
              <a:gd name="connsiteX604" fmla="*/ 523998 w 874603"/>
              <a:gd name="connsiteY604" fmla="*/ 437223 h 538625"/>
              <a:gd name="connsiteX605" fmla="*/ 524990 w 874603"/>
              <a:gd name="connsiteY605" fmla="*/ 438612 h 538625"/>
              <a:gd name="connsiteX606" fmla="*/ 815502 w 874603"/>
              <a:gd name="connsiteY606" fmla="*/ 437025 h 538625"/>
              <a:gd name="connsiteX607" fmla="*/ 817090 w 874603"/>
              <a:gd name="connsiteY607" fmla="*/ 437025 h 538625"/>
              <a:gd name="connsiteX608" fmla="*/ 815502 w 874603"/>
              <a:gd name="connsiteY608" fmla="*/ 438613 h 538625"/>
              <a:gd name="connsiteX609" fmla="*/ 815502 w 874603"/>
              <a:gd name="connsiteY609" fmla="*/ 437025 h 538625"/>
              <a:gd name="connsiteX610" fmla="*/ 600509 w 874603"/>
              <a:gd name="connsiteY610" fmla="*/ 437025 h 538625"/>
              <a:gd name="connsiteX611" fmla="*/ 604591 w 874603"/>
              <a:gd name="connsiteY611" fmla="*/ 449725 h 538625"/>
              <a:gd name="connsiteX612" fmla="*/ 601870 w 874603"/>
              <a:gd name="connsiteY612" fmla="*/ 446903 h 538625"/>
              <a:gd name="connsiteX613" fmla="*/ 596427 w 874603"/>
              <a:gd name="connsiteY613" fmla="*/ 446903 h 538625"/>
              <a:gd name="connsiteX614" fmla="*/ 600509 w 874603"/>
              <a:gd name="connsiteY614" fmla="*/ 438436 h 538625"/>
              <a:gd name="connsiteX615" fmla="*/ 600509 w 874603"/>
              <a:gd name="connsiteY615" fmla="*/ 437025 h 538625"/>
              <a:gd name="connsiteX616" fmla="*/ 431962 w 874603"/>
              <a:gd name="connsiteY616" fmla="*/ 437025 h 538625"/>
              <a:gd name="connsiteX617" fmla="*/ 434502 w 874603"/>
              <a:gd name="connsiteY617" fmla="*/ 444963 h 538625"/>
              <a:gd name="connsiteX618" fmla="*/ 433232 w 874603"/>
              <a:gd name="connsiteY618" fmla="*/ 444963 h 538625"/>
              <a:gd name="connsiteX619" fmla="*/ 431962 w 874603"/>
              <a:gd name="connsiteY619" fmla="*/ 437025 h 538625"/>
              <a:gd name="connsiteX620" fmla="*/ 523667 w 874603"/>
              <a:gd name="connsiteY620" fmla="*/ 437025 h 538625"/>
              <a:gd name="connsiteX621" fmla="*/ 523823 w 874603"/>
              <a:gd name="connsiteY621" fmla="*/ 437211 h 538625"/>
              <a:gd name="connsiteX622" fmla="*/ 523631 w 874603"/>
              <a:gd name="connsiteY622" fmla="*/ 437199 h 538625"/>
              <a:gd name="connsiteX623" fmla="*/ 521021 w 874603"/>
              <a:gd name="connsiteY623" fmla="*/ 437025 h 538625"/>
              <a:gd name="connsiteX624" fmla="*/ 523631 w 874603"/>
              <a:gd name="connsiteY624" fmla="*/ 437199 h 538625"/>
              <a:gd name="connsiteX625" fmla="*/ 522344 w 874603"/>
              <a:gd name="connsiteY625" fmla="*/ 443375 h 538625"/>
              <a:gd name="connsiteX626" fmla="*/ 517052 w 874603"/>
              <a:gd name="connsiteY626" fmla="*/ 441787 h 538625"/>
              <a:gd name="connsiteX627" fmla="*/ 521021 w 874603"/>
              <a:gd name="connsiteY627" fmla="*/ 437025 h 538625"/>
              <a:gd name="connsiteX628" fmla="*/ 608175 w 874603"/>
              <a:gd name="connsiteY628" fmla="*/ 435438 h 538625"/>
              <a:gd name="connsiteX629" fmla="*/ 609445 w 874603"/>
              <a:gd name="connsiteY629" fmla="*/ 437025 h 538625"/>
              <a:gd name="connsiteX630" fmla="*/ 608175 w 874603"/>
              <a:gd name="connsiteY630" fmla="*/ 443375 h 538625"/>
              <a:gd name="connsiteX631" fmla="*/ 604365 w 874603"/>
              <a:gd name="connsiteY631" fmla="*/ 438613 h 538625"/>
              <a:gd name="connsiteX632" fmla="*/ 608175 w 874603"/>
              <a:gd name="connsiteY632" fmla="*/ 435438 h 538625"/>
              <a:gd name="connsiteX633" fmla="*/ 701996 w 874603"/>
              <a:gd name="connsiteY633" fmla="*/ 433850 h 538625"/>
              <a:gd name="connsiteX634" fmla="*/ 703385 w 874603"/>
              <a:gd name="connsiteY634" fmla="*/ 438246 h 538625"/>
              <a:gd name="connsiteX635" fmla="*/ 704774 w 874603"/>
              <a:gd name="connsiteY635" fmla="*/ 435315 h 538625"/>
              <a:gd name="connsiteX636" fmla="*/ 703385 w 874603"/>
              <a:gd name="connsiteY636" fmla="*/ 449969 h 538625"/>
              <a:gd name="connsiteX637" fmla="*/ 704774 w 874603"/>
              <a:gd name="connsiteY637" fmla="*/ 451435 h 538625"/>
              <a:gd name="connsiteX638" fmla="*/ 706163 w 874603"/>
              <a:gd name="connsiteY638" fmla="*/ 449969 h 538625"/>
              <a:gd name="connsiteX639" fmla="*/ 706163 w 874603"/>
              <a:gd name="connsiteY639" fmla="*/ 452900 h 538625"/>
              <a:gd name="connsiteX640" fmla="*/ 703385 w 874603"/>
              <a:gd name="connsiteY640" fmla="*/ 451435 h 538625"/>
              <a:gd name="connsiteX641" fmla="*/ 707552 w 874603"/>
              <a:gd name="connsiteY641" fmla="*/ 455831 h 538625"/>
              <a:gd name="connsiteX642" fmla="*/ 706163 w 874603"/>
              <a:gd name="connsiteY642" fmla="*/ 464623 h 538625"/>
              <a:gd name="connsiteX643" fmla="*/ 703385 w 874603"/>
              <a:gd name="connsiteY643" fmla="*/ 471950 h 538625"/>
              <a:gd name="connsiteX644" fmla="*/ 701996 w 874603"/>
              <a:gd name="connsiteY644" fmla="*/ 471950 h 538625"/>
              <a:gd name="connsiteX645" fmla="*/ 699218 w 874603"/>
              <a:gd name="connsiteY645" fmla="*/ 466088 h 538625"/>
              <a:gd name="connsiteX646" fmla="*/ 692272 w 874603"/>
              <a:gd name="connsiteY646" fmla="*/ 463158 h 538625"/>
              <a:gd name="connsiteX647" fmla="*/ 693662 w 874603"/>
              <a:gd name="connsiteY647" fmla="*/ 455831 h 538625"/>
              <a:gd name="connsiteX648" fmla="*/ 688105 w 874603"/>
              <a:gd name="connsiteY648" fmla="*/ 449969 h 538625"/>
              <a:gd name="connsiteX649" fmla="*/ 686716 w 874603"/>
              <a:gd name="connsiteY649" fmla="*/ 451435 h 538625"/>
              <a:gd name="connsiteX650" fmla="*/ 685327 w 874603"/>
              <a:gd name="connsiteY650" fmla="*/ 448504 h 538625"/>
              <a:gd name="connsiteX651" fmla="*/ 693662 w 874603"/>
              <a:gd name="connsiteY651" fmla="*/ 449969 h 538625"/>
              <a:gd name="connsiteX652" fmla="*/ 697829 w 874603"/>
              <a:gd name="connsiteY652" fmla="*/ 445573 h 538625"/>
              <a:gd name="connsiteX653" fmla="*/ 696440 w 874603"/>
              <a:gd name="connsiteY653" fmla="*/ 438246 h 538625"/>
              <a:gd name="connsiteX654" fmla="*/ 701996 w 874603"/>
              <a:gd name="connsiteY654" fmla="*/ 433850 h 538625"/>
              <a:gd name="connsiteX655" fmla="*/ 548009 w 874603"/>
              <a:gd name="connsiteY655" fmla="*/ 433850 h 538625"/>
              <a:gd name="connsiteX656" fmla="*/ 549199 w 874603"/>
              <a:gd name="connsiteY656" fmla="*/ 440200 h 538625"/>
              <a:gd name="connsiteX657" fmla="*/ 546818 w 874603"/>
              <a:gd name="connsiteY657" fmla="*/ 441788 h 538625"/>
              <a:gd name="connsiteX658" fmla="*/ 548009 w 874603"/>
              <a:gd name="connsiteY658" fmla="*/ 433850 h 538625"/>
              <a:gd name="connsiteX659" fmla="*/ 578965 w 874603"/>
              <a:gd name="connsiteY659" fmla="*/ 432262 h 538625"/>
              <a:gd name="connsiteX660" fmla="*/ 580553 w 874603"/>
              <a:gd name="connsiteY660" fmla="*/ 432262 h 538625"/>
              <a:gd name="connsiteX661" fmla="*/ 580553 w 874603"/>
              <a:gd name="connsiteY661" fmla="*/ 433850 h 538625"/>
              <a:gd name="connsiteX662" fmla="*/ 802802 w 874603"/>
              <a:gd name="connsiteY662" fmla="*/ 430675 h 538625"/>
              <a:gd name="connsiteX663" fmla="*/ 803596 w 874603"/>
              <a:gd name="connsiteY663" fmla="*/ 433056 h 538625"/>
              <a:gd name="connsiteX664" fmla="*/ 802802 w 874603"/>
              <a:gd name="connsiteY664" fmla="*/ 435438 h 538625"/>
              <a:gd name="connsiteX665" fmla="*/ 802802 w 874603"/>
              <a:gd name="connsiteY665" fmla="*/ 430675 h 538625"/>
              <a:gd name="connsiteX666" fmla="*/ 605952 w 874603"/>
              <a:gd name="connsiteY666" fmla="*/ 430675 h 538625"/>
              <a:gd name="connsiteX667" fmla="*/ 612302 w 874603"/>
              <a:gd name="connsiteY667" fmla="*/ 432792 h 538625"/>
              <a:gd name="connsiteX668" fmla="*/ 605952 w 874603"/>
              <a:gd name="connsiteY668" fmla="*/ 432792 h 538625"/>
              <a:gd name="connsiteX669" fmla="*/ 605952 w 874603"/>
              <a:gd name="connsiteY669" fmla="*/ 430675 h 538625"/>
              <a:gd name="connsiteX670" fmla="*/ 433232 w 874603"/>
              <a:gd name="connsiteY670" fmla="*/ 430278 h 538625"/>
              <a:gd name="connsiteX671" fmla="*/ 431962 w 874603"/>
              <a:gd name="connsiteY671" fmla="*/ 434446 h 538625"/>
              <a:gd name="connsiteX672" fmla="*/ 434502 w 874603"/>
              <a:gd name="connsiteY672" fmla="*/ 435835 h 538625"/>
              <a:gd name="connsiteX673" fmla="*/ 429422 w 874603"/>
              <a:gd name="connsiteY673" fmla="*/ 437224 h 538625"/>
              <a:gd name="connsiteX674" fmla="*/ 428152 w 874603"/>
              <a:gd name="connsiteY674" fmla="*/ 438613 h 538625"/>
              <a:gd name="connsiteX675" fmla="*/ 433232 w 874603"/>
              <a:gd name="connsiteY675" fmla="*/ 430278 h 538625"/>
              <a:gd name="connsiteX676" fmla="*/ 536102 w 874603"/>
              <a:gd name="connsiteY676" fmla="*/ 429087 h 538625"/>
              <a:gd name="connsiteX677" fmla="*/ 536102 w 874603"/>
              <a:gd name="connsiteY677" fmla="*/ 430675 h 538625"/>
              <a:gd name="connsiteX678" fmla="*/ 532927 w 874603"/>
              <a:gd name="connsiteY678" fmla="*/ 430675 h 538625"/>
              <a:gd name="connsiteX679" fmla="*/ 536102 w 874603"/>
              <a:gd name="connsiteY679" fmla="*/ 429087 h 538625"/>
              <a:gd name="connsiteX680" fmla="*/ 542469 w 874603"/>
              <a:gd name="connsiteY680" fmla="*/ 426077 h 538625"/>
              <a:gd name="connsiteX681" fmla="*/ 543058 w 874603"/>
              <a:gd name="connsiteY681" fmla="*/ 426664 h 538625"/>
              <a:gd name="connsiteX682" fmla="*/ 542116 w 874603"/>
              <a:gd name="connsiteY682" fmla="*/ 427133 h 538625"/>
              <a:gd name="connsiteX683" fmla="*/ 810740 w 874603"/>
              <a:gd name="connsiteY683" fmla="*/ 425912 h 538625"/>
              <a:gd name="connsiteX684" fmla="*/ 812327 w 874603"/>
              <a:gd name="connsiteY684" fmla="*/ 427499 h 538625"/>
              <a:gd name="connsiteX685" fmla="*/ 809152 w 874603"/>
              <a:gd name="connsiteY685" fmla="*/ 429087 h 538625"/>
              <a:gd name="connsiteX686" fmla="*/ 810740 w 874603"/>
              <a:gd name="connsiteY686" fmla="*/ 425912 h 538625"/>
              <a:gd name="connsiteX687" fmla="*/ 544944 w 874603"/>
              <a:gd name="connsiteY687" fmla="*/ 425725 h 538625"/>
              <a:gd name="connsiteX688" fmla="*/ 544944 w 874603"/>
              <a:gd name="connsiteY688" fmla="*/ 428542 h 538625"/>
              <a:gd name="connsiteX689" fmla="*/ 543058 w 874603"/>
              <a:gd name="connsiteY689" fmla="*/ 426664 h 538625"/>
              <a:gd name="connsiteX690" fmla="*/ 828732 w 874603"/>
              <a:gd name="connsiteY690" fmla="*/ 421150 h 538625"/>
              <a:gd name="connsiteX691" fmla="*/ 829790 w 874603"/>
              <a:gd name="connsiteY691" fmla="*/ 421150 h 538625"/>
              <a:gd name="connsiteX692" fmla="*/ 829790 w 874603"/>
              <a:gd name="connsiteY692" fmla="*/ 424325 h 538625"/>
              <a:gd name="connsiteX693" fmla="*/ 828732 w 874603"/>
              <a:gd name="connsiteY693" fmla="*/ 421150 h 538625"/>
              <a:gd name="connsiteX694" fmla="*/ 528165 w 874603"/>
              <a:gd name="connsiteY694" fmla="*/ 419562 h 538625"/>
              <a:gd name="connsiteX695" fmla="*/ 528165 w 874603"/>
              <a:gd name="connsiteY695" fmla="*/ 427500 h 538625"/>
              <a:gd name="connsiteX696" fmla="*/ 523402 w 874603"/>
              <a:gd name="connsiteY696" fmla="*/ 423531 h 538625"/>
              <a:gd name="connsiteX697" fmla="*/ 528165 w 874603"/>
              <a:gd name="connsiteY697" fmla="*/ 419562 h 538625"/>
              <a:gd name="connsiteX698" fmla="*/ 841696 w 874603"/>
              <a:gd name="connsiteY698" fmla="*/ 417975 h 538625"/>
              <a:gd name="connsiteX699" fmla="*/ 842490 w 874603"/>
              <a:gd name="connsiteY699" fmla="*/ 419033 h 538625"/>
              <a:gd name="connsiteX700" fmla="*/ 842490 w 874603"/>
              <a:gd name="connsiteY700" fmla="*/ 421150 h 538625"/>
              <a:gd name="connsiteX701" fmla="*/ 841696 w 874603"/>
              <a:gd name="connsiteY701" fmla="*/ 417975 h 538625"/>
              <a:gd name="connsiteX702" fmla="*/ 520227 w 874603"/>
              <a:gd name="connsiteY702" fmla="*/ 417975 h 538625"/>
              <a:gd name="connsiteX703" fmla="*/ 523402 w 874603"/>
              <a:gd name="connsiteY703" fmla="*/ 419033 h 538625"/>
              <a:gd name="connsiteX704" fmla="*/ 521285 w 874603"/>
              <a:gd name="connsiteY704" fmla="*/ 421150 h 538625"/>
              <a:gd name="connsiteX705" fmla="*/ 520227 w 874603"/>
              <a:gd name="connsiteY705" fmla="*/ 417975 h 538625"/>
              <a:gd name="connsiteX706" fmla="*/ 807565 w 874603"/>
              <a:gd name="connsiteY706" fmla="*/ 405275 h 538625"/>
              <a:gd name="connsiteX707" fmla="*/ 809153 w 874603"/>
              <a:gd name="connsiteY707" fmla="*/ 408450 h 538625"/>
              <a:gd name="connsiteX708" fmla="*/ 807565 w 874603"/>
              <a:gd name="connsiteY708" fmla="*/ 408450 h 538625"/>
              <a:gd name="connsiteX709" fmla="*/ 807565 w 874603"/>
              <a:gd name="connsiteY709" fmla="*/ 405275 h 538625"/>
              <a:gd name="connsiteX710" fmla="*/ 844531 w 874603"/>
              <a:gd name="connsiteY710" fmla="*/ 393898 h 538625"/>
              <a:gd name="connsiteX711" fmla="*/ 844531 w 874603"/>
              <a:gd name="connsiteY711" fmla="*/ 397867 h 538625"/>
              <a:gd name="connsiteX712" fmla="*/ 837727 w 874603"/>
              <a:gd name="connsiteY712" fmla="*/ 395221 h 538625"/>
              <a:gd name="connsiteX713" fmla="*/ 841809 w 874603"/>
              <a:gd name="connsiteY713" fmla="*/ 396544 h 538625"/>
              <a:gd name="connsiteX714" fmla="*/ 844531 w 874603"/>
              <a:gd name="connsiteY714" fmla="*/ 393898 h 538625"/>
              <a:gd name="connsiteX715" fmla="*/ 831377 w 874603"/>
              <a:gd name="connsiteY715" fmla="*/ 392575 h 538625"/>
              <a:gd name="connsiteX716" fmla="*/ 832965 w 874603"/>
              <a:gd name="connsiteY716" fmla="*/ 394162 h 538625"/>
              <a:gd name="connsiteX717" fmla="*/ 831377 w 874603"/>
              <a:gd name="connsiteY717" fmla="*/ 395750 h 538625"/>
              <a:gd name="connsiteX718" fmla="*/ 831377 w 874603"/>
              <a:gd name="connsiteY718" fmla="*/ 392575 h 538625"/>
              <a:gd name="connsiteX719" fmla="*/ 826615 w 874603"/>
              <a:gd name="connsiteY719" fmla="*/ 392575 h 538625"/>
              <a:gd name="connsiteX720" fmla="*/ 826615 w 874603"/>
              <a:gd name="connsiteY720" fmla="*/ 395750 h 538625"/>
              <a:gd name="connsiteX721" fmla="*/ 823440 w 874603"/>
              <a:gd name="connsiteY721" fmla="*/ 395750 h 538625"/>
              <a:gd name="connsiteX722" fmla="*/ 826615 w 874603"/>
              <a:gd name="connsiteY722" fmla="*/ 392575 h 538625"/>
              <a:gd name="connsiteX723" fmla="*/ 842490 w 874603"/>
              <a:gd name="connsiteY723" fmla="*/ 389400 h 538625"/>
              <a:gd name="connsiteX724" fmla="*/ 844078 w 874603"/>
              <a:gd name="connsiteY724" fmla="*/ 390988 h 538625"/>
              <a:gd name="connsiteX725" fmla="*/ 842490 w 874603"/>
              <a:gd name="connsiteY725" fmla="*/ 390988 h 538625"/>
              <a:gd name="connsiteX726" fmla="*/ 842490 w 874603"/>
              <a:gd name="connsiteY726" fmla="*/ 389400 h 538625"/>
              <a:gd name="connsiteX727" fmla="*/ 840902 w 874603"/>
              <a:gd name="connsiteY727" fmla="*/ 384637 h 538625"/>
              <a:gd name="connsiteX728" fmla="*/ 844077 w 874603"/>
              <a:gd name="connsiteY728" fmla="*/ 385431 h 538625"/>
              <a:gd name="connsiteX729" fmla="*/ 840902 w 874603"/>
              <a:gd name="connsiteY729" fmla="*/ 386225 h 538625"/>
              <a:gd name="connsiteX730" fmla="*/ 840902 w 874603"/>
              <a:gd name="connsiteY730" fmla="*/ 384637 h 538625"/>
              <a:gd name="connsiteX731" fmla="*/ 4687 w 874603"/>
              <a:gd name="connsiteY731" fmla="*/ 349712 h 538625"/>
              <a:gd name="connsiteX732" fmla="*/ 6076 w 874603"/>
              <a:gd name="connsiteY732" fmla="*/ 360084 h 538625"/>
              <a:gd name="connsiteX733" fmla="*/ 6076 w 874603"/>
              <a:gd name="connsiteY733" fmla="*/ 361565 h 538625"/>
              <a:gd name="connsiteX734" fmla="*/ 4687 w 874603"/>
              <a:gd name="connsiteY734" fmla="*/ 360084 h 538625"/>
              <a:gd name="connsiteX735" fmla="*/ 3297 w 874603"/>
              <a:gd name="connsiteY735" fmla="*/ 371937 h 538625"/>
              <a:gd name="connsiteX736" fmla="*/ 519 w 874603"/>
              <a:gd name="connsiteY736" fmla="*/ 370455 h 538625"/>
              <a:gd name="connsiteX737" fmla="*/ 1908 w 874603"/>
              <a:gd name="connsiteY737" fmla="*/ 354157 h 538625"/>
              <a:gd name="connsiteX738" fmla="*/ 4687 w 874603"/>
              <a:gd name="connsiteY738" fmla="*/ 349712 h 538625"/>
              <a:gd name="connsiteX739" fmla="*/ 850163 w 874603"/>
              <a:gd name="connsiteY739" fmla="*/ 321137 h 538625"/>
              <a:gd name="connsiteX740" fmla="*/ 856778 w 874603"/>
              <a:gd name="connsiteY740" fmla="*/ 329796 h 538625"/>
              <a:gd name="connsiteX741" fmla="*/ 855455 w 874603"/>
              <a:gd name="connsiteY741" fmla="*/ 335569 h 538625"/>
              <a:gd name="connsiteX742" fmla="*/ 850163 w 874603"/>
              <a:gd name="connsiteY742" fmla="*/ 329796 h 538625"/>
              <a:gd name="connsiteX743" fmla="*/ 848840 w 874603"/>
              <a:gd name="connsiteY743" fmla="*/ 326910 h 538625"/>
              <a:gd name="connsiteX744" fmla="*/ 850163 w 874603"/>
              <a:gd name="connsiteY744" fmla="*/ 321137 h 538625"/>
              <a:gd name="connsiteX745" fmla="*/ 840505 w 874603"/>
              <a:gd name="connsiteY745" fmla="*/ 317698 h 538625"/>
              <a:gd name="connsiteX746" fmla="*/ 841895 w 874603"/>
              <a:gd name="connsiteY746" fmla="*/ 321667 h 538625"/>
              <a:gd name="connsiteX747" fmla="*/ 848840 w 874603"/>
              <a:gd name="connsiteY747" fmla="*/ 320344 h 538625"/>
              <a:gd name="connsiteX748" fmla="*/ 847451 w 874603"/>
              <a:gd name="connsiteY748" fmla="*/ 321667 h 538625"/>
              <a:gd name="connsiteX749" fmla="*/ 847451 w 874603"/>
              <a:gd name="connsiteY749" fmla="*/ 322990 h 538625"/>
              <a:gd name="connsiteX750" fmla="*/ 837727 w 874603"/>
              <a:gd name="connsiteY750" fmla="*/ 320344 h 538625"/>
              <a:gd name="connsiteX751" fmla="*/ 840505 w 874603"/>
              <a:gd name="connsiteY751" fmla="*/ 317698 h 538625"/>
              <a:gd name="connsiteX752" fmla="*/ 15614 w 874603"/>
              <a:gd name="connsiteY752" fmla="*/ 311612 h 538625"/>
              <a:gd name="connsiteX753" fmla="*/ 15614 w 874603"/>
              <a:gd name="connsiteY753" fmla="*/ 318859 h 538625"/>
              <a:gd name="connsiteX754" fmla="*/ 12650 w 874603"/>
              <a:gd name="connsiteY754" fmla="*/ 333354 h 538625"/>
              <a:gd name="connsiteX755" fmla="*/ 9687 w 874603"/>
              <a:gd name="connsiteY755" fmla="*/ 333354 h 538625"/>
              <a:gd name="connsiteX756" fmla="*/ 8205 w 874603"/>
              <a:gd name="connsiteY756" fmla="*/ 339152 h 538625"/>
              <a:gd name="connsiteX757" fmla="*/ 9687 w 874603"/>
              <a:gd name="connsiteY757" fmla="*/ 344950 h 538625"/>
              <a:gd name="connsiteX758" fmla="*/ 5242 w 874603"/>
              <a:gd name="connsiteY758" fmla="*/ 343500 h 538625"/>
              <a:gd name="connsiteX759" fmla="*/ 3760 w 874603"/>
              <a:gd name="connsiteY759" fmla="*/ 337703 h 538625"/>
              <a:gd name="connsiteX760" fmla="*/ 8205 w 874603"/>
              <a:gd name="connsiteY760" fmla="*/ 321758 h 538625"/>
              <a:gd name="connsiteX761" fmla="*/ 12650 w 874603"/>
              <a:gd name="connsiteY761" fmla="*/ 314511 h 538625"/>
              <a:gd name="connsiteX762" fmla="*/ 15614 w 874603"/>
              <a:gd name="connsiteY762" fmla="*/ 311612 h 538625"/>
              <a:gd name="connsiteX763" fmla="*/ 16990 w 874603"/>
              <a:gd name="connsiteY763" fmla="*/ 306850 h 538625"/>
              <a:gd name="connsiteX764" fmla="*/ 18578 w 874603"/>
              <a:gd name="connsiteY764" fmla="*/ 306850 h 538625"/>
              <a:gd name="connsiteX765" fmla="*/ 18578 w 874603"/>
              <a:gd name="connsiteY765" fmla="*/ 308438 h 538625"/>
              <a:gd name="connsiteX766" fmla="*/ 16990 w 874603"/>
              <a:gd name="connsiteY766" fmla="*/ 306850 h 538625"/>
              <a:gd name="connsiteX767" fmla="*/ 847054 w 874603"/>
              <a:gd name="connsiteY767" fmla="*/ 303675 h 538625"/>
              <a:gd name="connsiteX768" fmla="*/ 855389 w 874603"/>
              <a:gd name="connsiteY768" fmla="*/ 310730 h 538625"/>
              <a:gd name="connsiteX769" fmla="*/ 855389 w 874603"/>
              <a:gd name="connsiteY769" fmla="*/ 314964 h 538625"/>
              <a:gd name="connsiteX770" fmla="*/ 849833 w 874603"/>
              <a:gd name="connsiteY770" fmla="*/ 316375 h 538625"/>
              <a:gd name="connsiteX771" fmla="*/ 847054 w 874603"/>
              <a:gd name="connsiteY771" fmla="*/ 306497 h 538625"/>
              <a:gd name="connsiteX772" fmla="*/ 847054 w 874603"/>
              <a:gd name="connsiteY772" fmla="*/ 303675 h 538625"/>
              <a:gd name="connsiteX773" fmla="*/ 858365 w 874603"/>
              <a:gd name="connsiteY773" fmla="*/ 295737 h 538625"/>
              <a:gd name="connsiteX774" fmla="*/ 858365 w 874603"/>
              <a:gd name="connsiteY774" fmla="*/ 298912 h 538625"/>
              <a:gd name="connsiteX775" fmla="*/ 856777 w 874603"/>
              <a:gd name="connsiteY775" fmla="*/ 297324 h 538625"/>
              <a:gd name="connsiteX776" fmla="*/ 858365 w 874603"/>
              <a:gd name="connsiteY776" fmla="*/ 295737 h 538625"/>
              <a:gd name="connsiteX777" fmla="*/ 17466 w 874603"/>
              <a:gd name="connsiteY777" fmla="*/ 285711 h 538625"/>
              <a:gd name="connsiteX778" fmla="*/ 18895 w 874603"/>
              <a:gd name="connsiteY778" fmla="*/ 289721 h 538625"/>
              <a:gd name="connsiteX779" fmla="*/ 16038 w 874603"/>
              <a:gd name="connsiteY779" fmla="*/ 299079 h 538625"/>
              <a:gd name="connsiteX780" fmla="*/ 10322 w 874603"/>
              <a:gd name="connsiteY780" fmla="*/ 308437 h 538625"/>
              <a:gd name="connsiteX781" fmla="*/ 10322 w 874603"/>
              <a:gd name="connsiteY781" fmla="*/ 300416 h 538625"/>
              <a:gd name="connsiteX782" fmla="*/ 11751 w 874603"/>
              <a:gd name="connsiteY782" fmla="*/ 299079 h 538625"/>
              <a:gd name="connsiteX783" fmla="*/ 10322 w 874603"/>
              <a:gd name="connsiteY783" fmla="*/ 289721 h 538625"/>
              <a:gd name="connsiteX784" fmla="*/ 17466 w 874603"/>
              <a:gd name="connsiteY784" fmla="*/ 285711 h 538625"/>
              <a:gd name="connsiteX785" fmla="*/ 871065 w 874603"/>
              <a:gd name="connsiteY785" fmla="*/ 173500 h 538625"/>
              <a:gd name="connsiteX786" fmla="*/ 871065 w 874603"/>
              <a:gd name="connsiteY786" fmla="*/ 178263 h 538625"/>
              <a:gd name="connsiteX787" fmla="*/ 869477 w 874603"/>
              <a:gd name="connsiteY787" fmla="*/ 178263 h 538625"/>
              <a:gd name="connsiteX788" fmla="*/ 870112 w 874603"/>
              <a:gd name="connsiteY788" fmla="*/ 162387 h 538625"/>
              <a:gd name="connsiteX789" fmla="*/ 868842 w 874603"/>
              <a:gd name="connsiteY789" fmla="*/ 163748 h 538625"/>
              <a:gd name="connsiteX790" fmla="*/ 870112 w 874603"/>
              <a:gd name="connsiteY790" fmla="*/ 170551 h 538625"/>
              <a:gd name="connsiteX791" fmla="*/ 866302 w 874603"/>
              <a:gd name="connsiteY791" fmla="*/ 165108 h 538625"/>
              <a:gd name="connsiteX792" fmla="*/ 870112 w 874603"/>
              <a:gd name="connsiteY792" fmla="*/ 162387 h 538625"/>
              <a:gd name="connsiteX793" fmla="*/ 852241 w 874603"/>
              <a:gd name="connsiteY793" fmla="*/ 149363 h 538625"/>
              <a:gd name="connsiteX794" fmla="*/ 854237 w 874603"/>
              <a:gd name="connsiteY794" fmla="*/ 151501 h 538625"/>
              <a:gd name="connsiteX795" fmla="*/ 851697 w 874603"/>
              <a:gd name="connsiteY795" fmla="*/ 152862 h 538625"/>
              <a:gd name="connsiteX796" fmla="*/ 852360 w 874603"/>
              <a:gd name="connsiteY796" fmla="*/ 148602 h 538625"/>
              <a:gd name="connsiteX797" fmla="*/ 852241 w 874603"/>
              <a:gd name="connsiteY797" fmla="*/ 149363 h 538625"/>
              <a:gd name="connsiteX798" fmla="*/ 851697 w 874603"/>
              <a:gd name="connsiteY798" fmla="*/ 148780 h 538625"/>
              <a:gd name="connsiteX799" fmla="*/ 852967 w 874603"/>
              <a:gd name="connsiteY799" fmla="*/ 144698 h 538625"/>
              <a:gd name="connsiteX800" fmla="*/ 856777 w 874603"/>
              <a:gd name="connsiteY800" fmla="*/ 147419 h 538625"/>
              <a:gd name="connsiteX801" fmla="*/ 852360 w 874603"/>
              <a:gd name="connsiteY801" fmla="*/ 148602 h 538625"/>
              <a:gd name="connsiteX802" fmla="*/ 861342 w 874603"/>
              <a:gd name="connsiteY802" fmla="*/ 141115 h 538625"/>
              <a:gd name="connsiteX803" fmla="*/ 863128 w 874603"/>
              <a:gd name="connsiteY803" fmla="*/ 143655 h 538625"/>
              <a:gd name="connsiteX804" fmla="*/ 863128 w 874603"/>
              <a:gd name="connsiteY804" fmla="*/ 144925 h 538625"/>
              <a:gd name="connsiteX805" fmla="*/ 858365 w 874603"/>
              <a:gd name="connsiteY805" fmla="*/ 142385 h 538625"/>
              <a:gd name="connsiteX806" fmla="*/ 861342 w 874603"/>
              <a:gd name="connsiteY806" fmla="*/ 141115 h 538625"/>
              <a:gd name="connsiteX807" fmla="*/ 858365 w 874603"/>
              <a:gd name="connsiteY807" fmla="*/ 136987 h 538625"/>
              <a:gd name="connsiteX808" fmla="*/ 858365 w 874603"/>
              <a:gd name="connsiteY808" fmla="*/ 140162 h 538625"/>
              <a:gd name="connsiteX809" fmla="*/ 858365 w 874603"/>
              <a:gd name="connsiteY809" fmla="*/ 136987 h 538625"/>
              <a:gd name="connsiteX810" fmla="*/ 30692 w 874603"/>
              <a:gd name="connsiteY810" fmla="*/ 136808 h 538625"/>
              <a:gd name="connsiteX811" fmla="*/ 37794 w 874603"/>
              <a:gd name="connsiteY811" fmla="*/ 141031 h 538625"/>
              <a:gd name="connsiteX812" fmla="*/ 37794 w 874603"/>
              <a:gd name="connsiteY812" fmla="*/ 159332 h 538625"/>
              <a:gd name="connsiteX813" fmla="*/ 30692 w 874603"/>
              <a:gd name="connsiteY813" fmla="*/ 172002 h 538625"/>
              <a:gd name="connsiteX814" fmla="*/ 30692 w 874603"/>
              <a:gd name="connsiteY814" fmla="*/ 193119 h 538625"/>
              <a:gd name="connsiteX815" fmla="*/ 30692 w 874603"/>
              <a:gd name="connsiteY815" fmla="*/ 211420 h 538625"/>
              <a:gd name="connsiteX816" fmla="*/ 30692 w 874603"/>
              <a:gd name="connsiteY816" fmla="*/ 217051 h 538625"/>
              <a:gd name="connsiteX817" fmla="*/ 27852 w 874603"/>
              <a:gd name="connsiteY817" fmla="*/ 232537 h 538625"/>
              <a:gd name="connsiteX818" fmla="*/ 29272 w 874603"/>
              <a:gd name="connsiteY818" fmla="*/ 240984 h 538625"/>
              <a:gd name="connsiteX819" fmla="*/ 25011 w 874603"/>
              <a:gd name="connsiteY819" fmla="*/ 248023 h 538625"/>
              <a:gd name="connsiteX820" fmla="*/ 26431 w 874603"/>
              <a:gd name="connsiteY820" fmla="*/ 256469 h 538625"/>
              <a:gd name="connsiteX821" fmla="*/ 22170 w 874603"/>
              <a:gd name="connsiteY821" fmla="*/ 270547 h 538625"/>
              <a:gd name="connsiteX822" fmla="*/ 20749 w 874603"/>
              <a:gd name="connsiteY822" fmla="*/ 283217 h 538625"/>
              <a:gd name="connsiteX823" fmla="*/ 17909 w 874603"/>
              <a:gd name="connsiteY823" fmla="*/ 280402 h 538625"/>
              <a:gd name="connsiteX824" fmla="*/ 13647 w 874603"/>
              <a:gd name="connsiteY824" fmla="*/ 281809 h 538625"/>
              <a:gd name="connsiteX825" fmla="*/ 13647 w 874603"/>
              <a:gd name="connsiteY825" fmla="*/ 270547 h 538625"/>
              <a:gd name="connsiteX826" fmla="*/ 17909 w 874603"/>
              <a:gd name="connsiteY826" fmla="*/ 267732 h 538625"/>
              <a:gd name="connsiteX827" fmla="*/ 16488 w 874603"/>
              <a:gd name="connsiteY827" fmla="*/ 252246 h 538625"/>
              <a:gd name="connsiteX828" fmla="*/ 20749 w 874603"/>
              <a:gd name="connsiteY828" fmla="*/ 226906 h 538625"/>
              <a:gd name="connsiteX829" fmla="*/ 22170 w 874603"/>
              <a:gd name="connsiteY829" fmla="*/ 226906 h 538625"/>
              <a:gd name="connsiteX830" fmla="*/ 25011 w 874603"/>
              <a:gd name="connsiteY830" fmla="*/ 219867 h 538625"/>
              <a:gd name="connsiteX831" fmla="*/ 17909 w 874603"/>
              <a:gd name="connsiteY831" fmla="*/ 207197 h 538625"/>
              <a:gd name="connsiteX832" fmla="*/ 17909 w 874603"/>
              <a:gd name="connsiteY832" fmla="*/ 164963 h 538625"/>
              <a:gd name="connsiteX833" fmla="*/ 22170 w 874603"/>
              <a:gd name="connsiteY833" fmla="*/ 149478 h 538625"/>
              <a:gd name="connsiteX834" fmla="*/ 30692 w 874603"/>
              <a:gd name="connsiteY834" fmla="*/ 136808 h 538625"/>
              <a:gd name="connsiteX835" fmla="*/ 856777 w 874603"/>
              <a:gd name="connsiteY835" fmla="*/ 132225 h 538625"/>
              <a:gd name="connsiteX836" fmla="*/ 859952 w 874603"/>
              <a:gd name="connsiteY836" fmla="*/ 133019 h 538625"/>
              <a:gd name="connsiteX837" fmla="*/ 856777 w 874603"/>
              <a:gd name="connsiteY837" fmla="*/ 133019 h 538625"/>
              <a:gd name="connsiteX838" fmla="*/ 856777 w 874603"/>
              <a:gd name="connsiteY838" fmla="*/ 132225 h 538625"/>
              <a:gd name="connsiteX839" fmla="*/ 859952 w 874603"/>
              <a:gd name="connsiteY839" fmla="*/ 125874 h 538625"/>
              <a:gd name="connsiteX840" fmla="*/ 859952 w 874603"/>
              <a:gd name="connsiteY840" fmla="*/ 127462 h 538625"/>
              <a:gd name="connsiteX841" fmla="*/ 856777 w 874603"/>
              <a:gd name="connsiteY841" fmla="*/ 127462 h 538625"/>
              <a:gd name="connsiteX842" fmla="*/ 859952 w 874603"/>
              <a:gd name="connsiteY842" fmla="*/ 125874 h 538625"/>
              <a:gd name="connsiteX843" fmla="*/ 780578 w 874603"/>
              <a:gd name="connsiteY843" fmla="*/ 122700 h 538625"/>
              <a:gd name="connsiteX844" fmla="*/ 783753 w 874603"/>
              <a:gd name="connsiteY844" fmla="*/ 126782 h 538625"/>
              <a:gd name="connsiteX845" fmla="*/ 786928 w 874603"/>
              <a:gd name="connsiteY845" fmla="*/ 125421 h 538625"/>
              <a:gd name="connsiteX846" fmla="*/ 783753 w 874603"/>
              <a:gd name="connsiteY846" fmla="*/ 132225 h 538625"/>
              <a:gd name="connsiteX847" fmla="*/ 778990 w 874603"/>
              <a:gd name="connsiteY847" fmla="*/ 128143 h 538625"/>
              <a:gd name="connsiteX848" fmla="*/ 782165 w 874603"/>
              <a:gd name="connsiteY848" fmla="*/ 125421 h 538625"/>
              <a:gd name="connsiteX849" fmla="*/ 780578 w 874603"/>
              <a:gd name="connsiteY849" fmla="*/ 122700 h 538625"/>
              <a:gd name="connsiteX850" fmla="*/ 858365 w 874603"/>
              <a:gd name="connsiteY850" fmla="*/ 121112 h 538625"/>
              <a:gd name="connsiteX851" fmla="*/ 859953 w 874603"/>
              <a:gd name="connsiteY851" fmla="*/ 122699 h 538625"/>
              <a:gd name="connsiteX852" fmla="*/ 858365 w 874603"/>
              <a:gd name="connsiteY852" fmla="*/ 124287 h 538625"/>
              <a:gd name="connsiteX853" fmla="*/ 858365 w 874603"/>
              <a:gd name="connsiteY853" fmla="*/ 121112 h 538625"/>
              <a:gd name="connsiteX854" fmla="*/ 796641 w 874603"/>
              <a:gd name="connsiteY854" fmla="*/ 120026 h 538625"/>
              <a:gd name="connsiteX855" fmla="*/ 796641 w 874603"/>
              <a:gd name="connsiteY855" fmla="*/ 125661 h 538625"/>
              <a:gd name="connsiteX856" fmla="*/ 796641 w 874603"/>
              <a:gd name="connsiteY856" fmla="*/ 120026 h 538625"/>
              <a:gd name="connsiteX857" fmla="*/ 796452 w 874603"/>
              <a:gd name="connsiteY857" fmla="*/ 114762 h 538625"/>
              <a:gd name="connsiteX858" fmla="*/ 799627 w 874603"/>
              <a:gd name="connsiteY858" fmla="*/ 119525 h 538625"/>
              <a:gd name="connsiteX859" fmla="*/ 796452 w 874603"/>
              <a:gd name="connsiteY859" fmla="*/ 119525 h 538625"/>
              <a:gd name="connsiteX860" fmla="*/ 796452 w 874603"/>
              <a:gd name="connsiteY860" fmla="*/ 114762 h 538625"/>
              <a:gd name="connsiteX861" fmla="*/ 842490 w 874603"/>
              <a:gd name="connsiteY861" fmla="*/ 105237 h 538625"/>
              <a:gd name="connsiteX862" fmla="*/ 842490 w 874603"/>
              <a:gd name="connsiteY862" fmla="*/ 106825 h 538625"/>
              <a:gd name="connsiteX863" fmla="*/ 840902 w 874603"/>
              <a:gd name="connsiteY863" fmla="*/ 106825 h 538625"/>
              <a:gd name="connsiteX864" fmla="*/ 842490 w 874603"/>
              <a:gd name="connsiteY864" fmla="*/ 105237 h 538625"/>
              <a:gd name="connsiteX865" fmla="*/ 778990 w 874603"/>
              <a:gd name="connsiteY865" fmla="*/ 105237 h 538625"/>
              <a:gd name="connsiteX866" fmla="*/ 780578 w 874603"/>
              <a:gd name="connsiteY866" fmla="*/ 105237 h 538625"/>
              <a:gd name="connsiteX867" fmla="*/ 780578 w 874603"/>
              <a:gd name="connsiteY867" fmla="*/ 106825 h 538625"/>
              <a:gd name="connsiteX868" fmla="*/ 778990 w 874603"/>
              <a:gd name="connsiteY868" fmla="*/ 106825 h 538625"/>
              <a:gd name="connsiteX869" fmla="*/ 799401 w 874603"/>
              <a:gd name="connsiteY869" fmla="*/ 103650 h 538625"/>
              <a:gd name="connsiteX870" fmla="*/ 806204 w 874603"/>
              <a:gd name="connsiteY870" fmla="*/ 107732 h 538625"/>
              <a:gd name="connsiteX871" fmla="*/ 806204 w 874603"/>
              <a:gd name="connsiteY871" fmla="*/ 106371 h 538625"/>
              <a:gd name="connsiteX872" fmla="*/ 807565 w 874603"/>
              <a:gd name="connsiteY872" fmla="*/ 106371 h 538625"/>
              <a:gd name="connsiteX873" fmla="*/ 804844 w 874603"/>
              <a:gd name="connsiteY873" fmla="*/ 110454 h 538625"/>
              <a:gd name="connsiteX874" fmla="*/ 800762 w 874603"/>
              <a:gd name="connsiteY874" fmla="*/ 107732 h 538625"/>
              <a:gd name="connsiteX875" fmla="*/ 800762 w 874603"/>
              <a:gd name="connsiteY875" fmla="*/ 113175 h 538625"/>
              <a:gd name="connsiteX876" fmla="*/ 799401 w 874603"/>
              <a:gd name="connsiteY876" fmla="*/ 103650 h 538625"/>
              <a:gd name="connsiteX877" fmla="*/ 593252 w 874603"/>
              <a:gd name="connsiteY877" fmla="*/ 100475 h 538625"/>
              <a:gd name="connsiteX878" fmla="*/ 594840 w 874603"/>
              <a:gd name="connsiteY878" fmla="*/ 100475 h 538625"/>
              <a:gd name="connsiteX879" fmla="*/ 594840 w 874603"/>
              <a:gd name="connsiteY879" fmla="*/ 103650 h 538625"/>
              <a:gd name="connsiteX880" fmla="*/ 593252 w 874603"/>
              <a:gd name="connsiteY880" fmla="*/ 103650 h 538625"/>
              <a:gd name="connsiteX881" fmla="*/ 789525 w 874603"/>
              <a:gd name="connsiteY881" fmla="*/ 98887 h 538625"/>
              <a:gd name="connsiteX882" fmla="*/ 792411 w 874603"/>
              <a:gd name="connsiteY882" fmla="*/ 103216 h 538625"/>
              <a:gd name="connsiteX883" fmla="*/ 795298 w 874603"/>
              <a:gd name="connsiteY883" fmla="*/ 101773 h 538625"/>
              <a:gd name="connsiteX884" fmla="*/ 790968 w 874603"/>
              <a:gd name="connsiteY884" fmla="*/ 113319 h 538625"/>
              <a:gd name="connsiteX885" fmla="*/ 785195 w 874603"/>
              <a:gd name="connsiteY885" fmla="*/ 114762 h 538625"/>
              <a:gd name="connsiteX886" fmla="*/ 788082 w 874603"/>
              <a:gd name="connsiteY886" fmla="*/ 104660 h 538625"/>
              <a:gd name="connsiteX887" fmla="*/ 789525 w 874603"/>
              <a:gd name="connsiteY887" fmla="*/ 106103 h 538625"/>
              <a:gd name="connsiteX888" fmla="*/ 790968 w 874603"/>
              <a:gd name="connsiteY888" fmla="*/ 104660 h 538625"/>
              <a:gd name="connsiteX889" fmla="*/ 789525 w 874603"/>
              <a:gd name="connsiteY889" fmla="*/ 98887 h 538625"/>
              <a:gd name="connsiteX890" fmla="*/ 785340 w 874603"/>
              <a:gd name="connsiteY890" fmla="*/ 98887 h 538625"/>
              <a:gd name="connsiteX891" fmla="*/ 786927 w 874603"/>
              <a:gd name="connsiteY891" fmla="*/ 102856 h 538625"/>
              <a:gd name="connsiteX892" fmla="*/ 785340 w 874603"/>
              <a:gd name="connsiteY892" fmla="*/ 106825 h 538625"/>
              <a:gd name="connsiteX893" fmla="*/ 783752 w 874603"/>
              <a:gd name="connsiteY893" fmla="*/ 104179 h 538625"/>
              <a:gd name="connsiteX894" fmla="*/ 785340 w 874603"/>
              <a:gd name="connsiteY894" fmla="*/ 98887 h 538625"/>
              <a:gd name="connsiteX895" fmla="*/ 774227 w 874603"/>
              <a:gd name="connsiteY895" fmla="*/ 97300 h 538625"/>
              <a:gd name="connsiteX896" fmla="*/ 772640 w 874603"/>
              <a:gd name="connsiteY896" fmla="*/ 98888 h 538625"/>
              <a:gd name="connsiteX897" fmla="*/ 771052 w 874603"/>
              <a:gd name="connsiteY897" fmla="*/ 98888 h 538625"/>
              <a:gd name="connsiteX898" fmla="*/ 774227 w 874603"/>
              <a:gd name="connsiteY898" fmla="*/ 97300 h 538625"/>
              <a:gd name="connsiteX899" fmla="*/ 777402 w 874603"/>
              <a:gd name="connsiteY899" fmla="*/ 95712 h 538625"/>
              <a:gd name="connsiteX900" fmla="*/ 780577 w 874603"/>
              <a:gd name="connsiteY900" fmla="*/ 98887 h 538625"/>
              <a:gd name="connsiteX901" fmla="*/ 777402 w 874603"/>
              <a:gd name="connsiteY901" fmla="*/ 100475 h 538625"/>
              <a:gd name="connsiteX902" fmla="*/ 777402 w 874603"/>
              <a:gd name="connsiteY902" fmla="*/ 95712 h 538625"/>
              <a:gd name="connsiteX903" fmla="*/ 424398 w 874603"/>
              <a:gd name="connsiteY903" fmla="*/ 93964 h 538625"/>
              <a:gd name="connsiteX904" fmla="*/ 424751 w 874603"/>
              <a:gd name="connsiteY904" fmla="*/ 94669 h 538625"/>
              <a:gd name="connsiteX905" fmla="*/ 424186 w 874603"/>
              <a:gd name="connsiteY905" fmla="*/ 95232 h 538625"/>
              <a:gd name="connsiteX906" fmla="*/ 423337 w 874603"/>
              <a:gd name="connsiteY906" fmla="*/ 91851 h 538625"/>
              <a:gd name="connsiteX907" fmla="*/ 424751 w 874603"/>
              <a:gd name="connsiteY907" fmla="*/ 91851 h 538625"/>
              <a:gd name="connsiteX908" fmla="*/ 424398 w 874603"/>
              <a:gd name="connsiteY908" fmla="*/ 93964 h 538625"/>
              <a:gd name="connsiteX909" fmla="*/ 585315 w 874603"/>
              <a:gd name="connsiteY909" fmla="*/ 83012 h 538625"/>
              <a:gd name="connsiteX910" fmla="*/ 586903 w 874603"/>
              <a:gd name="connsiteY910" fmla="*/ 84599 h 538625"/>
              <a:gd name="connsiteX911" fmla="*/ 586903 w 874603"/>
              <a:gd name="connsiteY911" fmla="*/ 86187 h 538625"/>
              <a:gd name="connsiteX912" fmla="*/ 585315 w 874603"/>
              <a:gd name="connsiteY912" fmla="*/ 83012 h 538625"/>
              <a:gd name="connsiteX913" fmla="*/ 766063 w 874603"/>
              <a:gd name="connsiteY913" fmla="*/ 82695 h 538625"/>
              <a:gd name="connsiteX914" fmla="*/ 768784 w 874603"/>
              <a:gd name="connsiteY914" fmla="*/ 85235 h 538625"/>
              <a:gd name="connsiteX915" fmla="*/ 774227 w 874603"/>
              <a:gd name="connsiteY915" fmla="*/ 89045 h 538625"/>
              <a:gd name="connsiteX916" fmla="*/ 772866 w 874603"/>
              <a:gd name="connsiteY916" fmla="*/ 94125 h 538625"/>
              <a:gd name="connsiteX917" fmla="*/ 767424 w 874603"/>
              <a:gd name="connsiteY917" fmla="*/ 90315 h 538625"/>
              <a:gd name="connsiteX918" fmla="*/ 766063 w 874603"/>
              <a:gd name="connsiteY918" fmla="*/ 82695 h 538625"/>
              <a:gd name="connsiteX919" fmla="*/ 547215 w 874603"/>
              <a:gd name="connsiteY919" fmla="*/ 81425 h 538625"/>
              <a:gd name="connsiteX920" fmla="*/ 548802 w 874603"/>
              <a:gd name="connsiteY920" fmla="*/ 81425 h 538625"/>
              <a:gd name="connsiteX921" fmla="*/ 545627 w 874603"/>
              <a:gd name="connsiteY921" fmla="*/ 84600 h 538625"/>
              <a:gd name="connsiteX922" fmla="*/ 547215 w 874603"/>
              <a:gd name="connsiteY922" fmla="*/ 81425 h 538625"/>
              <a:gd name="connsiteX923" fmla="*/ 428549 w 874603"/>
              <a:gd name="connsiteY923" fmla="*/ 81425 h 538625"/>
              <a:gd name="connsiteX924" fmla="*/ 427359 w 874603"/>
              <a:gd name="connsiteY924" fmla="*/ 90950 h 538625"/>
              <a:gd name="connsiteX925" fmla="*/ 426168 w 874603"/>
              <a:gd name="connsiteY925" fmla="*/ 90950 h 538625"/>
              <a:gd name="connsiteX926" fmla="*/ 428549 w 874603"/>
              <a:gd name="connsiteY926" fmla="*/ 81425 h 538625"/>
              <a:gd name="connsiteX927" fmla="*/ 812327 w 874603"/>
              <a:gd name="connsiteY927" fmla="*/ 79837 h 538625"/>
              <a:gd name="connsiteX928" fmla="*/ 812327 w 874603"/>
              <a:gd name="connsiteY928" fmla="*/ 83409 h 538625"/>
              <a:gd name="connsiteX929" fmla="*/ 813915 w 874603"/>
              <a:gd name="connsiteY929" fmla="*/ 83409 h 538625"/>
              <a:gd name="connsiteX930" fmla="*/ 815502 w 874603"/>
              <a:gd name="connsiteY930" fmla="*/ 84600 h 538625"/>
              <a:gd name="connsiteX931" fmla="*/ 809641 w 874603"/>
              <a:gd name="connsiteY931" fmla="*/ 83501 h 538625"/>
              <a:gd name="connsiteX932" fmla="*/ 810740 w 874603"/>
              <a:gd name="connsiteY932" fmla="*/ 84600 h 538625"/>
              <a:gd name="connsiteX933" fmla="*/ 809153 w 874603"/>
              <a:gd name="connsiteY933" fmla="*/ 92538 h 538625"/>
              <a:gd name="connsiteX934" fmla="*/ 807565 w 874603"/>
              <a:gd name="connsiteY934" fmla="*/ 87775 h 538625"/>
              <a:gd name="connsiteX935" fmla="*/ 804390 w 874603"/>
              <a:gd name="connsiteY935" fmla="*/ 83013 h 538625"/>
              <a:gd name="connsiteX936" fmla="*/ 807565 w 874603"/>
              <a:gd name="connsiteY936" fmla="*/ 81425 h 538625"/>
              <a:gd name="connsiteX937" fmla="*/ 809339 w 874603"/>
              <a:gd name="connsiteY937" fmla="*/ 83199 h 538625"/>
              <a:gd name="connsiteX938" fmla="*/ 552014 w 874603"/>
              <a:gd name="connsiteY938" fmla="*/ 78703 h 538625"/>
              <a:gd name="connsiteX939" fmla="*/ 552297 w 874603"/>
              <a:gd name="connsiteY939" fmla="*/ 78891 h 538625"/>
              <a:gd name="connsiteX940" fmla="*/ 552014 w 874603"/>
              <a:gd name="connsiteY940" fmla="*/ 79173 h 538625"/>
              <a:gd name="connsiteX941" fmla="*/ 550600 w 874603"/>
              <a:gd name="connsiteY941" fmla="*/ 77764 h 538625"/>
              <a:gd name="connsiteX942" fmla="*/ 552014 w 874603"/>
              <a:gd name="connsiteY942" fmla="*/ 77764 h 538625"/>
              <a:gd name="connsiteX943" fmla="*/ 552014 w 874603"/>
              <a:gd name="connsiteY943" fmla="*/ 78703 h 538625"/>
              <a:gd name="connsiteX944" fmla="*/ 836234 w 874603"/>
              <a:gd name="connsiteY944" fmla="*/ 73538 h 538625"/>
              <a:gd name="connsiteX945" fmla="*/ 843304 w 874603"/>
              <a:gd name="connsiteY945" fmla="*/ 84808 h 538625"/>
              <a:gd name="connsiteX946" fmla="*/ 853203 w 874603"/>
              <a:gd name="connsiteY946" fmla="*/ 103121 h 538625"/>
              <a:gd name="connsiteX947" fmla="*/ 848961 w 874603"/>
              <a:gd name="connsiteY947" fmla="*/ 105939 h 538625"/>
              <a:gd name="connsiteX948" fmla="*/ 848961 w 874603"/>
              <a:gd name="connsiteY948" fmla="*/ 107348 h 538625"/>
              <a:gd name="connsiteX949" fmla="*/ 858859 w 874603"/>
              <a:gd name="connsiteY949" fmla="*/ 114391 h 538625"/>
              <a:gd name="connsiteX950" fmla="*/ 856031 w 874603"/>
              <a:gd name="connsiteY950" fmla="*/ 121435 h 538625"/>
              <a:gd name="connsiteX951" fmla="*/ 853203 w 874603"/>
              <a:gd name="connsiteY951" fmla="*/ 125661 h 538625"/>
              <a:gd name="connsiteX952" fmla="*/ 848961 w 874603"/>
              <a:gd name="connsiteY952" fmla="*/ 124253 h 538625"/>
              <a:gd name="connsiteX953" fmla="*/ 847547 w 874603"/>
              <a:gd name="connsiteY953" fmla="*/ 115800 h 538625"/>
              <a:gd name="connsiteX954" fmla="*/ 843304 w 874603"/>
              <a:gd name="connsiteY954" fmla="*/ 101713 h 538625"/>
              <a:gd name="connsiteX955" fmla="*/ 836234 w 874603"/>
              <a:gd name="connsiteY955" fmla="*/ 87625 h 538625"/>
              <a:gd name="connsiteX956" fmla="*/ 839062 w 874603"/>
              <a:gd name="connsiteY956" fmla="*/ 87625 h 538625"/>
              <a:gd name="connsiteX957" fmla="*/ 833406 w 874603"/>
              <a:gd name="connsiteY957" fmla="*/ 79173 h 538625"/>
              <a:gd name="connsiteX958" fmla="*/ 836234 w 874603"/>
              <a:gd name="connsiteY958" fmla="*/ 73538 h 538625"/>
              <a:gd name="connsiteX959" fmla="*/ 784635 w 874603"/>
              <a:gd name="connsiteY959" fmla="*/ 71900 h 538625"/>
              <a:gd name="connsiteX960" fmla="*/ 791690 w 874603"/>
              <a:gd name="connsiteY960" fmla="*/ 77673 h 538625"/>
              <a:gd name="connsiteX961" fmla="*/ 784635 w 874603"/>
              <a:gd name="connsiteY961" fmla="*/ 87775 h 538625"/>
              <a:gd name="connsiteX962" fmla="*/ 784635 w 874603"/>
              <a:gd name="connsiteY962" fmla="*/ 80559 h 538625"/>
              <a:gd name="connsiteX963" fmla="*/ 783223 w 874603"/>
              <a:gd name="connsiteY963" fmla="*/ 86332 h 538625"/>
              <a:gd name="connsiteX964" fmla="*/ 780401 w 874603"/>
              <a:gd name="connsiteY964" fmla="*/ 73343 h 538625"/>
              <a:gd name="connsiteX965" fmla="*/ 783223 w 874603"/>
              <a:gd name="connsiteY965" fmla="*/ 76229 h 538625"/>
              <a:gd name="connsiteX966" fmla="*/ 781812 w 874603"/>
              <a:gd name="connsiteY966" fmla="*/ 77673 h 538625"/>
              <a:gd name="connsiteX967" fmla="*/ 786046 w 874603"/>
              <a:gd name="connsiteY967" fmla="*/ 79116 h 538625"/>
              <a:gd name="connsiteX968" fmla="*/ 784635 w 874603"/>
              <a:gd name="connsiteY968" fmla="*/ 71900 h 538625"/>
              <a:gd name="connsiteX969" fmla="*/ 774227 w 874603"/>
              <a:gd name="connsiteY969" fmla="*/ 71899 h 538625"/>
              <a:gd name="connsiteX970" fmla="*/ 778990 w 874603"/>
              <a:gd name="connsiteY970" fmla="*/ 71899 h 538625"/>
              <a:gd name="connsiteX971" fmla="*/ 776609 w 874603"/>
              <a:gd name="connsiteY971" fmla="*/ 76662 h 538625"/>
              <a:gd name="connsiteX972" fmla="*/ 774227 w 874603"/>
              <a:gd name="connsiteY972" fmla="*/ 71899 h 538625"/>
              <a:gd name="connsiteX973" fmla="*/ 753590 w 874603"/>
              <a:gd name="connsiteY973" fmla="*/ 69213 h 538625"/>
              <a:gd name="connsiteX974" fmla="*/ 755178 w 874603"/>
              <a:gd name="connsiteY974" fmla="*/ 69213 h 538625"/>
              <a:gd name="connsiteX975" fmla="*/ 755178 w 874603"/>
              <a:gd name="connsiteY975" fmla="*/ 71900 h 538625"/>
              <a:gd name="connsiteX976" fmla="*/ 753590 w 874603"/>
              <a:gd name="connsiteY976" fmla="*/ 71900 h 538625"/>
              <a:gd name="connsiteX977" fmla="*/ 753590 w 874603"/>
              <a:gd name="connsiteY977" fmla="*/ 69213 h 538625"/>
              <a:gd name="connsiteX978" fmla="*/ 817090 w 874603"/>
              <a:gd name="connsiteY978" fmla="*/ 68725 h 538625"/>
              <a:gd name="connsiteX979" fmla="*/ 820265 w 874603"/>
              <a:gd name="connsiteY979" fmla="*/ 68725 h 538625"/>
              <a:gd name="connsiteX980" fmla="*/ 818677 w 874603"/>
              <a:gd name="connsiteY980" fmla="*/ 71900 h 538625"/>
              <a:gd name="connsiteX981" fmla="*/ 817090 w 874603"/>
              <a:gd name="connsiteY981" fmla="*/ 68725 h 538625"/>
              <a:gd name="connsiteX982" fmla="*/ 427359 w 874603"/>
              <a:gd name="connsiteY982" fmla="*/ 68725 h 538625"/>
              <a:gd name="connsiteX983" fmla="*/ 428549 w 874603"/>
              <a:gd name="connsiteY983" fmla="*/ 70842 h 538625"/>
              <a:gd name="connsiteX984" fmla="*/ 426168 w 874603"/>
              <a:gd name="connsiteY984" fmla="*/ 71900 h 538625"/>
              <a:gd name="connsiteX985" fmla="*/ 427359 w 874603"/>
              <a:gd name="connsiteY985" fmla="*/ 68725 h 538625"/>
              <a:gd name="connsiteX986" fmla="*/ 431328 w 874603"/>
              <a:gd name="connsiteY986" fmla="*/ 67931 h 538625"/>
              <a:gd name="connsiteX987" fmla="*/ 431328 w 874603"/>
              <a:gd name="connsiteY987" fmla="*/ 68725 h 538625"/>
              <a:gd name="connsiteX988" fmla="*/ 429740 w 874603"/>
              <a:gd name="connsiteY988" fmla="*/ 68725 h 538625"/>
              <a:gd name="connsiteX989" fmla="*/ 431328 w 874603"/>
              <a:gd name="connsiteY989" fmla="*/ 67931 h 538625"/>
              <a:gd name="connsiteX990" fmla="*/ 802167 w 874603"/>
              <a:gd name="connsiteY990" fmla="*/ 67137 h 538625"/>
              <a:gd name="connsiteX991" fmla="*/ 811057 w 874603"/>
              <a:gd name="connsiteY991" fmla="*/ 72510 h 538625"/>
              <a:gd name="connsiteX992" fmla="*/ 809575 w 874603"/>
              <a:gd name="connsiteY992" fmla="*/ 77883 h 538625"/>
              <a:gd name="connsiteX993" fmla="*/ 806612 w 874603"/>
              <a:gd name="connsiteY993" fmla="*/ 73853 h 538625"/>
              <a:gd name="connsiteX994" fmla="*/ 800685 w 874603"/>
              <a:gd name="connsiteY994" fmla="*/ 81913 h 538625"/>
              <a:gd name="connsiteX995" fmla="*/ 802167 w 874603"/>
              <a:gd name="connsiteY995" fmla="*/ 83257 h 538625"/>
              <a:gd name="connsiteX996" fmla="*/ 799204 w 874603"/>
              <a:gd name="connsiteY996" fmla="*/ 84600 h 538625"/>
              <a:gd name="connsiteX997" fmla="*/ 797722 w 874603"/>
              <a:gd name="connsiteY997" fmla="*/ 76540 h 538625"/>
              <a:gd name="connsiteX998" fmla="*/ 796240 w 874603"/>
              <a:gd name="connsiteY998" fmla="*/ 72510 h 538625"/>
              <a:gd name="connsiteX999" fmla="*/ 799204 w 874603"/>
              <a:gd name="connsiteY999" fmla="*/ 69824 h 538625"/>
              <a:gd name="connsiteX1000" fmla="*/ 799204 w 874603"/>
              <a:gd name="connsiteY1000" fmla="*/ 68480 h 538625"/>
              <a:gd name="connsiteX1001" fmla="*/ 802167 w 874603"/>
              <a:gd name="connsiteY1001" fmla="*/ 67137 h 538625"/>
              <a:gd name="connsiteX1002" fmla="*/ 774228 w 874603"/>
              <a:gd name="connsiteY1002" fmla="*/ 62374 h 538625"/>
              <a:gd name="connsiteX1003" fmla="*/ 774228 w 874603"/>
              <a:gd name="connsiteY1003" fmla="*/ 67136 h 538625"/>
              <a:gd name="connsiteX1004" fmla="*/ 771053 w 874603"/>
              <a:gd name="connsiteY1004" fmla="*/ 68724 h 538625"/>
              <a:gd name="connsiteX1005" fmla="*/ 774228 w 874603"/>
              <a:gd name="connsiteY1005" fmla="*/ 62374 h 538625"/>
              <a:gd name="connsiteX1006" fmla="*/ 764702 w 874603"/>
              <a:gd name="connsiteY1006" fmla="*/ 62374 h 538625"/>
              <a:gd name="connsiteX1007" fmla="*/ 764702 w 874603"/>
              <a:gd name="connsiteY1007" fmla="*/ 67136 h 538625"/>
              <a:gd name="connsiteX1008" fmla="*/ 764702 w 874603"/>
              <a:gd name="connsiteY1008" fmla="*/ 62374 h 538625"/>
              <a:gd name="connsiteX1009" fmla="*/ 556740 w 874603"/>
              <a:gd name="connsiteY1009" fmla="*/ 62374 h 538625"/>
              <a:gd name="connsiteX1010" fmla="*/ 558328 w 874603"/>
              <a:gd name="connsiteY1010" fmla="*/ 63962 h 538625"/>
              <a:gd name="connsiteX1011" fmla="*/ 556740 w 874603"/>
              <a:gd name="connsiteY1011" fmla="*/ 63962 h 538625"/>
              <a:gd name="connsiteX1012" fmla="*/ 556740 w 874603"/>
              <a:gd name="connsiteY1012" fmla="*/ 62374 h 538625"/>
              <a:gd name="connsiteX1013" fmla="*/ 761528 w 874603"/>
              <a:gd name="connsiteY1013" fmla="*/ 59199 h 538625"/>
              <a:gd name="connsiteX1014" fmla="*/ 763115 w 874603"/>
              <a:gd name="connsiteY1014" fmla="*/ 59199 h 538625"/>
              <a:gd name="connsiteX1015" fmla="*/ 763115 w 874603"/>
              <a:gd name="connsiteY1015" fmla="*/ 62374 h 538625"/>
              <a:gd name="connsiteX1016" fmla="*/ 761528 w 874603"/>
              <a:gd name="connsiteY1016" fmla="*/ 59199 h 538625"/>
              <a:gd name="connsiteX1017" fmla="*/ 594840 w 874603"/>
              <a:gd name="connsiteY1017" fmla="*/ 59199 h 538625"/>
              <a:gd name="connsiteX1018" fmla="*/ 596428 w 874603"/>
              <a:gd name="connsiteY1018" fmla="*/ 62374 h 538625"/>
              <a:gd name="connsiteX1019" fmla="*/ 594840 w 874603"/>
              <a:gd name="connsiteY1019" fmla="*/ 62374 h 538625"/>
              <a:gd name="connsiteX1020" fmla="*/ 594840 w 874603"/>
              <a:gd name="connsiteY1020" fmla="*/ 59199 h 538625"/>
              <a:gd name="connsiteX1021" fmla="*/ 672627 w 874603"/>
              <a:gd name="connsiteY1021" fmla="*/ 58803 h 538625"/>
              <a:gd name="connsiteX1022" fmla="*/ 674215 w 874603"/>
              <a:gd name="connsiteY1022" fmla="*/ 58803 h 538625"/>
              <a:gd name="connsiteX1023" fmla="*/ 672627 w 874603"/>
              <a:gd name="connsiteY1023" fmla="*/ 62375 h 538625"/>
              <a:gd name="connsiteX1024" fmla="*/ 672627 w 874603"/>
              <a:gd name="connsiteY1024" fmla="*/ 58803 h 538625"/>
              <a:gd name="connsiteX1025" fmla="*/ 759940 w 874603"/>
              <a:gd name="connsiteY1025" fmla="*/ 56024 h 538625"/>
              <a:gd name="connsiteX1026" fmla="*/ 761528 w 874603"/>
              <a:gd name="connsiteY1026" fmla="*/ 56024 h 538625"/>
              <a:gd name="connsiteX1027" fmla="*/ 761528 w 874603"/>
              <a:gd name="connsiteY1027" fmla="*/ 57612 h 538625"/>
              <a:gd name="connsiteX1028" fmla="*/ 666277 w 874603"/>
              <a:gd name="connsiteY1028" fmla="*/ 56024 h 538625"/>
              <a:gd name="connsiteX1029" fmla="*/ 667865 w 874603"/>
              <a:gd name="connsiteY1029" fmla="*/ 56024 h 538625"/>
              <a:gd name="connsiteX1030" fmla="*/ 667865 w 874603"/>
              <a:gd name="connsiteY1030" fmla="*/ 57612 h 538625"/>
              <a:gd name="connsiteX1031" fmla="*/ 666277 w 874603"/>
              <a:gd name="connsiteY1031" fmla="*/ 57612 h 538625"/>
              <a:gd name="connsiteX1032" fmla="*/ 753590 w 874603"/>
              <a:gd name="connsiteY1032" fmla="*/ 55780 h 538625"/>
              <a:gd name="connsiteX1033" fmla="*/ 758353 w 874603"/>
              <a:gd name="connsiteY1033" fmla="*/ 55780 h 538625"/>
              <a:gd name="connsiteX1034" fmla="*/ 755178 w 874603"/>
              <a:gd name="connsiteY1034" fmla="*/ 69213 h 538625"/>
              <a:gd name="connsiteX1035" fmla="*/ 753590 w 874603"/>
              <a:gd name="connsiteY1035" fmla="*/ 55780 h 538625"/>
              <a:gd name="connsiteX1036" fmla="*/ 800534 w 874603"/>
              <a:gd name="connsiteY1036" fmla="*/ 54437 h 538625"/>
              <a:gd name="connsiteX1037" fmla="*/ 814141 w 874603"/>
              <a:gd name="connsiteY1037" fmla="*/ 62230 h 538625"/>
              <a:gd name="connsiteX1038" fmla="*/ 815502 w 874603"/>
              <a:gd name="connsiteY1038" fmla="*/ 67426 h 538625"/>
              <a:gd name="connsiteX1039" fmla="*/ 805977 w 874603"/>
              <a:gd name="connsiteY1039" fmla="*/ 63529 h 538625"/>
              <a:gd name="connsiteX1040" fmla="*/ 797813 w 874603"/>
              <a:gd name="connsiteY1040" fmla="*/ 59633 h 538625"/>
              <a:gd name="connsiteX1041" fmla="*/ 800534 w 874603"/>
              <a:gd name="connsiteY1041" fmla="*/ 54437 h 538625"/>
              <a:gd name="connsiteX1042" fmla="*/ 790896 w 874603"/>
              <a:gd name="connsiteY1042" fmla="*/ 53076 h 538625"/>
              <a:gd name="connsiteX1043" fmla="*/ 792285 w 874603"/>
              <a:gd name="connsiteY1043" fmla="*/ 53076 h 538625"/>
              <a:gd name="connsiteX1044" fmla="*/ 790971 w 874603"/>
              <a:gd name="connsiteY1044" fmla="*/ 53334 h 538625"/>
              <a:gd name="connsiteX1045" fmla="*/ 767877 w 874603"/>
              <a:gd name="connsiteY1045" fmla="*/ 52849 h 538625"/>
              <a:gd name="connsiteX1046" fmla="*/ 769465 w 874603"/>
              <a:gd name="connsiteY1046" fmla="*/ 52849 h 538625"/>
              <a:gd name="connsiteX1047" fmla="*/ 769465 w 874603"/>
              <a:gd name="connsiteY1047" fmla="*/ 54437 h 538625"/>
              <a:gd name="connsiteX1048" fmla="*/ 767877 w 874603"/>
              <a:gd name="connsiteY1048" fmla="*/ 54437 h 538625"/>
              <a:gd name="connsiteX1049" fmla="*/ 683740 w 874603"/>
              <a:gd name="connsiteY1049" fmla="*/ 52849 h 538625"/>
              <a:gd name="connsiteX1050" fmla="*/ 685328 w 874603"/>
              <a:gd name="connsiteY1050" fmla="*/ 54437 h 538625"/>
              <a:gd name="connsiteX1051" fmla="*/ 682153 w 874603"/>
              <a:gd name="connsiteY1051" fmla="*/ 57612 h 538625"/>
              <a:gd name="connsiteX1052" fmla="*/ 680565 w 874603"/>
              <a:gd name="connsiteY1052" fmla="*/ 57612 h 538625"/>
              <a:gd name="connsiteX1053" fmla="*/ 683740 w 874603"/>
              <a:gd name="connsiteY1053" fmla="*/ 52849 h 538625"/>
              <a:gd name="connsiteX1054" fmla="*/ 672628 w 874603"/>
              <a:gd name="connsiteY1054" fmla="*/ 49674 h 538625"/>
              <a:gd name="connsiteX1055" fmla="*/ 672628 w 874603"/>
              <a:gd name="connsiteY1055" fmla="*/ 51262 h 538625"/>
              <a:gd name="connsiteX1056" fmla="*/ 671040 w 874603"/>
              <a:gd name="connsiteY1056" fmla="*/ 51262 h 538625"/>
              <a:gd name="connsiteX1057" fmla="*/ 672628 w 874603"/>
              <a:gd name="connsiteY1057" fmla="*/ 49674 h 538625"/>
              <a:gd name="connsiteX1058" fmla="*/ 610318 w 874603"/>
              <a:gd name="connsiteY1058" fmla="*/ 49674 h 538625"/>
              <a:gd name="connsiteX1059" fmla="*/ 613890 w 874603"/>
              <a:gd name="connsiteY1059" fmla="*/ 54437 h 538625"/>
              <a:gd name="connsiteX1060" fmla="*/ 609127 w 874603"/>
              <a:gd name="connsiteY1060" fmla="*/ 52849 h 538625"/>
              <a:gd name="connsiteX1061" fmla="*/ 610318 w 874603"/>
              <a:gd name="connsiteY1061" fmla="*/ 49674 h 538625"/>
              <a:gd name="connsiteX1062" fmla="*/ 690090 w 874603"/>
              <a:gd name="connsiteY1062" fmla="*/ 48087 h 538625"/>
              <a:gd name="connsiteX1063" fmla="*/ 691677 w 874603"/>
              <a:gd name="connsiteY1063" fmla="*/ 48087 h 538625"/>
              <a:gd name="connsiteX1064" fmla="*/ 690090 w 874603"/>
              <a:gd name="connsiteY1064" fmla="*/ 54437 h 538625"/>
              <a:gd name="connsiteX1065" fmla="*/ 688502 w 874603"/>
              <a:gd name="connsiteY1065" fmla="*/ 54437 h 538625"/>
              <a:gd name="connsiteX1066" fmla="*/ 690090 w 874603"/>
              <a:gd name="connsiteY1066" fmla="*/ 48087 h 538625"/>
              <a:gd name="connsiteX1067" fmla="*/ 775616 w 874603"/>
              <a:gd name="connsiteY1067" fmla="*/ 47633 h 538625"/>
              <a:gd name="connsiteX1068" fmla="*/ 785340 w 874603"/>
              <a:gd name="connsiteY1068" fmla="*/ 54437 h 538625"/>
              <a:gd name="connsiteX1069" fmla="*/ 790971 w 874603"/>
              <a:gd name="connsiteY1069" fmla="*/ 53334 h 538625"/>
              <a:gd name="connsiteX1070" fmla="*/ 793674 w 874603"/>
              <a:gd name="connsiteY1070" fmla="*/ 62601 h 538625"/>
              <a:gd name="connsiteX1071" fmla="*/ 796452 w 874603"/>
              <a:gd name="connsiteY1071" fmla="*/ 63962 h 538625"/>
              <a:gd name="connsiteX1072" fmla="*/ 795063 w 874603"/>
              <a:gd name="connsiteY1072" fmla="*/ 65323 h 538625"/>
              <a:gd name="connsiteX1073" fmla="*/ 790896 w 874603"/>
              <a:gd name="connsiteY1073" fmla="*/ 62601 h 538625"/>
              <a:gd name="connsiteX1074" fmla="*/ 785340 w 874603"/>
              <a:gd name="connsiteY1074" fmla="*/ 68044 h 538625"/>
              <a:gd name="connsiteX1075" fmla="*/ 785340 w 874603"/>
              <a:gd name="connsiteY1075" fmla="*/ 70766 h 538625"/>
              <a:gd name="connsiteX1076" fmla="*/ 779783 w 874603"/>
              <a:gd name="connsiteY1076" fmla="*/ 66683 h 538625"/>
              <a:gd name="connsiteX1077" fmla="*/ 779783 w 874603"/>
              <a:gd name="connsiteY1077" fmla="*/ 58519 h 538625"/>
              <a:gd name="connsiteX1078" fmla="*/ 774227 w 874603"/>
              <a:gd name="connsiteY1078" fmla="*/ 50355 h 538625"/>
              <a:gd name="connsiteX1079" fmla="*/ 775616 w 874603"/>
              <a:gd name="connsiteY1079" fmla="*/ 47633 h 538625"/>
              <a:gd name="connsiteX1080" fmla="*/ 764703 w 874603"/>
              <a:gd name="connsiteY1080" fmla="*/ 46499 h 538625"/>
              <a:gd name="connsiteX1081" fmla="*/ 761528 w 874603"/>
              <a:gd name="connsiteY1081" fmla="*/ 52849 h 538625"/>
              <a:gd name="connsiteX1082" fmla="*/ 759940 w 874603"/>
              <a:gd name="connsiteY1082" fmla="*/ 48086 h 538625"/>
              <a:gd name="connsiteX1083" fmla="*/ 764703 w 874603"/>
              <a:gd name="connsiteY1083" fmla="*/ 46499 h 538625"/>
              <a:gd name="connsiteX1084" fmla="*/ 582140 w 874603"/>
              <a:gd name="connsiteY1084" fmla="*/ 46499 h 538625"/>
              <a:gd name="connsiteX1085" fmla="*/ 580552 w 874603"/>
              <a:gd name="connsiteY1085" fmla="*/ 52849 h 538625"/>
              <a:gd name="connsiteX1086" fmla="*/ 577377 w 874603"/>
              <a:gd name="connsiteY1086" fmla="*/ 51261 h 538625"/>
              <a:gd name="connsiteX1087" fmla="*/ 582140 w 874603"/>
              <a:gd name="connsiteY1087" fmla="*/ 46499 h 538625"/>
              <a:gd name="connsiteX1088" fmla="*/ 686915 w 874603"/>
              <a:gd name="connsiteY1088" fmla="*/ 45970 h 538625"/>
              <a:gd name="connsiteX1089" fmla="*/ 686915 w 874603"/>
              <a:gd name="connsiteY1089" fmla="*/ 47029 h 538625"/>
              <a:gd name="connsiteX1090" fmla="*/ 685328 w 874603"/>
              <a:gd name="connsiteY1090" fmla="*/ 47029 h 538625"/>
              <a:gd name="connsiteX1091" fmla="*/ 686915 w 874603"/>
              <a:gd name="connsiteY1091" fmla="*/ 45970 h 538625"/>
              <a:gd name="connsiteX1092" fmla="*/ 751367 w 874603"/>
              <a:gd name="connsiteY1092" fmla="*/ 44912 h 538625"/>
              <a:gd name="connsiteX1093" fmla="*/ 753907 w 874603"/>
              <a:gd name="connsiteY1093" fmla="*/ 51262 h 538625"/>
              <a:gd name="connsiteX1094" fmla="*/ 751367 w 874603"/>
              <a:gd name="connsiteY1094" fmla="*/ 44912 h 538625"/>
              <a:gd name="connsiteX1095" fmla="*/ 594840 w 874603"/>
              <a:gd name="connsiteY1095" fmla="*/ 43324 h 538625"/>
              <a:gd name="connsiteX1096" fmla="*/ 596428 w 874603"/>
              <a:gd name="connsiteY1096" fmla="*/ 43324 h 538625"/>
              <a:gd name="connsiteX1097" fmla="*/ 596428 w 874603"/>
              <a:gd name="connsiteY1097" fmla="*/ 44912 h 538625"/>
              <a:gd name="connsiteX1098" fmla="*/ 594840 w 874603"/>
              <a:gd name="connsiteY1098" fmla="*/ 43324 h 538625"/>
              <a:gd name="connsiteX1099" fmla="*/ 629765 w 874603"/>
              <a:gd name="connsiteY1099" fmla="*/ 40150 h 538625"/>
              <a:gd name="connsiteX1100" fmla="*/ 631353 w 874603"/>
              <a:gd name="connsiteY1100" fmla="*/ 40150 h 538625"/>
              <a:gd name="connsiteX1101" fmla="*/ 631353 w 874603"/>
              <a:gd name="connsiteY1101" fmla="*/ 41737 h 538625"/>
              <a:gd name="connsiteX1102" fmla="*/ 629765 w 874603"/>
              <a:gd name="connsiteY1102" fmla="*/ 40150 h 538625"/>
              <a:gd name="connsiteX1103" fmla="*/ 754119 w 874603"/>
              <a:gd name="connsiteY1103" fmla="*/ 36974 h 538625"/>
              <a:gd name="connsiteX1104" fmla="*/ 755177 w 874603"/>
              <a:gd name="connsiteY1104" fmla="*/ 41737 h 538625"/>
              <a:gd name="connsiteX1105" fmla="*/ 754119 w 874603"/>
              <a:gd name="connsiteY1105" fmla="*/ 41737 h 538625"/>
              <a:gd name="connsiteX1106" fmla="*/ 754119 w 874603"/>
              <a:gd name="connsiteY1106" fmla="*/ 36974 h 538625"/>
              <a:gd name="connsiteX1107" fmla="*/ 696837 w 874603"/>
              <a:gd name="connsiteY1107" fmla="*/ 36974 h 538625"/>
              <a:gd name="connsiteX1108" fmla="*/ 699615 w 874603"/>
              <a:gd name="connsiteY1108" fmla="*/ 42530 h 538625"/>
              <a:gd name="connsiteX1109" fmla="*/ 695448 w 874603"/>
              <a:gd name="connsiteY1109" fmla="*/ 48087 h 538625"/>
              <a:gd name="connsiteX1110" fmla="*/ 692670 w 874603"/>
              <a:gd name="connsiteY1110" fmla="*/ 45309 h 538625"/>
              <a:gd name="connsiteX1111" fmla="*/ 691280 w 874603"/>
              <a:gd name="connsiteY1111" fmla="*/ 46698 h 538625"/>
              <a:gd name="connsiteX1112" fmla="*/ 689891 w 874603"/>
              <a:gd name="connsiteY1112" fmla="*/ 42530 h 538625"/>
              <a:gd name="connsiteX1113" fmla="*/ 688502 w 874603"/>
              <a:gd name="connsiteY1113" fmla="*/ 42530 h 538625"/>
              <a:gd name="connsiteX1114" fmla="*/ 691280 w 874603"/>
              <a:gd name="connsiteY1114" fmla="*/ 41141 h 538625"/>
              <a:gd name="connsiteX1115" fmla="*/ 694059 w 874603"/>
              <a:gd name="connsiteY1115" fmla="*/ 43920 h 538625"/>
              <a:gd name="connsiteX1116" fmla="*/ 696837 w 874603"/>
              <a:gd name="connsiteY1116" fmla="*/ 36974 h 538625"/>
              <a:gd name="connsiteX1117" fmla="*/ 629765 w 874603"/>
              <a:gd name="connsiteY1117" fmla="*/ 35387 h 538625"/>
              <a:gd name="connsiteX1118" fmla="*/ 628178 w 874603"/>
              <a:gd name="connsiteY1118" fmla="*/ 40150 h 538625"/>
              <a:gd name="connsiteX1119" fmla="*/ 629765 w 874603"/>
              <a:gd name="connsiteY1119" fmla="*/ 40150 h 538625"/>
              <a:gd name="connsiteX1120" fmla="*/ 626590 w 874603"/>
              <a:gd name="connsiteY1120" fmla="*/ 43325 h 538625"/>
              <a:gd name="connsiteX1121" fmla="*/ 626590 w 874603"/>
              <a:gd name="connsiteY1121" fmla="*/ 38562 h 538625"/>
              <a:gd name="connsiteX1122" fmla="*/ 629765 w 874603"/>
              <a:gd name="connsiteY1122" fmla="*/ 35387 h 538625"/>
              <a:gd name="connsiteX1123" fmla="*/ 581505 w 874603"/>
              <a:gd name="connsiteY1123" fmla="*/ 35387 h 538625"/>
              <a:gd name="connsiteX1124" fmla="*/ 584045 w 874603"/>
              <a:gd name="connsiteY1124" fmla="*/ 36974 h 538625"/>
              <a:gd name="connsiteX1125" fmla="*/ 585315 w 874603"/>
              <a:gd name="connsiteY1125" fmla="*/ 38562 h 538625"/>
              <a:gd name="connsiteX1126" fmla="*/ 580235 w 874603"/>
              <a:gd name="connsiteY1126" fmla="*/ 40149 h 538625"/>
              <a:gd name="connsiteX1127" fmla="*/ 581505 w 874603"/>
              <a:gd name="connsiteY1127" fmla="*/ 35387 h 538625"/>
              <a:gd name="connsiteX1128" fmla="*/ 588490 w 874603"/>
              <a:gd name="connsiteY1128" fmla="*/ 35210 h 538625"/>
              <a:gd name="connsiteX1129" fmla="*/ 596427 w 874603"/>
              <a:gd name="connsiteY1129" fmla="*/ 39443 h 538625"/>
              <a:gd name="connsiteX1130" fmla="*/ 586902 w 874603"/>
              <a:gd name="connsiteY1130" fmla="*/ 40854 h 538625"/>
              <a:gd name="connsiteX1131" fmla="*/ 588490 w 874603"/>
              <a:gd name="connsiteY1131" fmla="*/ 35210 h 538625"/>
              <a:gd name="connsiteX1132" fmla="*/ 691677 w 874603"/>
              <a:gd name="connsiteY1132" fmla="*/ 32212 h 538625"/>
              <a:gd name="connsiteX1133" fmla="*/ 693265 w 874603"/>
              <a:gd name="connsiteY1133" fmla="*/ 35387 h 538625"/>
              <a:gd name="connsiteX1134" fmla="*/ 691677 w 874603"/>
              <a:gd name="connsiteY1134" fmla="*/ 35387 h 538625"/>
              <a:gd name="connsiteX1135" fmla="*/ 691677 w 874603"/>
              <a:gd name="connsiteY1135" fmla="*/ 32212 h 538625"/>
              <a:gd name="connsiteX1136" fmla="*/ 617065 w 874603"/>
              <a:gd name="connsiteY1136" fmla="*/ 29037 h 538625"/>
              <a:gd name="connsiteX1137" fmla="*/ 621827 w 874603"/>
              <a:gd name="connsiteY1137" fmla="*/ 32212 h 538625"/>
              <a:gd name="connsiteX1138" fmla="*/ 618652 w 874603"/>
              <a:gd name="connsiteY1138" fmla="*/ 32212 h 538625"/>
              <a:gd name="connsiteX1139" fmla="*/ 617065 w 874603"/>
              <a:gd name="connsiteY1139" fmla="*/ 29037 h 538625"/>
              <a:gd name="connsiteX1140" fmla="*/ 503937 w 874603"/>
              <a:gd name="connsiteY1140" fmla="*/ 27049 h 538625"/>
              <a:gd name="connsiteX1141" fmla="*/ 506765 w 874603"/>
              <a:gd name="connsiteY1141" fmla="*/ 27049 h 538625"/>
              <a:gd name="connsiteX1142" fmla="*/ 503937 w 874603"/>
              <a:gd name="connsiteY1142" fmla="*/ 29866 h 538625"/>
              <a:gd name="connsiteX1143" fmla="*/ 732953 w 874603"/>
              <a:gd name="connsiteY1143" fmla="*/ 25862 h 538625"/>
              <a:gd name="connsiteX1144" fmla="*/ 731365 w 874603"/>
              <a:gd name="connsiteY1144" fmla="*/ 33800 h 538625"/>
              <a:gd name="connsiteX1145" fmla="*/ 729778 w 874603"/>
              <a:gd name="connsiteY1145" fmla="*/ 33800 h 538625"/>
              <a:gd name="connsiteX1146" fmla="*/ 732953 w 874603"/>
              <a:gd name="connsiteY1146" fmla="*/ 25862 h 538625"/>
              <a:gd name="connsiteX1147" fmla="*/ 606945 w 874603"/>
              <a:gd name="connsiteY1147" fmla="*/ 25862 h 538625"/>
              <a:gd name="connsiteX1148" fmla="*/ 609723 w 874603"/>
              <a:gd name="connsiteY1148" fmla="*/ 32741 h 538625"/>
              <a:gd name="connsiteX1149" fmla="*/ 608334 w 874603"/>
              <a:gd name="connsiteY1149" fmla="*/ 40996 h 538625"/>
              <a:gd name="connsiteX1150" fmla="*/ 606945 w 874603"/>
              <a:gd name="connsiteY1150" fmla="*/ 46500 h 538625"/>
              <a:gd name="connsiteX1151" fmla="*/ 604166 w 874603"/>
              <a:gd name="connsiteY1151" fmla="*/ 38245 h 538625"/>
              <a:gd name="connsiteX1152" fmla="*/ 606945 w 874603"/>
              <a:gd name="connsiteY1152" fmla="*/ 25862 h 538625"/>
              <a:gd name="connsiteX1153" fmla="*/ 534515 w 874603"/>
              <a:gd name="connsiteY1153" fmla="*/ 24274 h 538625"/>
              <a:gd name="connsiteX1154" fmla="*/ 539277 w 874603"/>
              <a:gd name="connsiteY1154" fmla="*/ 29037 h 538625"/>
              <a:gd name="connsiteX1155" fmla="*/ 534515 w 874603"/>
              <a:gd name="connsiteY1155" fmla="*/ 30624 h 538625"/>
              <a:gd name="connsiteX1156" fmla="*/ 534515 w 874603"/>
              <a:gd name="connsiteY1156" fmla="*/ 24274 h 538625"/>
              <a:gd name="connsiteX1157" fmla="*/ 561502 w 874603"/>
              <a:gd name="connsiteY1157" fmla="*/ 24274 h 538625"/>
              <a:gd name="connsiteX1158" fmla="*/ 563090 w 874603"/>
              <a:gd name="connsiteY1158" fmla="*/ 25862 h 538625"/>
              <a:gd name="connsiteX1159" fmla="*/ 561502 w 874603"/>
              <a:gd name="connsiteY1159" fmla="*/ 25862 h 538625"/>
              <a:gd name="connsiteX1160" fmla="*/ 561502 w 874603"/>
              <a:gd name="connsiteY1160" fmla="*/ 24274 h 538625"/>
              <a:gd name="connsiteX1161" fmla="*/ 527636 w 874603"/>
              <a:gd name="connsiteY1161" fmla="*/ 24116 h 538625"/>
              <a:gd name="connsiteX1162" fmla="*/ 529012 w 874603"/>
              <a:gd name="connsiteY1162" fmla="*/ 35546 h 538625"/>
              <a:gd name="connsiteX1163" fmla="*/ 529012 w 874603"/>
              <a:gd name="connsiteY1163" fmla="*/ 36975 h 538625"/>
              <a:gd name="connsiteX1164" fmla="*/ 524884 w 874603"/>
              <a:gd name="connsiteY1164" fmla="*/ 32689 h 538625"/>
              <a:gd name="connsiteX1165" fmla="*/ 520756 w 874603"/>
              <a:gd name="connsiteY1165" fmla="*/ 36975 h 538625"/>
              <a:gd name="connsiteX1166" fmla="*/ 520756 w 874603"/>
              <a:gd name="connsiteY1166" fmla="*/ 26973 h 538625"/>
              <a:gd name="connsiteX1167" fmla="*/ 527636 w 874603"/>
              <a:gd name="connsiteY1167" fmla="*/ 24116 h 538625"/>
              <a:gd name="connsiteX1168" fmla="*/ 581842 w 874603"/>
              <a:gd name="connsiteY1168" fmla="*/ 23084 h 538625"/>
              <a:gd name="connsiteX1169" fmla="*/ 581346 w 874603"/>
              <a:gd name="connsiteY1169" fmla="*/ 29037 h 538625"/>
              <a:gd name="connsiteX1170" fmla="*/ 577377 w 874603"/>
              <a:gd name="connsiteY1170" fmla="*/ 29037 h 538625"/>
              <a:gd name="connsiteX1171" fmla="*/ 577377 w 874603"/>
              <a:gd name="connsiteY1171" fmla="*/ 24275 h 538625"/>
              <a:gd name="connsiteX1172" fmla="*/ 581842 w 874603"/>
              <a:gd name="connsiteY1172" fmla="*/ 23084 h 538625"/>
              <a:gd name="connsiteX1173" fmla="*/ 704377 w 874603"/>
              <a:gd name="connsiteY1173" fmla="*/ 22052 h 538625"/>
              <a:gd name="connsiteX1174" fmla="*/ 710022 w 874603"/>
              <a:gd name="connsiteY1174" fmla="*/ 23322 h 538625"/>
              <a:gd name="connsiteX1175" fmla="*/ 707199 w 874603"/>
              <a:gd name="connsiteY1175" fmla="*/ 25862 h 538625"/>
              <a:gd name="connsiteX1176" fmla="*/ 704377 w 874603"/>
              <a:gd name="connsiteY1176" fmla="*/ 24592 h 538625"/>
              <a:gd name="connsiteX1177" fmla="*/ 704377 w 874603"/>
              <a:gd name="connsiteY1177" fmla="*/ 22052 h 538625"/>
              <a:gd name="connsiteX1178" fmla="*/ 712844 w 874603"/>
              <a:gd name="connsiteY1178" fmla="*/ 20782 h 538625"/>
              <a:gd name="connsiteX1179" fmla="*/ 712844 w 874603"/>
              <a:gd name="connsiteY1179" fmla="*/ 25862 h 538625"/>
              <a:gd name="connsiteX1180" fmla="*/ 710022 w 874603"/>
              <a:gd name="connsiteY1180" fmla="*/ 23322 h 538625"/>
              <a:gd name="connsiteX1181" fmla="*/ 712844 w 874603"/>
              <a:gd name="connsiteY1181" fmla="*/ 20782 h 538625"/>
              <a:gd name="connsiteX1182" fmla="*/ 542452 w 874603"/>
              <a:gd name="connsiteY1182" fmla="*/ 19512 h 538625"/>
              <a:gd name="connsiteX1183" fmla="*/ 544040 w 874603"/>
              <a:gd name="connsiteY1183" fmla="*/ 19512 h 538625"/>
              <a:gd name="connsiteX1184" fmla="*/ 544040 w 874603"/>
              <a:gd name="connsiteY1184" fmla="*/ 21100 h 538625"/>
              <a:gd name="connsiteX1185" fmla="*/ 542452 w 874603"/>
              <a:gd name="connsiteY1185" fmla="*/ 19512 h 538625"/>
              <a:gd name="connsiteX1186" fmla="*/ 519434 w 874603"/>
              <a:gd name="connsiteY1186" fmla="*/ 19512 h 538625"/>
              <a:gd name="connsiteX1187" fmla="*/ 519434 w 874603"/>
              <a:gd name="connsiteY1187" fmla="*/ 25862 h 538625"/>
              <a:gd name="connsiteX1188" fmla="*/ 517052 w 874603"/>
              <a:gd name="connsiteY1188" fmla="*/ 24592 h 538625"/>
              <a:gd name="connsiteX1189" fmla="*/ 519434 w 874603"/>
              <a:gd name="connsiteY1189" fmla="*/ 19512 h 538625"/>
              <a:gd name="connsiteX1190" fmla="*/ 571980 w 874603"/>
              <a:gd name="connsiteY1190" fmla="*/ 11574 h 538625"/>
              <a:gd name="connsiteX1191" fmla="*/ 569440 w 874603"/>
              <a:gd name="connsiteY1191" fmla="*/ 14749 h 538625"/>
              <a:gd name="connsiteX1192" fmla="*/ 571980 w 874603"/>
              <a:gd name="connsiteY1192" fmla="*/ 11574 h 538625"/>
              <a:gd name="connsiteX1193" fmla="*/ 557874 w 874603"/>
              <a:gd name="connsiteY1193" fmla="*/ 6812 h 538625"/>
              <a:gd name="connsiteX1194" fmla="*/ 563316 w 874603"/>
              <a:gd name="connsiteY1194" fmla="*/ 9352 h 538625"/>
              <a:gd name="connsiteX1195" fmla="*/ 561956 w 874603"/>
              <a:gd name="connsiteY1195" fmla="*/ 13162 h 538625"/>
              <a:gd name="connsiteX1196" fmla="*/ 564677 w 874603"/>
              <a:gd name="connsiteY1196" fmla="*/ 18242 h 538625"/>
              <a:gd name="connsiteX1197" fmla="*/ 563316 w 874603"/>
              <a:gd name="connsiteY1197" fmla="*/ 19512 h 538625"/>
              <a:gd name="connsiteX1198" fmla="*/ 559234 w 874603"/>
              <a:gd name="connsiteY1198" fmla="*/ 15702 h 538625"/>
              <a:gd name="connsiteX1199" fmla="*/ 555152 w 874603"/>
              <a:gd name="connsiteY1199" fmla="*/ 11892 h 538625"/>
              <a:gd name="connsiteX1200" fmla="*/ 557874 w 874603"/>
              <a:gd name="connsiteY1200" fmla="*/ 6812 h 538625"/>
              <a:gd name="connsiteX1201" fmla="*/ 345565 w 874603"/>
              <a:gd name="connsiteY1201" fmla="*/ 283 h 538625"/>
              <a:gd name="connsiteX1202" fmla="*/ 379502 w 874603"/>
              <a:gd name="connsiteY1202" fmla="*/ 10144 h 538625"/>
              <a:gd name="connsiteX1203" fmla="*/ 404955 w 874603"/>
              <a:gd name="connsiteY1203" fmla="*/ 20005 h 538625"/>
              <a:gd name="connsiteX1204" fmla="*/ 444548 w 874603"/>
              <a:gd name="connsiteY1204" fmla="*/ 38319 h 538625"/>
              <a:gd name="connsiteX1205" fmla="*/ 454446 w 874603"/>
              <a:gd name="connsiteY1205" fmla="*/ 48180 h 538625"/>
              <a:gd name="connsiteX1206" fmla="*/ 445962 w 874603"/>
              <a:gd name="connsiteY1206" fmla="*/ 58041 h 538625"/>
              <a:gd name="connsiteX1207" fmla="*/ 443134 w 874603"/>
              <a:gd name="connsiteY1207" fmla="*/ 60859 h 538625"/>
              <a:gd name="connsiteX1208" fmla="*/ 438891 w 874603"/>
              <a:gd name="connsiteY1208" fmla="*/ 58041 h 538625"/>
              <a:gd name="connsiteX1209" fmla="*/ 437477 w 874603"/>
              <a:gd name="connsiteY1209" fmla="*/ 60859 h 538625"/>
              <a:gd name="connsiteX1210" fmla="*/ 436063 w 874603"/>
              <a:gd name="connsiteY1210" fmla="*/ 58041 h 538625"/>
              <a:gd name="connsiteX1211" fmla="*/ 428993 w 874603"/>
              <a:gd name="connsiteY1211" fmla="*/ 63676 h 538625"/>
              <a:gd name="connsiteX1212" fmla="*/ 428993 w 874603"/>
              <a:gd name="connsiteY1212" fmla="*/ 65085 h 538625"/>
              <a:gd name="connsiteX1213" fmla="*/ 423337 w 874603"/>
              <a:gd name="connsiteY1213" fmla="*/ 65085 h 538625"/>
              <a:gd name="connsiteX1214" fmla="*/ 420509 w 874603"/>
              <a:gd name="connsiteY1214" fmla="*/ 73538 h 538625"/>
              <a:gd name="connsiteX1215" fmla="*/ 420509 w 874603"/>
              <a:gd name="connsiteY1215" fmla="*/ 72129 h 538625"/>
              <a:gd name="connsiteX1216" fmla="*/ 423337 w 874603"/>
              <a:gd name="connsiteY1216" fmla="*/ 72129 h 538625"/>
              <a:gd name="connsiteX1217" fmla="*/ 416267 w 874603"/>
              <a:gd name="connsiteY1217" fmla="*/ 79173 h 538625"/>
              <a:gd name="connsiteX1218" fmla="*/ 420509 w 874603"/>
              <a:gd name="connsiteY1218" fmla="*/ 89034 h 538625"/>
              <a:gd name="connsiteX1219" fmla="*/ 420509 w 874603"/>
              <a:gd name="connsiteY1219" fmla="*/ 96078 h 538625"/>
              <a:gd name="connsiteX1220" fmla="*/ 417681 w 874603"/>
              <a:gd name="connsiteY1220" fmla="*/ 97486 h 538625"/>
              <a:gd name="connsiteX1221" fmla="*/ 421216 w 874603"/>
              <a:gd name="connsiteY1221" fmla="*/ 98191 h 538625"/>
              <a:gd name="connsiteX1222" fmla="*/ 424186 w 874603"/>
              <a:gd name="connsiteY1222" fmla="*/ 95232 h 538625"/>
              <a:gd name="connsiteX1223" fmla="*/ 423337 w 874603"/>
              <a:gd name="connsiteY1223" fmla="*/ 100304 h 538625"/>
              <a:gd name="connsiteX1224" fmla="*/ 428993 w 874603"/>
              <a:gd name="connsiteY1224" fmla="*/ 105939 h 538625"/>
              <a:gd name="connsiteX1225" fmla="*/ 427579 w 874603"/>
              <a:gd name="connsiteY1225" fmla="*/ 97486 h 538625"/>
              <a:gd name="connsiteX1226" fmla="*/ 430407 w 874603"/>
              <a:gd name="connsiteY1226" fmla="*/ 93260 h 538625"/>
              <a:gd name="connsiteX1227" fmla="*/ 434649 w 874603"/>
              <a:gd name="connsiteY1227" fmla="*/ 96078 h 538625"/>
              <a:gd name="connsiteX1228" fmla="*/ 437477 w 874603"/>
              <a:gd name="connsiteY1228" fmla="*/ 90443 h 538625"/>
              <a:gd name="connsiteX1229" fmla="*/ 436063 w 874603"/>
              <a:gd name="connsiteY1229" fmla="*/ 89034 h 538625"/>
              <a:gd name="connsiteX1230" fmla="*/ 437477 w 874603"/>
              <a:gd name="connsiteY1230" fmla="*/ 83399 h 538625"/>
              <a:gd name="connsiteX1231" fmla="*/ 450204 w 874603"/>
              <a:gd name="connsiteY1231" fmla="*/ 80581 h 538625"/>
              <a:gd name="connsiteX1232" fmla="*/ 448790 w 874603"/>
              <a:gd name="connsiteY1232" fmla="*/ 65085 h 538625"/>
              <a:gd name="connsiteX1233" fmla="*/ 454446 w 874603"/>
              <a:gd name="connsiteY1233" fmla="*/ 60859 h 538625"/>
              <a:gd name="connsiteX1234" fmla="*/ 461516 w 874603"/>
              <a:gd name="connsiteY1234" fmla="*/ 48180 h 538625"/>
              <a:gd name="connsiteX1235" fmla="*/ 474242 w 874603"/>
              <a:gd name="connsiteY1235" fmla="*/ 52406 h 538625"/>
              <a:gd name="connsiteX1236" fmla="*/ 474242 w 874603"/>
              <a:gd name="connsiteY1236" fmla="*/ 55224 h 538625"/>
              <a:gd name="connsiteX1237" fmla="*/ 478484 w 874603"/>
              <a:gd name="connsiteY1237" fmla="*/ 52406 h 538625"/>
              <a:gd name="connsiteX1238" fmla="*/ 478484 w 874603"/>
              <a:gd name="connsiteY1238" fmla="*/ 50998 h 538625"/>
              <a:gd name="connsiteX1239" fmla="*/ 481312 w 874603"/>
              <a:gd name="connsiteY1239" fmla="*/ 52406 h 538625"/>
              <a:gd name="connsiteX1240" fmla="*/ 482726 w 874603"/>
              <a:gd name="connsiteY1240" fmla="*/ 50998 h 538625"/>
              <a:gd name="connsiteX1241" fmla="*/ 482726 w 874603"/>
              <a:gd name="connsiteY1241" fmla="*/ 63676 h 538625"/>
              <a:gd name="connsiteX1242" fmla="*/ 488383 w 874603"/>
              <a:gd name="connsiteY1242" fmla="*/ 63676 h 538625"/>
              <a:gd name="connsiteX1243" fmla="*/ 486968 w 874603"/>
              <a:gd name="connsiteY1243" fmla="*/ 55224 h 538625"/>
              <a:gd name="connsiteX1244" fmla="*/ 489797 w 874603"/>
              <a:gd name="connsiteY1244" fmla="*/ 55224 h 538625"/>
              <a:gd name="connsiteX1245" fmla="*/ 485554 w 874603"/>
              <a:gd name="connsiteY1245" fmla="*/ 46771 h 538625"/>
              <a:gd name="connsiteX1246" fmla="*/ 486968 w 874603"/>
              <a:gd name="connsiteY1246" fmla="*/ 45363 h 538625"/>
              <a:gd name="connsiteX1247" fmla="*/ 484140 w 874603"/>
              <a:gd name="connsiteY1247" fmla="*/ 45363 h 538625"/>
              <a:gd name="connsiteX1248" fmla="*/ 484140 w 874603"/>
              <a:gd name="connsiteY1248" fmla="*/ 46771 h 538625"/>
              <a:gd name="connsiteX1249" fmla="*/ 482726 w 874603"/>
              <a:gd name="connsiteY1249" fmla="*/ 46771 h 538625"/>
              <a:gd name="connsiteX1250" fmla="*/ 482726 w 874603"/>
              <a:gd name="connsiteY1250" fmla="*/ 42545 h 538625"/>
              <a:gd name="connsiteX1251" fmla="*/ 486968 w 874603"/>
              <a:gd name="connsiteY1251" fmla="*/ 42545 h 538625"/>
              <a:gd name="connsiteX1252" fmla="*/ 494039 w 874603"/>
              <a:gd name="connsiteY1252" fmla="*/ 55224 h 538625"/>
              <a:gd name="connsiteX1253" fmla="*/ 496867 w 874603"/>
              <a:gd name="connsiteY1253" fmla="*/ 52406 h 538625"/>
              <a:gd name="connsiteX1254" fmla="*/ 492625 w 874603"/>
              <a:gd name="connsiteY1254" fmla="*/ 46771 h 538625"/>
              <a:gd name="connsiteX1255" fmla="*/ 494039 w 874603"/>
              <a:gd name="connsiteY1255" fmla="*/ 39728 h 538625"/>
              <a:gd name="connsiteX1256" fmla="*/ 494039 w 874603"/>
              <a:gd name="connsiteY1256" fmla="*/ 46771 h 538625"/>
              <a:gd name="connsiteX1257" fmla="*/ 498281 w 874603"/>
              <a:gd name="connsiteY1257" fmla="*/ 35501 h 538625"/>
              <a:gd name="connsiteX1258" fmla="*/ 498281 w 874603"/>
              <a:gd name="connsiteY1258" fmla="*/ 32684 h 538625"/>
              <a:gd name="connsiteX1259" fmla="*/ 503937 w 874603"/>
              <a:gd name="connsiteY1259" fmla="*/ 31275 h 538625"/>
              <a:gd name="connsiteX1260" fmla="*/ 503937 w 874603"/>
              <a:gd name="connsiteY1260" fmla="*/ 29866 h 538625"/>
              <a:gd name="connsiteX1261" fmla="*/ 515249 w 874603"/>
              <a:gd name="connsiteY1261" fmla="*/ 36910 h 538625"/>
              <a:gd name="connsiteX1262" fmla="*/ 523733 w 874603"/>
              <a:gd name="connsiteY1262" fmla="*/ 36910 h 538625"/>
              <a:gd name="connsiteX1263" fmla="*/ 525147 w 874603"/>
              <a:gd name="connsiteY1263" fmla="*/ 39728 h 538625"/>
              <a:gd name="connsiteX1264" fmla="*/ 526561 w 874603"/>
              <a:gd name="connsiteY1264" fmla="*/ 39728 h 538625"/>
              <a:gd name="connsiteX1265" fmla="*/ 532217 w 874603"/>
              <a:gd name="connsiteY1265" fmla="*/ 43954 h 538625"/>
              <a:gd name="connsiteX1266" fmla="*/ 537874 w 874603"/>
              <a:gd name="connsiteY1266" fmla="*/ 43954 h 538625"/>
              <a:gd name="connsiteX1267" fmla="*/ 533632 w 874603"/>
              <a:gd name="connsiteY1267" fmla="*/ 46771 h 538625"/>
              <a:gd name="connsiteX1268" fmla="*/ 529389 w 874603"/>
              <a:gd name="connsiteY1268" fmla="*/ 43954 h 538625"/>
              <a:gd name="connsiteX1269" fmla="*/ 522319 w 874603"/>
              <a:gd name="connsiteY1269" fmla="*/ 56633 h 538625"/>
              <a:gd name="connsiteX1270" fmla="*/ 516663 w 874603"/>
              <a:gd name="connsiteY1270" fmla="*/ 62268 h 538625"/>
              <a:gd name="connsiteX1271" fmla="*/ 520905 w 874603"/>
              <a:gd name="connsiteY1271" fmla="*/ 65085 h 538625"/>
              <a:gd name="connsiteX1272" fmla="*/ 518077 w 874603"/>
              <a:gd name="connsiteY1272" fmla="*/ 69311 h 538625"/>
              <a:gd name="connsiteX1273" fmla="*/ 519491 w 874603"/>
              <a:gd name="connsiteY1273" fmla="*/ 69311 h 538625"/>
              <a:gd name="connsiteX1274" fmla="*/ 518077 w 874603"/>
              <a:gd name="connsiteY1274" fmla="*/ 76355 h 538625"/>
              <a:gd name="connsiteX1275" fmla="*/ 523733 w 874603"/>
              <a:gd name="connsiteY1275" fmla="*/ 72129 h 538625"/>
              <a:gd name="connsiteX1276" fmla="*/ 525147 w 874603"/>
              <a:gd name="connsiteY1276" fmla="*/ 65085 h 538625"/>
              <a:gd name="connsiteX1277" fmla="*/ 530803 w 874603"/>
              <a:gd name="connsiteY1277" fmla="*/ 60859 h 538625"/>
              <a:gd name="connsiteX1278" fmla="*/ 529389 w 874603"/>
              <a:gd name="connsiteY1278" fmla="*/ 58041 h 538625"/>
              <a:gd name="connsiteX1279" fmla="*/ 532217 w 874603"/>
              <a:gd name="connsiteY1279" fmla="*/ 58041 h 538625"/>
              <a:gd name="connsiteX1280" fmla="*/ 532217 w 874603"/>
              <a:gd name="connsiteY1280" fmla="*/ 63676 h 538625"/>
              <a:gd name="connsiteX1281" fmla="*/ 535046 w 874603"/>
              <a:gd name="connsiteY1281" fmla="*/ 58041 h 538625"/>
              <a:gd name="connsiteX1282" fmla="*/ 530803 w 874603"/>
              <a:gd name="connsiteY1282" fmla="*/ 53815 h 538625"/>
              <a:gd name="connsiteX1283" fmla="*/ 533632 w 874603"/>
              <a:gd name="connsiteY1283" fmla="*/ 52406 h 538625"/>
              <a:gd name="connsiteX1284" fmla="*/ 535046 w 874603"/>
              <a:gd name="connsiteY1284" fmla="*/ 55224 h 538625"/>
              <a:gd name="connsiteX1285" fmla="*/ 537874 w 874603"/>
              <a:gd name="connsiteY1285" fmla="*/ 55224 h 538625"/>
              <a:gd name="connsiteX1286" fmla="*/ 535046 w 874603"/>
              <a:gd name="connsiteY1286" fmla="*/ 50998 h 538625"/>
              <a:gd name="connsiteX1287" fmla="*/ 542116 w 874603"/>
              <a:gd name="connsiteY1287" fmla="*/ 50998 h 538625"/>
              <a:gd name="connsiteX1288" fmla="*/ 543530 w 874603"/>
              <a:gd name="connsiteY1288" fmla="*/ 58041 h 538625"/>
              <a:gd name="connsiteX1289" fmla="*/ 548479 w 874603"/>
              <a:gd name="connsiteY1289" fmla="*/ 53111 h 538625"/>
              <a:gd name="connsiteX1290" fmla="*/ 548715 w 874603"/>
              <a:gd name="connsiteY1290" fmla="*/ 52876 h 538625"/>
              <a:gd name="connsiteX1291" fmla="*/ 550165 w 874603"/>
              <a:gd name="connsiteY1291" fmla="*/ 54032 h 538625"/>
              <a:gd name="connsiteX1292" fmla="*/ 551307 w 874603"/>
              <a:gd name="connsiteY1292" fmla="*/ 55928 h 538625"/>
              <a:gd name="connsiteX1293" fmla="*/ 553428 w 874603"/>
              <a:gd name="connsiteY1293" fmla="*/ 59450 h 538625"/>
              <a:gd name="connsiteX1294" fmla="*/ 547772 w 874603"/>
              <a:gd name="connsiteY1294" fmla="*/ 65085 h 538625"/>
              <a:gd name="connsiteX1295" fmla="*/ 546358 w 874603"/>
              <a:gd name="connsiteY1295" fmla="*/ 76355 h 538625"/>
              <a:gd name="connsiteX1296" fmla="*/ 544944 w 874603"/>
              <a:gd name="connsiteY1296" fmla="*/ 73538 h 538625"/>
              <a:gd name="connsiteX1297" fmla="*/ 540702 w 874603"/>
              <a:gd name="connsiteY1297" fmla="*/ 77764 h 538625"/>
              <a:gd name="connsiteX1298" fmla="*/ 540702 w 874603"/>
              <a:gd name="connsiteY1298" fmla="*/ 73538 h 538625"/>
              <a:gd name="connsiteX1299" fmla="*/ 537874 w 874603"/>
              <a:gd name="connsiteY1299" fmla="*/ 77764 h 538625"/>
              <a:gd name="connsiteX1300" fmla="*/ 540702 w 874603"/>
              <a:gd name="connsiteY1300" fmla="*/ 84808 h 538625"/>
              <a:gd name="connsiteX1301" fmla="*/ 544944 w 874603"/>
              <a:gd name="connsiteY1301" fmla="*/ 80581 h 538625"/>
              <a:gd name="connsiteX1302" fmla="*/ 546358 w 874603"/>
              <a:gd name="connsiteY1302" fmla="*/ 90443 h 538625"/>
              <a:gd name="connsiteX1303" fmla="*/ 553428 w 874603"/>
              <a:gd name="connsiteY1303" fmla="*/ 94669 h 538625"/>
              <a:gd name="connsiteX1304" fmla="*/ 553428 w 874603"/>
              <a:gd name="connsiteY1304" fmla="*/ 90443 h 538625"/>
              <a:gd name="connsiteX1305" fmla="*/ 549186 w 874603"/>
              <a:gd name="connsiteY1305" fmla="*/ 87625 h 538625"/>
              <a:gd name="connsiteX1306" fmla="*/ 554842 w 874603"/>
              <a:gd name="connsiteY1306" fmla="*/ 80581 h 538625"/>
              <a:gd name="connsiteX1307" fmla="*/ 552297 w 874603"/>
              <a:gd name="connsiteY1307" fmla="*/ 78891 h 538625"/>
              <a:gd name="connsiteX1308" fmla="*/ 554842 w 874603"/>
              <a:gd name="connsiteY1308" fmla="*/ 76355 h 538625"/>
              <a:gd name="connsiteX1309" fmla="*/ 552014 w 874603"/>
              <a:gd name="connsiteY1309" fmla="*/ 69311 h 538625"/>
              <a:gd name="connsiteX1310" fmla="*/ 561912 w 874603"/>
              <a:gd name="connsiteY1310" fmla="*/ 67903 h 538625"/>
              <a:gd name="connsiteX1311" fmla="*/ 564740 w 874603"/>
              <a:gd name="connsiteY1311" fmla="*/ 67903 h 538625"/>
              <a:gd name="connsiteX1312" fmla="*/ 566154 w 874603"/>
              <a:gd name="connsiteY1312" fmla="*/ 72129 h 538625"/>
              <a:gd name="connsiteX1313" fmla="*/ 560498 w 874603"/>
              <a:gd name="connsiteY1313" fmla="*/ 70720 h 538625"/>
              <a:gd name="connsiteX1314" fmla="*/ 561912 w 874603"/>
              <a:gd name="connsiteY1314" fmla="*/ 79173 h 538625"/>
              <a:gd name="connsiteX1315" fmla="*/ 566154 w 874603"/>
              <a:gd name="connsiteY1315" fmla="*/ 77764 h 538625"/>
              <a:gd name="connsiteX1316" fmla="*/ 563326 w 874603"/>
              <a:gd name="connsiteY1316" fmla="*/ 89034 h 538625"/>
              <a:gd name="connsiteX1317" fmla="*/ 564740 w 874603"/>
              <a:gd name="connsiteY1317" fmla="*/ 94669 h 538625"/>
              <a:gd name="connsiteX1318" fmla="*/ 560498 w 874603"/>
              <a:gd name="connsiteY1318" fmla="*/ 98895 h 538625"/>
              <a:gd name="connsiteX1319" fmla="*/ 564740 w 874603"/>
              <a:gd name="connsiteY1319" fmla="*/ 101713 h 538625"/>
              <a:gd name="connsiteX1320" fmla="*/ 564740 w 874603"/>
              <a:gd name="connsiteY1320" fmla="*/ 100304 h 538625"/>
              <a:gd name="connsiteX1321" fmla="*/ 564740 w 874603"/>
              <a:gd name="connsiteY1321" fmla="*/ 97486 h 538625"/>
              <a:gd name="connsiteX1322" fmla="*/ 566154 w 874603"/>
              <a:gd name="connsiteY1322" fmla="*/ 97486 h 538625"/>
              <a:gd name="connsiteX1323" fmla="*/ 568982 w 874603"/>
              <a:gd name="connsiteY1323" fmla="*/ 101713 h 538625"/>
              <a:gd name="connsiteX1324" fmla="*/ 571810 w 874603"/>
              <a:gd name="connsiteY1324" fmla="*/ 89034 h 538625"/>
              <a:gd name="connsiteX1325" fmla="*/ 573224 w 874603"/>
              <a:gd name="connsiteY1325" fmla="*/ 91851 h 538625"/>
              <a:gd name="connsiteX1326" fmla="*/ 574638 w 874603"/>
              <a:gd name="connsiteY1326" fmla="*/ 90443 h 538625"/>
              <a:gd name="connsiteX1327" fmla="*/ 571810 w 874603"/>
              <a:gd name="connsiteY1327" fmla="*/ 84808 h 538625"/>
              <a:gd name="connsiteX1328" fmla="*/ 580295 w 874603"/>
              <a:gd name="connsiteY1328" fmla="*/ 94669 h 538625"/>
              <a:gd name="connsiteX1329" fmla="*/ 583123 w 874603"/>
              <a:gd name="connsiteY1329" fmla="*/ 90443 h 538625"/>
              <a:gd name="connsiteX1330" fmla="*/ 581709 w 874603"/>
              <a:gd name="connsiteY1330" fmla="*/ 83399 h 538625"/>
              <a:gd name="connsiteX1331" fmla="*/ 585951 w 874603"/>
              <a:gd name="connsiteY1331" fmla="*/ 93260 h 538625"/>
              <a:gd name="connsiteX1332" fmla="*/ 585951 w 874603"/>
              <a:gd name="connsiteY1332" fmla="*/ 100304 h 538625"/>
              <a:gd name="connsiteX1333" fmla="*/ 583123 w 874603"/>
              <a:gd name="connsiteY1333" fmla="*/ 98895 h 538625"/>
              <a:gd name="connsiteX1334" fmla="*/ 581709 w 874603"/>
              <a:gd name="connsiteY1334" fmla="*/ 105939 h 538625"/>
              <a:gd name="connsiteX1335" fmla="*/ 585951 w 874603"/>
              <a:gd name="connsiteY1335" fmla="*/ 108756 h 538625"/>
              <a:gd name="connsiteX1336" fmla="*/ 587365 w 874603"/>
              <a:gd name="connsiteY1336" fmla="*/ 105939 h 538625"/>
              <a:gd name="connsiteX1337" fmla="*/ 594435 w 874603"/>
              <a:gd name="connsiteY1337" fmla="*/ 104530 h 538625"/>
              <a:gd name="connsiteX1338" fmla="*/ 597263 w 874603"/>
              <a:gd name="connsiteY1338" fmla="*/ 108756 h 538625"/>
              <a:gd name="connsiteX1339" fmla="*/ 598677 w 874603"/>
              <a:gd name="connsiteY1339" fmla="*/ 110165 h 538625"/>
              <a:gd name="connsiteX1340" fmla="*/ 597263 w 874603"/>
              <a:gd name="connsiteY1340" fmla="*/ 117209 h 538625"/>
              <a:gd name="connsiteX1341" fmla="*/ 602919 w 874603"/>
              <a:gd name="connsiteY1341" fmla="*/ 125661 h 538625"/>
              <a:gd name="connsiteX1342" fmla="*/ 604333 w 874603"/>
              <a:gd name="connsiteY1342" fmla="*/ 114391 h 538625"/>
              <a:gd name="connsiteX1343" fmla="*/ 601505 w 874603"/>
              <a:gd name="connsiteY1343" fmla="*/ 110165 h 538625"/>
              <a:gd name="connsiteX1344" fmla="*/ 602919 w 874603"/>
              <a:gd name="connsiteY1344" fmla="*/ 108756 h 538625"/>
              <a:gd name="connsiteX1345" fmla="*/ 598677 w 874603"/>
              <a:gd name="connsiteY1345" fmla="*/ 105939 h 538625"/>
              <a:gd name="connsiteX1346" fmla="*/ 600091 w 874603"/>
              <a:gd name="connsiteY1346" fmla="*/ 104530 h 538625"/>
              <a:gd name="connsiteX1347" fmla="*/ 597263 w 874603"/>
              <a:gd name="connsiteY1347" fmla="*/ 96078 h 538625"/>
              <a:gd name="connsiteX1348" fmla="*/ 600091 w 874603"/>
              <a:gd name="connsiteY1348" fmla="*/ 89034 h 538625"/>
              <a:gd name="connsiteX1349" fmla="*/ 595849 w 874603"/>
              <a:gd name="connsiteY1349" fmla="*/ 83399 h 538625"/>
              <a:gd name="connsiteX1350" fmla="*/ 594435 w 874603"/>
              <a:gd name="connsiteY1350" fmla="*/ 84808 h 538625"/>
              <a:gd name="connsiteX1351" fmla="*/ 597263 w 874603"/>
              <a:gd name="connsiteY1351" fmla="*/ 87625 h 538625"/>
              <a:gd name="connsiteX1352" fmla="*/ 594435 w 874603"/>
              <a:gd name="connsiteY1352" fmla="*/ 97486 h 538625"/>
              <a:gd name="connsiteX1353" fmla="*/ 588779 w 874603"/>
              <a:gd name="connsiteY1353" fmla="*/ 90443 h 538625"/>
              <a:gd name="connsiteX1354" fmla="*/ 587365 w 874603"/>
              <a:gd name="connsiteY1354" fmla="*/ 80581 h 538625"/>
              <a:gd name="connsiteX1355" fmla="*/ 587365 w 874603"/>
              <a:gd name="connsiteY1355" fmla="*/ 76355 h 538625"/>
              <a:gd name="connsiteX1356" fmla="*/ 578881 w 874603"/>
              <a:gd name="connsiteY1356" fmla="*/ 77764 h 538625"/>
              <a:gd name="connsiteX1357" fmla="*/ 577467 w 874603"/>
              <a:gd name="connsiteY1357" fmla="*/ 76355 h 538625"/>
              <a:gd name="connsiteX1358" fmla="*/ 570396 w 874603"/>
              <a:gd name="connsiteY1358" fmla="*/ 73538 h 538625"/>
              <a:gd name="connsiteX1359" fmla="*/ 566154 w 874603"/>
              <a:gd name="connsiteY1359" fmla="*/ 67903 h 538625"/>
              <a:gd name="connsiteX1360" fmla="*/ 567568 w 874603"/>
              <a:gd name="connsiteY1360" fmla="*/ 60859 h 538625"/>
              <a:gd name="connsiteX1361" fmla="*/ 559084 w 874603"/>
              <a:gd name="connsiteY1361" fmla="*/ 62268 h 538625"/>
              <a:gd name="connsiteX1362" fmla="*/ 556256 w 874603"/>
              <a:gd name="connsiteY1362" fmla="*/ 55224 h 538625"/>
              <a:gd name="connsiteX1363" fmla="*/ 553428 w 874603"/>
              <a:gd name="connsiteY1363" fmla="*/ 56633 h 538625"/>
              <a:gd name="connsiteX1364" fmla="*/ 550165 w 874603"/>
              <a:gd name="connsiteY1364" fmla="*/ 54032 h 538625"/>
              <a:gd name="connsiteX1365" fmla="*/ 549186 w 874603"/>
              <a:gd name="connsiteY1365" fmla="*/ 52406 h 538625"/>
              <a:gd name="connsiteX1366" fmla="*/ 548715 w 874603"/>
              <a:gd name="connsiteY1366" fmla="*/ 52876 h 538625"/>
              <a:gd name="connsiteX1367" fmla="*/ 546358 w 874603"/>
              <a:gd name="connsiteY1367" fmla="*/ 50998 h 538625"/>
              <a:gd name="connsiteX1368" fmla="*/ 544944 w 874603"/>
              <a:gd name="connsiteY1368" fmla="*/ 50998 h 538625"/>
              <a:gd name="connsiteX1369" fmla="*/ 542116 w 874603"/>
              <a:gd name="connsiteY1369" fmla="*/ 45363 h 538625"/>
              <a:gd name="connsiteX1370" fmla="*/ 543530 w 874603"/>
              <a:gd name="connsiteY1370" fmla="*/ 42545 h 538625"/>
              <a:gd name="connsiteX1371" fmla="*/ 546358 w 874603"/>
              <a:gd name="connsiteY1371" fmla="*/ 43954 h 538625"/>
              <a:gd name="connsiteX1372" fmla="*/ 546358 w 874603"/>
              <a:gd name="connsiteY1372" fmla="*/ 35501 h 538625"/>
              <a:gd name="connsiteX1373" fmla="*/ 546358 w 874603"/>
              <a:gd name="connsiteY1373" fmla="*/ 34093 h 538625"/>
              <a:gd name="connsiteX1374" fmla="*/ 542116 w 874603"/>
              <a:gd name="connsiteY1374" fmla="*/ 36910 h 538625"/>
              <a:gd name="connsiteX1375" fmla="*/ 549186 w 874603"/>
              <a:gd name="connsiteY1375" fmla="*/ 27049 h 538625"/>
              <a:gd name="connsiteX1376" fmla="*/ 547772 w 874603"/>
              <a:gd name="connsiteY1376" fmla="*/ 20005 h 538625"/>
              <a:gd name="connsiteX1377" fmla="*/ 546358 w 874603"/>
              <a:gd name="connsiteY1377" fmla="*/ 17188 h 538625"/>
              <a:gd name="connsiteX1378" fmla="*/ 552014 w 874603"/>
              <a:gd name="connsiteY1378" fmla="*/ 12961 h 538625"/>
              <a:gd name="connsiteX1379" fmla="*/ 557670 w 874603"/>
              <a:gd name="connsiteY1379" fmla="*/ 21414 h 538625"/>
              <a:gd name="connsiteX1380" fmla="*/ 560498 w 874603"/>
              <a:gd name="connsiteY1380" fmla="*/ 21414 h 538625"/>
              <a:gd name="connsiteX1381" fmla="*/ 560498 w 874603"/>
              <a:gd name="connsiteY1381" fmla="*/ 29866 h 538625"/>
              <a:gd name="connsiteX1382" fmla="*/ 557670 w 874603"/>
              <a:gd name="connsiteY1382" fmla="*/ 35501 h 538625"/>
              <a:gd name="connsiteX1383" fmla="*/ 553428 w 874603"/>
              <a:gd name="connsiteY1383" fmla="*/ 28458 h 538625"/>
              <a:gd name="connsiteX1384" fmla="*/ 554842 w 874603"/>
              <a:gd name="connsiteY1384" fmla="*/ 36910 h 538625"/>
              <a:gd name="connsiteX1385" fmla="*/ 557670 w 874603"/>
              <a:gd name="connsiteY1385" fmla="*/ 50998 h 538625"/>
              <a:gd name="connsiteX1386" fmla="*/ 559084 w 874603"/>
              <a:gd name="connsiteY1386" fmla="*/ 39728 h 538625"/>
              <a:gd name="connsiteX1387" fmla="*/ 571810 w 874603"/>
              <a:gd name="connsiteY1387" fmla="*/ 35501 h 538625"/>
              <a:gd name="connsiteX1388" fmla="*/ 573224 w 874603"/>
              <a:gd name="connsiteY1388" fmla="*/ 35501 h 538625"/>
              <a:gd name="connsiteX1389" fmla="*/ 568982 w 874603"/>
              <a:gd name="connsiteY1389" fmla="*/ 50998 h 538625"/>
              <a:gd name="connsiteX1390" fmla="*/ 564740 w 874603"/>
              <a:gd name="connsiteY1390" fmla="*/ 45363 h 538625"/>
              <a:gd name="connsiteX1391" fmla="*/ 561912 w 874603"/>
              <a:gd name="connsiteY1391" fmla="*/ 46771 h 538625"/>
              <a:gd name="connsiteX1392" fmla="*/ 568982 w 874603"/>
              <a:gd name="connsiteY1392" fmla="*/ 52406 h 538625"/>
              <a:gd name="connsiteX1393" fmla="*/ 576052 w 874603"/>
              <a:gd name="connsiteY1393" fmla="*/ 60859 h 538625"/>
              <a:gd name="connsiteX1394" fmla="*/ 580295 w 874603"/>
              <a:gd name="connsiteY1394" fmla="*/ 65085 h 538625"/>
              <a:gd name="connsiteX1395" fmla="*/ 584537 w 874603"/>
              <a:gd name="connsiteY1395" fmla="*/ 58041 h 538625"/>
              <a:gd name="connsiteX1396" fmla="*/ 595849 w 874603"/>
              <a:gd name="connsiteY1396" fmla="*/ 65085 h 538625"/>
              <a:gd name="connsiteX1397" fmla="*/ 612817 w 874603"/>
              <a:gd name="connsiteY1397" fmla="*/ 74946 h 538625"/>
              <a:gd name="connsiteX1398" fmla="*/ 618473 w 874603"/>
              <a:gd name="connsiteY1398" fmla="*/ 76355 h 538625"/>
              <a:gd name="connsiteX1399" fmla="*/ 628372 w 874603"/>
              <a:gd name="connsiteY1399" fmla="*/ 77764 h 538625"/>
              <a:gd name="connsiteX1400" fmla="*/ 631200 w 874603"/>
              <a:gd name="connsiteY1400" fmla="*/ 77764 h 538625"/>
              <a:gd name="connsiteX1401" fmla="*/ 631200 w 874603"/>
              <a:gd name="connsiteY1401" fmla="*/ 80581 h 538625"/>
              <a:gd name="connsiteX1402" fmla="*/ 635442 w 874603"/>
              <a:gd name="connsiteY1402" fmla="*/ 79173 h 538625"/>
              <a:gd name="connsiteX1403" fmla="*/ 639684 w 874603"/>
              <a:gd name="connsiteY1403" fmla="*/ 89034 h 538625"/>
              <a:gd name="connsiteX1404" fmla="*/ 643926 w 874603"/>
              <a:gd name="connsiteY1404" fmla="*/ 87625 h 538625"/>
              <a:gd name="connsiteX1405" fmla="*/ 643926 w 874603"/>
              <a:gd name="connsiteY1405" fmla="*/ 80581 h 538625"/>
              <a:gd name="connsiteX1406" fmla="*/ 641098 w 874603"/>
              <a:gd name="connsiteY1406" fmla="*/ 67903 h 538625"/>
              <a:gd name="connsiteX1407" fmla="*/ 635442 w 874603"/>
              <a:gd name="connsiteY1407" fmla="*/ 73538 h 538625"/>
              <a:gd name="connsiteX1408" fmla="*/ 638270 w 874603"/>
              <a:gd name="connsiteY1408" fmla="*/ 63676 h 538625"/>
              <a:gd name="connsiteX1409" fmla="*/ 643926 w 874603"/>
              <a:gd name="connsiteY1409" fmla="*/ 77764 h 538625"/>
              <a:gd name="connsiteX1410" fmla="*/ 645340 w 874603"/>
              <a:gd name="connsiteY1410" fmla="*/ 77764 h 538625"/>
              <a:gd name="connsiteX1411" fmla="*/ 646754 w 874603"/>
              <a:gd name="connsiteY1411" fmla="*/ 72129 h 538625"/>
              <a:gd name="connsiteX1412" fmla="*/ 653824 w 874603"/>
              <a:gd name="connsiteY1412" fmla="*/ 76355 h 538625"/>
              <a:gd name="connsiteX1413" fmla="*/ 650996 w 874603"/>
              <a:gd name="connsiteY1413" fmla="*/ 72129 h 538625"/>
              <a:gd name="connsiteX1414" fmla="*/ 658066 w 874603"/>
              <a:gd name="connsiteY1414" fmla="*/ 74946 h 538625"/>
              <a:gd name="connsiteX1415" fmla="*/ 658066 w 874603"/>
              <a:gd name="connsiteY1415" fmla="*/ 65085 h 538625"/>
              <a:gd name="connsiteX1416" fmla="*/ 646754 w 874603"/>
              <a:gd name="connsiteY1416" fmla="*/ 55224 h 538625"/>
              <a:gd name="connsiteX1417" fmla="*/ 646754 w 874603"/>
              <a:gd name="connsiteY1417" fmla="*/ 53815 h 538625"/>
              <a:gd name="connsiteX1418" fmla="*/ 649582 w 874603"/>
              <a:gd name="connsiteY1418" fmla="*/ 55224 h 538625"/>
              <a:gd name="connsiteX1419" fmla="*/ 655238 w 874603"/>
              <a:gd name="connsiteY1419" fmla="*/ 49589 h 538625"/>
              <a:gd name="connsiteX1420" fmla="*/ 653824 w 874603"/>
              <a:gd name="connsiteY1420" fmla="*/ 46771 h 538625"/>
              <a:gd name="connsiteX1421" fmla="*/ 663722 w 874603"/>
              <a:gd name="connsiteY1421" fmla="*/ 59450 h 538625"/>
              <a:gd name="connsiteX1422" fmla="*/ 669379 w 874603"/>
              <a:gd name="connsiteY1422" fmla="*/ 60859 h 538625"/>
              <a:gd name="connsiteX1423" fmla="*/ 673621 w 874603"/>
              <a:gd name="connsiteY1423" fmla="*/ 69311 h 538625"/>
              <a:gd name="connsiteX1424" fmla="*/ 679277 w 874603"/>
              <a:gd name="connsiteY1424" fmla="*/ 62268 h 538625"/>
              <a:gd name="connsiteX1425" fmla="*/ 682105 w 874603"/>
              <a:gd name="connsiteY1425" fmla="*/ 66494 h 538625"/>
              <a:gd name="connsiteX1426" fmla="*/ 686347 w 874603"/>
              <a:gd name="connsiteY1426" fmla="*/ 58041 h 538625"/>
              <a:gd name="connsiteX1427" fmla="*/ 684933 w 874603"/>
              <a:gd name="connsiteY1427" fmla="*/ 55224 h 538625"/>
              <a:gd name="connsiteX1428" fmla="*/ 687761 w 874603"/>
              <a:gd name="connsiteY1428" fmla="*/ 53815 h 538625"/>
              <a:gd name="connsiteX1429" fmla="*/ 689175 w 874603"/>
              <a:gd name="connsiteY1429" fmla="*/ 58041 h 538625"/>
              <a:gd name="connsiteX1430" fmla="*/ 699073 w 874603"/>
              <a:gd name="connsiteY1430" fmla="*/ 52406 h 538625"/>
              <a:gd name="connsiteX1431" fmla="*/ 701901 w 874603"/>
              <a:gd name="connsiteY1431" fmla="*/ 49589 h 538625"/>
              <a:gd name="connsiteX1432" fmla="*/ 701901 w 874603"/>
              <a:gd name="connsiteY1432" fmla="*/ 60859 h 538625"/>
              <a:gd name="connsiteX1433" fmla="*/ 706143 w 874603"/>
              <a:gd name="connsiteY1433" fmla="*/ 67903 h 538625"/>
              <a:gd name="connsiteX1434" fmla="*/ 707557 w 874603"/>
              <a:gd name="connsiteY1434" fmla="*/ 67903 h 538625"/>
              <a:gd name="connsiteX1435" fmla="*/ 708971 w 874603"/>
              <a:gd name="connsiteY1435" fmla="*/ 70720 h 538625"/>
              <a:gd name="connsiteX1436" fmla="*/ 711800 w 874603"/>
              <a:gd name="connsiteY1436" fmla="*/ 66494 h 538625"/>
              <a:gd name="connsiteX1437" fmla="*/ 714628 w 874603"/>
              <a:gd name="connsiteY1437" fmla="*/ 72129 h 538625"/>
              <a:gd name="connsiteX1438" fmla="*/ 716042 w 874603"/>
              <a:gd name="connsiteY1438" fmla="*/ 66494 h 538625"/>
              <a:gd name="connsiteX1439" fmla="*/ 714628 w 874603"/>
              <a:gd name="connsiteY1439" fmla="*/ 58041 h 538625"/>
              <a:gd name="connsiteX1440" fmla="*/ 710385 w 874603"/>
              <a:gd name="connsiteY1440" fmla="*/ 48180 h 538625"/>
              <a:gd name="connsiteX1441" fmla="*/ 714628 w 874603"/>
              <a:gd name="connsiteY1441" fmla="*/ 46771 h 538625"/>
              <a:gd name="connsiteX1442" fmla="*/ 716042 w 874603"/>
              <a:gd name="connsiteY1442" fmla="*/ 39728 h 538625"/>
              <a:gd name="connsiteX1443" fmla="*/ 713214 w 874603"/>
              <a:gd name="connsiteY1443" fmla="*/ 39728 h 538625"/>
              <a:gd name="connsiteX1444" fmla="*/ 711800 w 874603"/>
              <a:gd name="connsiteY1444" fmla="*/ 38319 h 538625"/>
              <a:gd name="connsiteX1445" fmla="*/ 718870 w 874603"/>
              <a:gd name="connsiteY1445" fmla="*/ 35501 h 538625"/>
              <a:gd name="connsiteX1446" fmla="*/ 718870 w 874603"/>
              <a:gd name="connsiteY1446" fmla="*/ 25640 h 538625"/>
              <a:gd name="connsiteX1447" fmla="*/ 716042 w 874603"/>
              <a:gd name="connsiteY1447" fmla="*/ 24231 h 538625"/>
              <a:gd name="connsiteX1448" fmla="*/ 723112 w 874603"/>
              <a:gd name="connsiteY1448" fmla="*/ 21414 h 538625"/>
              <a:gd name="connsiteX1449" fmla="*/ 720284 w 874603"/>
              <a:gd name="connsiteY1449" fmla="*/ 28458 h 538625"/>
              <a:gd name="connsiteX1450" fmla="*/ 723112 w 874603"/>
              <a:gd name="connsiteY1450" fmla="*/ 28458 h 538625"/>
              <a:gd name="connsiteX1451" fmla="*/ 720284 w 874603"/>
              <a:gd name="connsiteY1451" fmla="*/ 29866 h 538625"/>
              <a:gd name="connsiteX1452" fmla="*/ 721698 w 874603"/>
              <a:gd name="connsiteY1452" fmla="*/ 39728 h 538625"/>
              <a:gd name="connsiteX1453" fmla="*/ 718870 w 874603"/>
              <a:gd name="connsiteY1453" fmla="*/ 39728 h 538625"/>
              <a:gd name="connsiteX1454" fmla="*/ 720284 w 874603"/>
              <a:gd name="connsiteY1454" fmla="*/ 49589 h 538625"/>
              <a:gd name="connsiteX1455" fmla="*/ 723112 w 874603"/>
              <a:gd name="connsiteY1455" fmla="*/ 62268 h 538625"/>
              <a:gd name="connsiteX1456" fmla="*/ 724526 w 874603"/>
              <a:gd name="connsiteY1456" fmla="*/ 53815 h 538625"/>
              <a:gd name="connsiteX1457" fmla="*/ 725940 w 874603"/>
              <a:gd name="connsiteY1457" fmla="*/ 52406 h 538625"/>
              <a:gd name="connsiteX1458" fmla="*/ 727354 w 874603"/>
              <a:gd name="connsiteY1458" fmla="*/ 55224 h 538625"/>
              <a:gd name="connsiteX1459" fmla="*/ 733010 w 874603"/>
              <a:gd name="connsiteY1459" fmla="*/ 39728 h 538625"/>
              <a:gd name="connsiteX1460" fmla="*/ 735838 w 874603"/>
              <a:gd name="connsiteY1460" fmla="*/ 32684 h 538625"/>
              <a:gd name="connsiteX1461" fmla="*/ 738666 w 874603"/>
              <a:gd name="connsiteY1461" fmla="*/ 35501 h 538625"/>
              <a:gd name="connsiteX1462" fmla="*/ 735838 w 874603"/>
              <a:gd name="connsiteY1462" fmla="*/ 38319 h 538625"/>
              <a:gd name="connsiteX1463" fmla="*/ 737252 w 874603"/>
              <a:gd name="connsiteY1463" fmla="*/ 39728 h 538625"/>
              <a:gd name="connsiteX1464" fmla="*/ 735838 w 874603"/>
              <a:gd name="connsiteY1464" fmla="*/ 42545 h 538625"/>
              <a:gd name="connsiteX1465" fmla="*/ 741494 w 874603"/>
              <a:gd name="connsiteY1465" fmla="*/ 46771 h 538625"/>
              <a:gd name="connsiteX1466" fmla="*/ 734424 w 874603"/>
              <a:gd name="connsiteY1466" fmla="*/ 52406 h 538625"/>
              <a:gd name="connsiteX1467" fmla="*/ 738666 w 874603"/>
              <a:gd name="connsiteY1467" fmla="*/ 52406 h 538625"/>
              <a:gd name="connsiteX1468" fmla="*/ 744322 w 874603"/>
              <a:gd name="connsiteY1468" fmla="*/ 55224 h 538625"/>
              <a:gd name="connsiteX1469" fmla="*/ 744322 w 874603"/>
              <a:gd name="connsiteY1469" fmla="*/ 60859 h 538625"/>
              <a:gd name="connsiteX1470" fmla="*/ 747150 w 874603"/>
              <a:gd name="connsiteY1470" fmla="*/ 66494 h 538625"/>
              <a:gd name="connsiteX1471" fmla="*/ 745736 w 874603"/>
              <a:gd name="connsiteY1471" fmla="*/ 72129 h 538625"/>
              <a:gd name="connsiteX1472" fmla="*/ 745736 w 874603"/>
              <a:gd name="connsiteY1472" fmla="*/ 73538 h 538625"/>
              <a:gd name="connsiteX1473" fmla="*/ 747150 w 874603"/>
              <a:gd name="connsiteY1473" fmla="*/ 73538 h 538625"/>
              <a:gd name="connsiteX1474" fmla="*/ 748564 w 874603"/>
              <a:gd name="connsiteY1474" fmla="*/ 67903 h 538625"/>
              <a:gd name="connsiteX1475" fmla="*/ 748564 w 874603"/>
              <a:gd name="connsiteY1475" fmla="*/ 86216 h 538625"/>
              <a:gd name="connsiteX1476" fmla="*/ 748564 w 874603"/>
              <a:gd name="connsiteY1476" fmla="*/ 96078 h 538625"/>
              <a:gd name="connsiteX1477" fmla="*/ 752806 w 874603"/>
              <a:gd name="connsiteY1477" fmla="*/ 94669 h 538625"/>
              <a:gd name="connsiteX1478" fmla="*/ 755634 w 874603"/>
              <a:gd name="connsiteY1478" fmla="*/ 98895 h 538625"/>
              <a:gd name="connsiteX1479" fmla="*/ 754220 w 874603"/>
              <a:gd name="connsiteY1479" fmla="*/ 98895 h 538625"/>
              <a:gd name="connsiteX1480" fmla="*/ 754220 w 874603"/>
              <a:gd name="connsiteY1480" fmla="*/ 100304 h 538625"/>
              <a:gd name="connsiteX1481" fmla="*/ 758463 w 874603"/>
              <a:gd name="connsiteY1481" fmla="*/ 101713 h 538625"/>
              <a:gd name="connsiteX1482" fmla="*/ 761291 w 874603"/>
              <a:gd name="connsiteY1482" fmla="*/ 97486 h 538625"/>
              <a:gd name="connsiteX1483" fmla="*/ 765533 w 874603"/>
              <a:gd name="connsiteY1483" fmla="*/ 100304 h 538625"/>
              <a:gd name="connsiteX1484" fmla="*/ 774017 w 874603"/>
              <a:gd name="connsiteY1484" fmla="*/ 114391 h 538625"/>
              <a:gd name="connsiteX1485" fmla="*/ 778259 w 874603"/>
              <a:gd name="connsiteY1485" fmla="*/ 121435 h 538625"/>
              <a:gd name="connsiteX1486" fmla="*/ 774017 w 874603"/>
              <a:gd name="connsiteY1486" fmla="*/ 125661 h 538625"/>
              <a:gd name="connsiteX1487" fmla="*/ 774017 w 874603"/>
              <a:gd name="connsiteY1487" fmla="*/ 139749 h 538625"/>
              <a:gd name="connsiteX1488" fmla="*/ 782501 w 874603"/>
              <a:gd name="connsiteY1488" fmla="*/ 136931 h 538625"/>
              <a:gd name="connsiteX1489" fmla="*/ 785329 w 874603"/>
              <a:gd name="connsiteY1489" fmla="*/ 142566 h 538625"/>
              <a:gd name="connsiteX1490" fmla="*/ 788157 w 874603"/>
              <a:gd name="connsiteY1490" fmla="*/ 145384 h 538625"/>
              <a:gd name="connsiteX1491" fmla="*/ 796641 w 874603"/>
              <a:gd name="connsiteY1491" fmla="*/ 125661 h 538625"/>
              <a:gd name="connsiteX1492" fmla="*/ 796641 w 874603"/>
              <a:gd name="connsiteY1492" fmla="*/ 129887 h 538625"/>
              <a:gd name="connsiteX1493" fmla="*/ 799469 w 874603"/>
              <a:gd name="connsiteY1493" fmla="*/ 128479 h 538625"/>
              <a:gd name="connsiteX1494" fmla="*/ 800883 w 874603"/>
              <a:gd name="connsiteY1494" fmla="*/ 132705 h 538625"/>
              <a:gd name="connsiteX1495" fmla="*/ 798055 w 874603"/>
              <a:gd name="connsiteY1495" fmla="*/ 135522 h 538625"/>
              <a:gd name="connsiteX1496" fmla="*/ 803712 w 874603"/>
              <a:gd name="connsiteY1496" fmla="*/ 139749 h 538625"/>
              <a:gd name="connsiteX1497" fmla="*/ 805126 w 874603"/>
              <a:gd name="connsiteY1497" fmla="*/ 128479 h 538625"/>
              <a:gd name="connsiteX1498" fmla="*/ 803712 w 874603"/>
              <a:gd name="connsiteY1498" fmla="*/ 127070 h 538625"/>
              <a:gd name="connsiteX1499" fmla="*/ 802298 w 874603"/>
              <a:gd name="connsiteY1499" fmla="*/ 128479 h 538625"/>
              <a:gd name="connsiteX1500" fmla="*/ 807954 w 874603"/>
              <a:gd name="connsiteY1500" fmla="*/ 120026 h 538625"/>
              <a:gd name="connsiteX1501" fmla="*/ 802298 w 874603"/>
              <a:gd name="connsiteY1501" fmla="*/ 118618 h 538625"/>
              <a:gd name="connsiteX1502" fmla="*/ 802298 w 874603"/>
              <a:gd name="connsiteY1502" fmla="*/ 117209 h 538625"/>
              <a:gd name="connsiteX1503" fmla="*/ 806540 w 874603"/>
              <a:gd name="connsiteY1503" fmla="*/ 118618 h 538625"/>
              <a:gd name="connsiteX1504" fmla="*/ 807954 w 874603"/>
              <a:gd name="connsiteY1504" fmla="*/ 114391 h 538625"/>
              <a:gd name="connsiteX1505" fmla="*/ 812196 w 874603"/>
              <a:gd name="connsiteY1505" fmla="*/ 117209 h 538625"/>
              <a:gd name="connsiteX1506" fmla="*/ 817852 w 874603"/>
              <a:gd name="connsiteY1506" fmla="*/ 104530 h 538625"/>
              <a:gd name="connsiteX1507" fmla="*/ 819266 w 874603"/>
              <a:gd name="connsiteY1507" fmla="*/ 107348 h 538625"/>
              <a:gd name="connsiteX1508" fmla="*/ 826336 w 874603"/>
              <a:gd name="connsiteY1508" fmla="*/ 86216 h 538625"/>
              <a:gd name="connsiteX1509" fmla="*/ 823508 w 874603"/>
              <a:gd name="connsiteY1509" fmla="*/ 73538 h 538625"/>
              <a:gd name="connsiteX1510" fmla="*/ 827750 w 874603"/>
              <a:gd name="connsiteY1510" fmla="*/ 70720 h 538625"/>
              <a:gd name="connsiteX1511" fmla="*/ 829164 w 874603"/>
              <a:gd name="connsiteY1511" fmla="*/ 72129 h 538625"/>
              <a:gd name="connsiteX1512" fmla="*/ 831992 w 874603"/>
              <a:gd name="connsiteY1512" fmla="*/ 69311 h 538625"/>
              <a:gd name="connsiteX1513" fmla="*/ 833406 w 874603"/>
              <a:gd name="connsiteY1513" fmla="*/ 79173 h 538625"/>
              <a:gd name="connsiteX1514" fmla="*/ 829164 w 874603"/>
              <a:gd name="connsiteY1514" fmla="*/ 79173 h 538625"/>
              <a:gd name="connsiteX1515" fmla="*/ 829164 w 874603"/>
              <a:gd name="connsiteY1515" fmla="*/ 94669 h 538625"/>
              <a:gd name="connsiteX1516" fmla="*/ 837648 w 874603"/>
              <a:gd name="connsiteY1516" fmla="*/ 94669 h 538625"/>
              <a:gd name="connsiteX1517" fmla="*/ 837648 w 874603"/>
              <a:gd name="connsiteY1517" fmla="*/ 98895 h 538625"/>
              <a:gd name="connsiteX1518" fmla="*/ 834820 w 874603"/>
              <a:gd name="connsiteY1518" fmla="*/ 107348 h 538625"/>
              <a:gd name="connsiteX1519" fmla="*/ 833406 w 874603"/>
              <a:gd name="connsiteY1519" fmla="*/ 107348 h 538625"/>
              <a:gd name="connsiteX1520" fmla="*/ 830578 w 874603"/>
              <a:gd name="connsiteY1520" fmla="*/ 105939 h 538625"/>
              <a:gd name="connsiteX1521" fmla="*/ 827750 w 874603"/>
              <a:gd name="connsiteY1521" fmla="*/ 114391 h 538625"/>
              <a:gd name="connsiteX1522" fmla="*/ 827750 w 874603"/>
              <a:gd name="connsiteY1522" fmla="*/ 108756 h 538625"/>
              <a:gd name="connsiteX1523" fmla="*/ 827750 w 874603"/>
              <a:gd name="connsiteY1523" fmla="*/ 105939 h 538625"/>
              <a:gd name="connsiteX1524" fmla="*/ 823508 w 874603"/>
              <a:gd name="connsiteY1524" fmla="*/ 105939 h 538625"/>
              <a:gd name="connsiteX1525" fmla="*/ 823508 w 874603"/>
              <a:gd name="connsiteY1525" fmla="*/ 104530 h 538625"/>
              <a:gd name="connsiteX1526" fmla="*/ 819266 w 874603"/>
              <a:gd name="connsiteY1526" fmla="*/ 110165 h 538625"/>
              <a:gd name="connsiteX1527" fmla="*/ 823508 w 874603"/>
              <a:gd name="connsiteY1527" fmla="*/ 117209 h 538625"/>
              <a:gd name="connsiteX1528" fmla="*/ 834820 w 874603"/>
              <a:gd name="connsiteY1528" fmla="*/ 115800 h 538625"/>
              <a:gd name="connsiteX1529" fmla="*/ 834820 w 874603"/>
              <a:gd name="connsiteY1529" fmla="*/ 108756 h 538625"/>
              <a:gd name="connsiteX1530" fmla="*/ 841890 w 874603"/>
              <a:gd name="connsiteY1530" fmla="*/ 108756 h 538625"/>
              <a:gd name="connsiteX1531" fmla="*/ 844718 w 874603"/>
              <a:gd name="connsiteY1531" fmla="*/ 125661 h 538625"/>
              <a:gd name="connsiteX1532" fmla="*/ 850375 w 874603"/>
              <a:gd name="connsiteY1532" fmla="*/ 131296 h 538625"/>
              <a:gd name="connsiteX1533" fmla="*/ 848961 w 874603"/>
              <a:gd name="connsiteY1533" fmla="*/ 136931 h 538625"/>
              <a:gd name="connsiteX1534" fmla="*/ 844718 w 874603"/>
              <a:gd name="connsiteY1534" fmla="*/ 141157 h 538625"/>
              <a:gd name="connsiteX1535" fmla="*/ 844718 w 874603"/>
              <a:gd name="connsiteY1535" fmla="*/ 151019 h 538625"/>
              <a:gd name="connsiteX1536" fmla="*/ 848961 w 874603"/>
              <a:gd name="connsiteY1536" fmla="*/ 155245 h 538625"/>
              <a:gd name="connsiteX1537" fmla="*/ 847547 w 874603"/>
              <a:gd name="connsiteY1537" fmla="*/ 163697 h 538625"/>
              <a:gd name="connsiteX1538" fmla="*/ 850375 w 874603"/>
              <a:gd name="connsiteY1538" fmla="*/ 166515 h 538625"/>
              <a:gd name="connsiteX1539" fmla="*/ 853203 w 874603"/>
              <a:gd name="connsiteY1539" fmla="*/ 166515 h 538625"/>
              <a:gd name="connsiteX1540" fmla="*/ 856031 w 874603"/>
              <a:gd name="connsiteY1540" fmla="*/ 165106 h 538625"/>
              <a:gd name="connsiteX1541" fmla="*/ 853203 w 874603"/>
              <a:gd name="connsiteY1541" fmla="*/ 156654 h 538625"/>
              <a:gd name="connsiteX1542" fmla="*/ 856031 w 874603"/>
              <a:gd name="connsiteY1542" fmla="*/ 151019 h 538625"/>
              <a:gd name="connsiteX1543" fmla="*/ 864515 w 874603"/>
              <a:gd name="connsiteY1543" fmla="*/ 151019 h 538625"/>
              <a:gd name="connsiteX1544" fmla="*/ 865929 w 874603"/>
              <a:gd name="connsiteY1544" fmla="*/ 145384 h 538625"/>
              <a:gd name="connsiteX1545" fmla="*/ 872999 w 874603"/>
              <a:gd name="connsiteY1545" fmla="*/ 149610 h 538625"/>
              <a:gd name="connsiteX1546" fmla="*/ 874413 w 874603"/>
              <a:gd name="connsiteY1546" fmla="*/ 159471 h 538625"/>
              <a:gd name="connsiteX1547" fmla="*/ 865929 w 874603"/>
              <a:gd name="connsiteY1547" fmla="*/ 160880 h 538625"/>
              <a:gd name="connsiteX1548" fmla="*/ 864515 w 874603"/>
              <a:gd name="connsiteY1548" fmla="*/ 162289 h 538625"/>
              <a:gd name="connsiteX1549" fmla="*/ 863101 w 874603"/>
              <a:gd name="connsiteY1549" fmla="*/ 159471 h 538625"/>
              <a:gd name="connsiteX1550" fmla="*/ 863101 w 874603"/>
              <a:gd name="connsiteY1550" fmla="*/ 155245 h 538625"/>
              <a:gd name="connsiteX1551" fmla="*/ 860273 w 874603"/>
              <a:gd name="connsiteY1551" fmla="*/ 159471 h 538625"/>
              <a:gd name="connsiteX1552" fmla="*/ 858859 w 874603"/>
              <a:gd name="connsiteY1552" fmla="*/ 166515 h 538625"/>
              <a:gd name="connsiteX1553" fmla="*/ 858859 w 874603"/>
              <a:gd name="connsiteY1553" fmla="*/ 167924 h 538625"/>
              <a:gd name="connsiteX1554" fmla="*/ 856031 w 874603"/>
              <a:gd name="connsiteY1554" fmla="*/ 166515 h 538625"/>
              <a:gd name="connsiteX1555" fmla="*/ 854617 w 874603"/>
              <a:gd name="connsiteY1555" fmla="*/ 166515 h 538625"/>
              <a:gd name="connsiteX1556" fmla="*/ 858859 w 874603"/>
              <a:gd name="connsiteY1556" fmla="*/ 173559 h 538625"/>
              <a:gd name="connsiteX1557" fmla="*/ 863101 w 874603"/>
              <a:gd name="connsiteY1557" fmla="*/ 169332 h 538625"/>
              <a:gd name="connsiteX1558" fmla="*/ 864515 w 874603"/>
              <a:gd name="connsiteY1558" fmla="*/ 179194 h 538625"/>
              <a:gd name="connsiteX1559" fmla="*/ 868757 w 874603"/>
              <a:gd name="connsiteY1559" fmla="*/ 177785 h 538625"/>
              <a:gd name="connsiteX1560" fmla="*/ 867343 w 874603"/>
              <a:gd name="connsiteY1560" fmla="*/ 186237 h 538625"/>
              <a:gd name="connsiteX1561" fmla="*/ 867343 w 874603"/>
              <a:gd name="connsiteY1561" fmla="*/ 197507 h 538625"/>
              <a:gd name="connsiteX1562" fmla="*/ 863101 w 874603"/>
              <a:gd name="connsiteY1562" fmla="*/ 214412 h 538625"/>
              <a:gd name="connsiteX1563" fmla="*/ 860273 w 874603"/>
              <a:gd name="connsiteY1563" fmla="*/ 228500 h 538625"/>
              <a:gd name="connsiteX1564" fmla="*/ 857445 w 874603"/>
              <a:gd name="connsiteY1564" fmla="*/ 235544 h 538625"/>
              <a:gd name="connsiteX1565" fmla="*/ 863101 w 874603"/>
              <a:gd name="connsiteY1565" fmla="*/ 238361 h 538625"/>
              <a:gd name="connsiteX1566" fmla="*/ 864515 w 874603"/>
              <a:gd name="connsiteY1566" fmla="*/ 242587 h 538625"/>
              <a:gd name="connsiteX1567" fmla="*/ 863101 w 874603"/>
              <a:gd name="connsiteY1567" fmla="*/ 248222 h 538625"/>
              <a:gd name="connsiteX1568" fmla="*/ 861687 w 874603"/>
              <a:gd name="connsiteY1568" fmla="*/ 245405 h 538625"/>
              <a:gd name="connsiteX1569" fmla="*/ 860273 w 874603"/>
              <a:gd name="connsiteY1569" fmla="*/ 253857 h 538625"/>
              <a:gd name="connsiteX1570" fmla="*/ 860273 w 874603"/>
              <a:gd name="connsiteY1570" fmla="*/ 260901 h 538625"/>
              <a:gd name="connsiteX1571" fmla="*/ 856031 w 874603"/>
              <a:gd name="connsiteY1571" fmla="*/ 263719 h 538625"/>
              <a:gd name="connsiteX1572" fmla="*/ 851789 w 874603"/>
              <a:gd name="connsiteY1572" fmla="*/ 272171 h 538625"/>
              <a:gd name="connsiteX1573" fmla="*/ 843304 w 874603"/>
              <a:gd name="connsiteY1573" fmla="*/ 267945 h 538625"/>
              <a:gd name="connsiteX1574" fmla="*/ 839062 w 874603"/>
              <a:gd name="connsiteY1574" fmla="*/ 262310 h 538625"/>
              <a:gd name="connsiteX1575" fmla="*/ 837648 w 874603"/>
              <a:gd name="connsiteY1575" fmla="*/ 266536 h 538625"/>
              <a:gd name="connsiteX1576" fmla="*/ 848961 w 874603"/>
              <a:gd name="connsiteY1576" fmla="*/ 274989 h 538625"/>
              <a:gd name="connsiteX1577" fmla="*/ 856031 w 874603"/>
              <a:gd name="connsiteY1577" fmla="*/ 277806 h 538625"/>
              <a:gd name="connsiteX1578" fmla="*/ 858859 w 874603"/>
              <a:gd name="connsiteY1578" fmla="*/ 291894 h 538625"/>
              <a:gd name="connsiteX1579" fmla="*/ 858859 w 874603"/>
              <a:gd name="connsiteY1579" fmla="*/ 293302 h 538625"/>
              <a:gd name="connsiteX1580" fmla="*/ 856031 w 874603"/>
              <a:gd name="connsiteY1580" fmla="*/ 290485 h 538625"/>
              <a:gd name="connsiteX1581" fmla="*/ 854617 w 874603"/>
              <a:gd name="connsiteY1581" fmla="*/ 293302 h 538625"/>
              <a:gd name="connsiteX1582" fmla="*/ 848961 w 874603"/>
              <a:gd name="connsiteY1582" fmla="*/ 289076 h 538625"/>
              <a:gd name="connsiteX1583" fmla="*/ 844718 w 874603"/>
              <a:gd name="connsiteY1583" fmla="*/ 300346 h 538625"/>
              <a:gd name="connsiteX1584" fmla="*/ 840476 w 874603"/>
              <a:gd name="connsiteY1584" fmla="*/ 311616 h 538625"/>
              <a:gd name="connsiteX1585" fmla="*/ 834820 w 874603"/>
              <a:gd name="connsiteY1585" fmla="*/ 314433 h 538625"/>
              <a:gd name="connsiteX1586" fmla="*/ 834820 w 874603"/>
              <a:gd name="connsiteY1586" fmla="*/ 321477 h 538625"/>
              <a:gd name="connsiteX1587" fmla="*/ 831992 w 874603"/>
              <a:gd name="connsiteY1587" fmla="*/ 324295 h 538625"/>
              <a:gd name="connsiteX1588" fmla="*/ 833406 w 874603"/>
              <a:gd name="connsiteY1588" fmla="*/ 329930 h 538625"/>
              <a:gd name="connsiteX1589" fmla="*/ 839062 w 874603"/>
              <a:gd name="connsiteY1589" fmla="*/ 329930 h 538625"/>
              <a:gd name="connsiteX1590" fmla="*/ 839062 w 874603"/>
              <a:gd name="connsiteY1590" fmla="*/ 331338 h 538625"/>
              <a:gd name="connsiteX1591" fmla="*/ 836234 w 874603"/>
              <a:gd name="connsiteY1591" fmla="*/ 332747 h 538625"/>
              <a:gd name="connsiteX1592" fmla="*/ 840476 w 874603"/>
              <a:gd name="connsiteY1592" fmla="*/ 341200 h 538625"/>
              <a:gd name="connsiteX1593" fmla="*/ 841890 w 874603"/>
              <a:gd name="connsiteY1593" fmla="*/ 341200 h 538625"/>
              <a:gd name="connsiteX1594" fmla="*/ 841890 w 874603"/>
              <a:gd name="connsiteY1594" fmla="*/ 339791 h 538625"/>
              <a:gd name="connsiteX1595" fmla="*/ 847547 w 874603"/>
              <a:gd name="connsiteY1595" fmla="*/ 342608 h 538625"/>
              <a:gd name="connsiteX1596" fmla="*/ 848961 w 874603"/>
              <a:gd name="connsiteY1596" fmla="*/ 348243 h 538625"/>
              <a:gd name="connsiteX1597" fmla="*/ 844718 w 874603"/>
              <a:gd name="connsiteY1597" fmla="*/ 348243 h 538625"/>
              <a:gd name="connsiteX1598" fmla="*/ 844718 w 874603"/>
              <a:gd name="connsiteY1598" fmla="*/ 359513 h 538625"/>
              <a:gd name="connsiteX1599" fmla="*/ 841890 w 874603"/>
              <a:gd name="connsiteY1599" fmla="*/ 380645 h 538625"/>
              <a:gd name="connsiteX1600" fmla="*/ 840476 w 874603"/>
              <a:gd name="connsiteY1600" fmla="*/ 377827 h 538625"/>
              <a:gd name="connsiteX1601" fmla="*/ 834820 w 874603"/>
              <a:gd name="connsiteY1601" fmla="*/ 369375 h 538625"/>
              <a:gd name="connsiteX1602" fmla="*/ 831992 w 874603"/>
              <a:gd name="connsiteY1602" fmla="*/ 358105 h 538625"/>
              <a:gd name="connsiteX1603" fmla="*/ 820680 w 874603"/>
              <a:gd name="connsiteY1603" fmla="*/ 345426 h 538625"/>
              <a:gd name="connsiteX1604" fmla="*/ 820680 w 874603"/>
              <a:gd name="connsiteY1604" fmla="*/ 358105 h 538625"/>
              <a:gd name="connsiteX1605" fmla="*/ 826336 w 874603"/>
              <a:gd name="connsiteY1605" fmla="*/ 358105 h 538625"/>
              <a:gd name="connsiteX1606" fmla="*/ 823508 w 874603"/>
              <a:gd name="connsiteY1606" fmla="*/ 362331 h 538625"/>
              <a:gd name="connsiteX1607" fmla="*/ 822094 w 874603"/>
              <a:gd name="connsiteY1607" fmla="*/ 367966 h 538625"/>
              <a:gd name="connsiteX1608" fmla="*/ 820680 w 874603"/>
              <a:gd name="connsiteY1608" fmla="*/ 375010 h 538625"/>
              <a:gd name="connsiteX1609" fmla="*/ 824922 w 874603"/>
              <a:gd name="connsiteY1609" fmla="*/ 376418 h 538625"/>
              <a:gd name="connsiteX1610" fmla="*/ 824922 w 874603"/>
              <a:gd name="connsiteY1610" fmla="*/ 375010 h 538625"/>
              <a:gd name="connsiteX1611" fmla="*/ 826336 w 874603"/>
              <a:gd name="connsiteY1611" fmla="*/ 375010 h 538625"/>
              <a:gd name="connsiteX1612" fmla="*/ 822094 w 874603"/>
              <a:gd name="connsiteY1612" fmla="*/ 382053 h 538625"/>
              <a:gd name="connsiteX1613" fmla="*/ 822094 w 874603"/>
              <a:gd name="connsiteY1613" fmla="*/ 389097 h 538625"/>
              <a:gd name="connsiteX1614" fmla="*/ 816438 w 874603"/>
              <a:gd name="connsiteY1614" fmla="*/ 389097 h 538625"/>
              <a:gd name="connsiteX1615" fmla="*/ 815024 w 874603"/>
              <a:gd name="connsiteY1615" fmla="*/ 384871 h 538625"/>
              <a:gd name="connsiteX1616" fmla="*/ 810782 w 874603"/>
              <a:gd name="connsiteY1616" fmla="*/ 383462 h 538625"/>
              <a:gd name="connsiteX1617" fmla="*/ 813610 w 874603"/>
              <a:gd name="connsiteY1617" fmla="*/ 370783 h 538625"/>
              <a:gd name="connsiteX1618" fmla="*/ 813610 w 874603"/>
              <a:gd name="connsiteY1618" fmla="*/ 365148 h 538625"/>
              <a:gd name="connsiteX1619" fmla="*/ 810782 w 874603"/>
              <a:gd name="connsiteY1619" fmla="*/ 375010 h 538625"/>
              <a:gd name="connsiteX1620" fmla="*/ 810782 w 874603"/>
              <a:gd name="connsiteY1620" fmla="*/ 382053 h 538625"/>
              <a:gd name="connsiteX1621" fmla="*/ 807954 w 874603"/>
              <a:gd name="connsiteY1621" fmla="*/ 389097 h 538625"/>
              <a:gd name="connsiteX1622" fmla="*/ 809368 w 874603"/>
              <a:gd name="connsiteY1622" fmla="*/ 390506 h 538625"/>
              <a:gd name="connsiteX1623" fmla="*/ 807954 w 874603"/>
              <a:gd name="connsiteY1623" fmla="*/ 396141 h 538625"/>
              <a:gd name="connsiteX1624" fmla="*/ 799469 w 874603"/>
              <a:gd name="connsiteY1624" fmla="*/ 398958 h 538625"/>
              <a:gd name="connsiteX1625" fmla="*/ 793813 w 874603"/>
              <a:gd name="connsiteY1625" fmla="*/ 394732 h 538625"/>
              <a:gd name="connsiteX1626" fmla="*/ 793813 w 874603"/>
              <a:gd name="connsiteY1626" fmla="*/ 396141 h 538625"/>
              <a:gd name="connsiteX1627" fmla="*/ 789571 w 874603"/>
              <a:gd name="connsiteY1627" fmla="*/ 397550 h 538625"/>
              <a:gd name="connsiteX1628" fmla="*/ 790985 w 874603"/>
              <a:gd name="connsiteY1628" fmla="*/ 400367 h 538625"/>
              <a:gd name="connsiteX1629" fmla="*/ 796641 w 874603"/>
              <a:gd name="connsiteY1629" fmla="*/ 400367 h 538625"/>
              <a:gd name="connsiteX1630" fmla="*/ 803712 w 874603"/>
              <a:gd name="connsiteY1630" fmla="*/ 407411 h 538625"/>
              <a:gd name="connsiteX1631" fmla="*/ 802298 w 874603"/>
              <a:gd name="connsiteY1631" fmla="*/ 411637 h 538625"/>
              <a:gd name="connsiteX1632" fmla="*/ 806540 w 874603"/>
              <a:gd name="connsiteY1632" fmla="*/ 408820 h 538625"/>
              <a:gd name="connsiteX1633" fmla="*/ 809368 w 874603"/>
              <a:gd name="connsiteY1633" fmla="*/ 410228 h 538625"/>
              <a:gd name="connsiteX1634" fmla="*/ 812196 w 874603"/>
              <a:gd name="connsiteY1634" fmla="*/ 407411 h 538625"/>
              <a:gd name="connsiteX1635" fmla="*/ 813610 w 874603"/>
              <a:gd name="connsiteY1635" fmla="*/ 408820 h 538625"/>
              <a:gd name="connsiteX1636" fmla="*/ 815024 w 874603"/>
              <a:gd name="connsiteY1636" fmla="*/ 400367 h 538625"/>
              <a:gd name="connsiteX1637" fmla="*/ 817852 w 874603"/>
              <a:gd name="connsiteY1637" fmla="*/ 403185 h 538625"/>
              <a:gd name="connsiteX1638" fmla="*/ 822094 w 874603"/>
              <a:gd name="connsiteY1638" fmla="*/ 400367 h 538625"/>
              <a:gd name="connsiteX1639" fmla="*/ 823508 w 874603"/>
              <a:gd name="connsiteY1639" fmla="*/ 403185 h 538625"/>
              <a:gd name="connsiteX1640" fmla="*/ 829164 w 874603"/>
              <a:gd name="connsiteY1640" fmla="*/ 401776 h 538625"/>
              <a:gd name="connsiteX1641" fmla="*/ 830578 w 874603"/>
              <a:gd name="connsiteY1641" fmla="*/ 411637 h 538625"/>
              <a:gd name="connsiteX1642" fmla="*/ 827750 w 874603"/>
              <a:gd name="connsiteY1642" fmla="*/ 410228 h 538625"/>
              <a:gd name="connsiteX1643" fmla="*/ 824922 w 874603"/>
              <a:gd name="connsiteY1643" fmla="*/ 411637 h 538625"/>
              <a:gd name="connsiteX1644" fmla="*/ 823508 w 874603"/>
              <a:gd name="connsiteY1644" fmla="*/ 404593 h 538625"/>
              <a:gd name="connsiteX1645" fmla="*/ 817852 w 874603"/>
              <a:gd name="connsiteY1645" fmla="*/ 406002 h 538625"/>
              <a:gd name="connsiteX1646" fmla="*/ 815024 w 874603"/>
              <a:gd name="connsiteY1646" fmla="*/ 403185 h 538625"/>
              <a:gd name="connsiteX1647" fmla="*/ 816438 w 874603"/>
              <a:gd name="connsiteY1647" fmla="*/ 408820 h 538625"/>
              <a:gd name="connsiteX1648" fmla="*/ 813610 w 874603"/>
              <a:gd name="connsiteY1648" fmla="*/ 413046 h 538625"/>
              <a:gd name="connsiteX1649" fmla="*/ 813610 w 874603"/>
              <a:gd name="connsiteY1649" fmla="*/ 415863 h 538625"/>
              <a:gd name="connsiteX1650" fmla="*/ 823508 w 874603"/>
              <a:gd name="connsiteY1650" fmla="*/ 418681 h 538625"/>
              <a:gd name="connsiteX1651" fmla="*/ 826336 w 874603"/>
              <a:gd name="connsiteY1651" fmla="*/ 422907 h 538625"/>
              <a:gd name="connsiteX1652" fmla="*/ 826336 w 874603"/>
              <a:gd name="connsiteY1652" fmla="*/ 427133 h 538625"/>
              <a:gd name="connsiteX1653" fmla="*/ 823508 w 874603"/>
              <a:gd name="connsiteY1653" fmla="*/ 424316 h 538625"/>
              <a:gd name="connsiteX1654" fmla="*/ 823508 w 874603"/>
              <a:gd name="connsiteY1654" fmla="*/ 429951 h 538625"/>
              <a:gd name="connsiteX1655" fmla="*/ 816438 w 874603"/>
              <a:gd name="connsiteY1655" fmla="*/ 429951 h 538625"/>
              <a:gd name="connsiteX1656" fmla="*/ 816438 w 874603"/>
              <a:gd name="connsiteY1656" fmla="*/ 428542 h 538625"/>
              <a:gd name="connsiteX1657" fmla="*/ 820680 w 874603"/>
              <a:gd name="connsiteY1657" fmla="*/ 428542 h 538625"/>
              <a:gd name="connsiteX1658" fmla="*/ 815024 w 874603"/>
              <a:gd name="connsiteY1658" fmla="*/ 418681 h 538625"/>
              <a:gd name="connsiteX1659" fmla="*/ 810782 w 874603"/>
              <a:gd name="connsiteY1659" fmla="*/ 424316 h 538625"/>
              <a:gd name="connsiteX1660" fmla="*/ 809368 w 874603"/>
              <a:gd name="connsiteY1660" fmla="*/ 413046 h 538625"/>
              <a:gd name="connsiteX1661" fmla="*/ 802298 w 874603"/>
              <a:gd name="connsiteY1661" fmla="*/ 421498 h 538625"/>
              <a:gd name="connsiteX1662" fmla="*/ 798055 w 874603"/>
              <a:gd name="connsiteY1662" fmla="*/ 427133 h 538625"/>
              <a:gd name="connsiteX1663" fmla="*/ 798055 w 874603"/>
              <a:gd name="connsiteY1663" fmla="*/ 422907 h 538625"/>
              <a:gd name="connsiteX1664" fmla="*/ 795227 w 874603"/>
              <a:gd name="connsiteY1664" fmla="*/ 422907 h 538625"/>
              <a:gd name="connsiteX1665" fmla="*/ 790985 w 874603"/>
              <a:gd name="connsiteY1665" fmla="*/ 420090 h 538625"/>
              <a:gd name="connsiteX1666" fmla="*/ 795227 w 874603"/>
              <a:gd name="connsiteY1666" fmla="*/ 418681 h 538625"/>
              <a:gd name="connsiteX1667" fmla="*/ 792399 w 874603"/>
              <a:gd name="connsiteY1667" fmla="*/ 417272 h 538625"/>
              <a:gd name="connsiteX1668" fmla="*/ 789571 w 874603"/>
              <a:gd name="connsiteY1668" fmla="*/ 422907 h 538625"/>
              <a:gd name="connsiteX1669" fmla="*/ 789571 w 874603"/>
              <a:gd name="connsiteY1669" fmla="*/ 438403 h 538625"/>
              <a:gd name="connsiteX1670" fmla="*/ 788157 w 874603"/>
              <a:gd name="connsiteY1670" fmla="*/ 448265 h 538625"/>
              <a:gd name="connsiteX1671" fmla="*/ 783915 w 874603"/>
              <a:gd name="connsiteY1671" fmla="*/ 455308 h 538625"/>
              <a:gd name="connsiteX1672" fmla="*/ 785329 w 874603"/>
              <a:gd name="connsiteY1672" fmla="*/ 466578 h 538625"/>
              <a:gd name="connsiteX1673" fmla="*/ 785329 w 874603"/>
              <a:gd name="connsiteY1673" fmla="*/ 472213 h 538625"/>
              <a:gd name="connsiteX1674" fmla="*/ 785329 w 874603"/>
              <a:gd name="connsiteY1674" fmla="*/ 475031 h 538625"/>
              <a:gd name="connsiteX1675" fmla="*/ 781087 w 874603"/>
              <a:gd name="connsiteY1675" fmla="*/ 476439 h 538625"/>
              <a:gd name="connsiteX1676" fmla="*/ 778259 w 874603"/>
              <a:gd name="connsiteY1676" fmla="*/ 469396 h 538625"/>
              <a:gd name="connsiteX1677" fmla="*/ 782501 w 874603"/>
              <a:gd name="connsiteY1677" fmla="*/ 467987 h 538625"/>
              <a:gd name="connsiteX1678" fmla="*/ 779673 w 874603"/>
              <a:gd name="connsiteY1678" fmla="*/ 463761 h 538625"/>
              <a:gd name="connsiteX1679" fmla="*/ 778259 w 874603"/>
              <a:gd name="connsiteY1679" fmla="*/ 463761 h 538625"/>
              <a:gd name="connsiteX1680" fmla="*/ 774017 w 874603"/>
              <a:gd name="connsiteY1680" fmla="*/ 458126 h 538625"/>
              <a:gd name="connsiteX1681" fmla="*/ 769775 w 874603"/>
              <a:gd name="connsiteY1681" fmla="*/ 456717 h 538625"/>
              <a:gd name="connsiteX1682" fmla="*/ 766947 w 874603"/>
              <a:gd name="connsiteY1682" fmla="*/ 460943 h 538625"/>
              <a:gd name="connsiteX1683" fmla="*/ 764119 w 874603"/>
              <a:gd name="connsiteY1683" fmla="*/ 459535 h 538625"/>
              <a:gd name="connsiteX1684" fmla="*/ 764119 w 874603"/>
              <a:gd name="connsiteY1684" fmla="*/ 460943 h 538625"/>
              <a:gd name="connsiteX1685" fmla="*/ 761291 w 874603"/>
              <a:gd name="connsiteY1685" fmla="*/ 455308 h 538625"/>
              <a:gd name="connsiteX1686" fmla="*/ 754220 w 874603"/>
              <a:gd name="connsiteY1686" fmla="*/ 458126 h 538625"/>
              <a:gd name="connsiteX1687" fmla="*/ 755634 w 874603"/>
              <a:gd name="connsiteY1687" fmla="*/ 441221 h 538625"/>
              <a:gd name="connsiteX1688" fmla="*/ 755634 w 874603"/>
              <a:gd name="connsiteY1688" fmla="*/ 439812 h 538625"/>
              <a:gd name="connsiteX1689" fmla="*/ 758463 w 874603"/>
              <a:gd name="connsiteY1689" fmla="*/ 444038 h 538625"/>
              <a:gd name="connsiteX1690" fmla="*/ 759877 w 874603"/>
              <a:gd name="connsiteY1690" fmla="*/ 436995 h 538625"/>
              <a:gd name="connsiteX1691" fmla="*/ 764119 w 874603"/>
              <a:gd name="connsiteY1691" fmla="*/ 432768 h 538625"/>
              <a:gd name="connsiteX1692" fmla="*/ 761291 w 874603"/>
              <a:gd name="connsiteY1692" fmla="*/ 431360 h 538625"/>
              <a:gd name="connsiteX1693" fmla="*/ 751392 w 874603"/>
              <a:gd name="connsiteY1693" fmla="*/ 436995 h 538625"/>
              <a:gd name="connsiteX1694" fmla="*/ 749978 w 874603"/>
              <a:gd name="connsiteY1694" fmla="*/ 432768 h 538625"/>
              <a:gd name="connsiteX1695" fmla="*/ 741494 w 874603"/>
              <a:gd name="connsiteY1695" fmla="*/ 438403 h 538625"/>
              <a:gd name="connsiteX1696" fmla="*/ 734424 w 874603"/>
              <a:gd name="connsiteY1696" fmla="*/ 438403 h 538625"/>
              <a:gd name="connsiteX1697" fmla="*/ 731596 w 874603"/>
              <a:gd name="connsiteY1697" fmla="*/ 445447 h 538625"/>
              <a:gd name="connsiteX1698" fmla="*/ 730182 w 874603"/>
              <a:gd name="connsiteY1698" fmla="*/ 445447 h 538625"/>
              <a:gd name="connsiteX1699" fmla="*/ 725940 w 874603"/>
              <a:gd name="connsiteY1699" fmla="*/ 449673 h 538625"/>
              <a:gd name="connsiteX1700" fmla="*/ 714628 w 874603"/>
              <a:gd name="connsiteY1700" fmla="*/ 446856 h 538625"/>
              <a:gd name="connsiteX1701" fmla="*/ 714628 w 874603"/>
              <a:gd name="connsiteY1701" fmla="*/ 448265 h 538625"/>
              <a:gd name="connsiteX1702" fmla="*/ 713214 w 874603"/>
              <a:gd name="connsiteY1702" fmla="*/ 446856 h 538625"/>
              <a:gd name="connsiteX1703" fmla="*/ 725940 w 874603"/>
              <a:gd name="connsiteY1703" fmla="*/ 438403 h 538625"/>
              <a:gd name="connsiteX1704" fmla="*/ 721698 w 874603"/>
              <a:gd name="connsiteY1704" fmla="*/ 428542 h 538625"/>
              <a:gd name="connsiteX1705" fmla="*/ 717456 w 874603"/>
              <a:gd name="connsiteY1705" fmla="*/ 429951 h 538625"/>
              <a:gd name="connsiteX1706" fmla="*/ 717456 w 874603"/>
              <a:gd name="connsiteY1706" fmla="*/ 434177 h 538625"/>
              <a:gd name="connsiteX1707" fmla="*/ 713214 w 874603"/>
              <a:gd name="connsiteY1707" fmla="*/ 429951 h 538625"/>
              <a:gd name="connsiteX1708" fmla="*/ 711800 w 874603"/>
              <a:gd name="connsiteY1708" fmla="*/ 428542 h 538625"/>
              <a:gd name="connsiteX1709" fmla="*/ 710385 w 874603"/>
              <a:gd name="connsiteY1709" fmla="*/ 436995 h 538625"/>
              <a:gd name="connsiteX1710" fmla="*/ 703315 w 874603"/>
              <a:gd name="connsiteY1710" fmla="*/ 431360 h 538625"/>
              <a:gd name="connsiteX1711" fmla="*/ 696245 w 874603"/>
              <a:gd name="connsiteY1711" fmla="*/ 414455 h 538625"/>
              <a:gd name="connsiteX1712" fmla="*/ 696245 w 874603"/>
              <a:gd name="connsiteY1712" fmla="*/ 410228 h 538625"/>
              <a:gd name="connsiteX1713" fmla="*/ 694831 w 874603"/>
              <a:gd name="connsiteY1713" fmla="*/ 407411 h 538625"/>
              <a:gd name="connsiteX1714" fmla="*/ 693417 w 874603"/>
              <a:gd name="connsiteY1714" fmla="*/ 411637 h 538625"/>
              <a:gd name="connsiteX1715" fmla="*/ 684933 w 874603"/>
              <a:gd name="connsiteY1715" fmla="*/ 417272 h 538625"/>
              <a:gd name="connsiteX1716" fmla="*/ 692003 w 874603"/>
              <a:gd name="connsiteY1716" fmla="*/ 422907 h 538625"/>
              <a:gd name="connsiteX1717" fmla="*/ 694831 w 874603"/>
              <a:gd name="connsiteY1717" fmla="*/ 424316 h 538625"/>
              <a:gd name="connsiteX1718" fmla="*/ 693417 w 874603"/>
              <a:gd name="connsiteY1718" fmla="*/ 436995 h 538625"/>
              <a:gd name="connsiteX1719" fmla="*/ 687761 w 874603"/>
              <a:gd name="connsiteY1719" fmla="*/ 439812 h 538625"/>
              <a:gd name="connsiteX1720" fmla="*/ 682105 w 874603"/>
              <a:gd name="connsiteY1720" fmla="*/ 434177 h 538625"/>
              <a:gd name="connsiteX1721" fmla="*/ 686347 w 874603"/>
              <a:gd name="connsiteY1721" fmla="*/ 427133 h 538625"/>
              <a:gd name="connsiteX1722" fmla="*/ 687761 w 874603"/>
              <a:gd name="connsiteY1722" fmla="*/ 425725 h 538625"/>
              <a:gd name="connsiteX1723" fmla="*/ 686347 w 874603"/>
              <a:gd name="connsiteY1723" fmla="*/ 424316 h 538625"/>
              <a:gd name="connsiteX1724" fmla="*/ 679277 w 874603"/>
              <a:gd name="connsiteY1724" fmla="*/ 428542 h 538625"/>
              <a:gd name="connsiteX1725" fmla="*/ 677863 w 874603"/>
              <a:gd name="connsiteY1725" fmla="*/ 428542 h 538625"/>
              <a:gd name="connsiteX1726" fmla="*/ 676449 w 874603"/>
              <a:gd name="connsiteY1726" fmla="*/ 424316 h 538625"/>
              <a:gd name="connsiteX1727" fmla="*/ 675035 w 874603"/>
              <a:gd name="connsiteY1727" fmla="*/ 432768 h 538625"/>
              <a:gd name="connsiteX1728" fmla="*/ 680691 w 874603"/>
              <a:gd name="connsiteY1728" fmla="*/ 435586 h 538625"/>
              <a:gd name="connsiteX1729" fmla="*/ 679277 w 874603"/>
              <a:gd name="connsiteY1729" fmla="*/ 445447 h 538625"/>
              <a:gd name="connsiteX1730" fmla="*/ 677863 w 874603"/>
              <a:gd name="connsiteY1730" fmla="*/ 449673 h 538625"/>
              <a:gd name="connsiteX1731" fmla="*/ 673621 w 874603"/>
              <a:gd name="connsiteY1731" fmla="*/ 438403 h 538625"/>
              <a:gd name="connsiteX1732" fmla="*/ 666551 w 874603"/>
              <a:gd name="connsiteY1732" fmla="*/ 432768 h 538625"/>
              <a:gd name="connsiteX1733" fmla="*/ 666551 w 874603"/>
              <a:gd name="connsiteY1733" fmla="*/ 431360 h 538625"/>
              <a:gd name="connsiteX1734" fmla="*/ 673621 w 874603"/>
              <a:gd name="connsiteY1734" fmla="*/ 432768 h 538625"/>
              <a:gd name="connsiteX1735" fmla="*/ 666551 w 874603"/>
              <a:gd name="connsiteY1735" fmla="*/ 425725 h 538625"/>
              <a:gd name="connsiteX1736" fmla="*/ 662308 w 874603"/>
              <a:gd name="connsiteY1736" fmla="*/ 422907 h 538625"/>
              <a:gd name="connsiteX1737" fmla="*/ 662308 w 874603"/>
              <a:gd name="connsiteY1737" fmla="*/ 428542 h 538625"/>
              <a:gd name="connsiteX1738" fmla="*/ 665136 w 874603"/>
              <a:gd name="connsiteY1738" fmla="*/ 428542 h 538625"/>
              <a:gd name="connsiteX1739" fmla="*/ 662308 w 874603"/>
              <a:gd name="connsiteY1739" fmla="*/ 435586 h 538625"/>
              <a:gd name="connsiteX1740" fmla="*/ 660894 w 874603"/>
              <a:gd name="connsiteY1740" fmla="*/ 434177 h 538625"/>
              <a:gd name="connsiteX1741" fmla="*/ 656652 w 874603"/>
              <a:gd name="connsiteY1741" fmla="*/ 435586 h 538625"/>
              <a:gd name="connsiteX1742" fmla="*/ 658066 w 874603"/>
              <a:gd name="connsiteY1742" fmla="*/ 445447 h 538625"/>
              <a:gd name="connsiteX1743" fmla="*/ 662308 w 874603"/>
              <a:gd name="connsiteY1743" fmla="*/ 455308 h 538625"/>
              <a:gd name="connsiteX1744" fmla="*/ 659480 w 874603"/>
              <a:gd name="connsiteY1744" fmla="*/ 459535 h 538625"/>
              <a:gd name="connsiteX1745" fmla="*/ 656652 w 874603"/>
              <a:gd name="connsiteY1745" fmla="*/ 453900 h 538625"/>
              <a:gd name="connsiteX1746" fmla="*/ 655238 w 874603"/>
              <a:gd name="connsiteY1746" fmla="*/ 459535 h 538625"/>
              <a:gd name="connsiteX1747" fmla="*/ 652410 w 874603"/>
              <a:gd name="connsiteY1747" fmla="*/ 459535 h 538625"/>
              <a:gd name="connsiteX1748" fmla="*/ 649582 w 874603"/>
              <a:gd name="connsiteY1748" fmla="*/ 462352 h 538625"/>
              <a:gd name="connsiteX1749" fmla="*/ 652410 w 874603"/>
              <a:gd name="connsiteY1749" fmla="*/ 456717 h 538625"/>
              <a:gd name="connsiteX1750" fmla="*/ 643926 w 874603"/>
              <a:gd name="connsiteY1750" fmla="*/ 458126 h 538625"/>
              <a:gd name="connsiteX1751" fmla="*/ 642512 w 874603"/>
              <a:gd name="connsiteY1751" fmla="*/ 448265 h 538625"/>
              <a:gd name="connsiteX1752" fmla="*/ 636856 w 874603"/>
              <a:gd name="connsiteY1752" fmla="*/ 441221 h 538625"/>
              <a:gd name="connsiteX1753" fmla="*/ 628372 w 874603"/>
              <a:gd name="connsiteY1753" fmla="*/ 452491 h 538625"/>
              <a:gd name="connsiteX1754" fmla="*/ 632614 w 874603"/>
              <a:gd name="connsiteY1754" fmla="*/ 445447 h 538625"/>
              <a:gd name="connsiteX1755" fmla="*/ 632614 w 874603"/>
              <a:gd name="connsiteY1755" fmla="*/ 444038 h 538625"/>
              <a:gd name="connsiteX1756" fmla="*/ 634028 w 874603"/>
              <a:gd name="connsiteY1756" fmla="*/ 444038 h 538625"/>
              <a:gd name="connsiteX1757" fmla="*/ 628372 w 874603"/>
              <a:gd name="connsiteY1757" fmla="*/ 435586 h 538625"/>
              <a:gd name="connsiteX1758" fmla="*/ 626958 w 874603"/>
              <a:gd name="connsiteY1758" fmla="*/ 436995 h 538625"/>
              <a:gd name="connsiteX1759" fmla="*/ 628372 w 874603"/>
              <a:gd name="connsiteY1759" fmla="*/ 441221 h 538625"/>
              <a:gd name="connsiteX1760" fmla="*/ 625544 w 874603"/>
              <a:gd name="connsiteY1760" fmla="*/ 441221 h 538625"/>
              <a:gd name="connsiteX1761" fmla="*/ 624130 w 874603"/>
              <a:gd name="connsiteY1761" fmla="*/ 434177 h 538625"/>
              <a:gd name="connsiteX1762" fmla="*/ 622716 w 874603"/>
              <a:gd name="connsiteY1762" fmla="*/ 436995 h 538625"/>
              <a:gd name="connsiteX1763" fmla="*/ 618473 w 874603"/>
              <a:gd name="connsiteY1763" fmla="*/ 432768 h 538625"/>
              <a:gd name="connsiteX1764" fmla="*/ 617059 w 874603"/>
              <a:gd name="connsiteY1764" fmla="*/ 431360 h 538625"/>
              <a:gd name="connsiteX1765" fmla="*/ 618473 w 874603"/>
              <a:gd name="connsiteY1765" fmla="*/ 429951 h 538625"/>
              <a:gd name="connsiteX1766" fmla="*/ 615645 w 874603"/>
              <a:gd name="connsiteY1766" fmla="*/ 421498 h 538625"/>
              <a:gd name="connsiteX1767" fmla="*/ 615645 w 874603"/>
              <a:gd name="connsiteY1767" fmla="*/ 428542 h 538625"/>
              <a:gd name="connsiteX1768" fmla="*/ 607161 w 874603"/>
              <a:gd name="connsiteY1768" fmla="*/ 422907 h 538625"/>
              <a:gd name="connsiteX1769" fmla="*/ 598677 w 874603"/>
              <a:gd name="connsiteY1769" fmla="*/ 411637 h 538625"/>
              <a:gd name="connsiteX1770" fmla="*/ 594435 w 874603"/>
              <a:gd name="connsiteY1770" fmla="*/ 408820 h 538625"/>
              <a:gd name="connsiteX1771" fmla="*/ 591607 w 874603"/>
              <a:gd name="connsiteY1771" fmla="*/ 413046 h 538625"/>
              <a:gd name="connsiteX1772" fmla="*/ 594435 w 874603"/>
              <a:gd name="connsiteY1772" fmla="*/ 415863 h 538625"/>
              <a:gd name="connsiteX1773" fmla="*/ 585951 w 874603"/>
              <a:gd name="connsiteY1773" fmla="*/ 427133 h 538625"/>
              <a:gd name="connsiteX1774" fmla="*/ 585951 w 874603"/>
              <a:gd name="connsiteY1774" fmla="*/ 432768 h 538625"/>
              <a:gd name="connsiteX1775" fmla="*/ 581709 w 874603"/>
              <a:gd name="connsiteY1775" fmla="*/ 427133 h 538625"/>
              <a:gd name="connsiteX1776" fmla="*/ 583123 w 874603"/>
              <a:gd name="connsiteY1776" fmla="*/ 422907 h 538625"/>
              <a:gd name="connsiteX1777" fmla="*/ 584537 w 874603"/>
              <a:gd name="connsiteY1777" fmla="*/ 408820 h 538625"/>
              <a:gd name="connsiteX1778" fmla="*/ 581709 w 874603"/>
              <a:gd name="connsiteY1778" fmla="*/ 408820 h 538625"/>
              <a:gd name="connsiteX1779" fmla="*/ 583123 w 874603"/>
              <a:gd name="connsiteY1779" fmla="*/ 400367 h 538625"/>
              <a:gd name="connsiteX1780" fmla="*/ 587365 w 874603"/>
              <a:gd name="connsiteY1780" fmla="*/ 404593 h 538625"/>
              <a:gd name="connsiteX1781" fmla="*/ 585951 w 874603"/>
              <a:gd name="connsiteY1781" fmla="*/ 407411 h 538625"/>
              <a:gd name="connsiteX1782" fmla="*/ 591607 w 874603"/>
              <a:gd name="connsiteY1782" fmla="*/ 408820 h 538625"/>
              <a:gd name="connsiteX1783" fmla="*/ 594435 w 874603"/>
              <a:gd name="connsiteY1783" fmla="*/ 407411 h 538625"/>
              <a:gd name="connsiteX1784" fmla="*/ 591607 w 874603"/>
              <a:gd name="connsiteY1784" fmla="*/ 398958 h 538625"/>
              <a:gd name="connsiteX1785" fmla="*/ 588779 w 874603"/>
              <a:gd name="connsiteY1785" fmla="*/ 400367 h 538625"/>
              <a:gd name="connsiteX1786" fmla="*/ 581709 w 874603"/>
              <a:gd name="connsiteY1786" fmla="*/ 387688 h 538625"/>
              <a:gd name="connsiteX1787" fmla="*/ 576052 w 874603"/>
              <a:gd name="connsiteY1787" fmla="*/ 389097 h 538625"/>
              <a:gd name="connsiteX1788" fmla="*/ 577467 w 874603"/>
              <a:gd name="connsiteY1788" fmla="*/ 394732 h 538625"/>
              <a:gd name="connsiteX1789" fmla="*/ 574638 w 874603"/>
              <a:gd name="connsiteY1789" fmla="*/ 394732 h 538625"/>
              <a:gd name="connsiteX1790" fmla="*/ 576052 w 874603"/>
              <a:gd name="connsiteY1790" fmla="*/ 404593 h 538625"/>
              <a:gd name="connsiteX1791" fmla="*/ 578881 w 874603"/>
              <a:gd name="connsiteY1791" fmla="*/ 413046 h 538625"/>
              <a:gd name="connsiteX1792" fmla="*/ 578881 w 874603"/>
              <a:gd name="connsiteY1792" fmla="*/ 414455 h 538625"/>
              <a:gd name="connsiteX1793" fmla="*/ 571810 w 874603"/>
              <a:gd name="connsiteY1793" fmla="*/ 415863 h 538625"/>
              <a:gd name="connsiteX1794" fmla="*/ 574638 w 874603"/>
              <a:gd name="connsiteY1794" fmla="*/ 411637 h 538625"/>
              <a:gd name="connsiteX1795" fmla="*/ 571810 w 874603"/>
              <a:gd name="connsiteY1795" fmla="*/ 403185 h 538625"/>
              <a:gd name="connsiteX1796" fmla="*/ 566154 w 874603"/>
              <a:gd name="connsiteY1796" fmla="*/ 407411 h 538625"/>
              <a:gd name="connsiteX1797" fmla="*/ 567568 w 874603"/>
              <a:gd name="connsiteY1797" fmla="*/ 418681 h 538625"/>
              <a:gd name="connsiteX1798" fmla="*/ 560498 w 874603"/>
              <a:gd name="connsiteY1798" fmla="*/ 429951 h 538625"/>
              <a:gd name="connsiteX1799" fmla="*/ 564740 w 874603"/>
              <a:gd name="connsiteY1799" fmla="*/ 421498 h 538625"/>
              <a:gd name="connsiteX1800" fmla="*/ 557670 w 874603"/>
              <a:gd name="connsiteY1800" fmla="*/ 431360 h 538625"/>
              <a:gd name="connsiteX1801" fmla="*/ 559907 w 874603"/>
              <a:gd name="connsiteY1801" fmla="*/ 433850 h 538625"/>
              <a:gd name="connsiteX1802" fmla="*/ 559915 w 874603"/>
              <a:gd name="connsiteY1802" fmla="*/ 433850 h 538625"/>
              <a:gd name="connsiteX1803" fmla="*/ 559915 w 874603"/>
              <a:gd name="connsiteY1803" fmla="*/ 433859 h 538625"/>
              <a:gd name="connsiteX1804" fmla="*/ 560675 w 874603"/>
              <a:gd name="connsiteY1804" fmla="*/ 434705 h 538625"/>
              <a:gd name="connsiteX1805" fmla="*/ 564740 w 874603"/>
              <a:gd name="connsiteY1805" fmla="*/ 436995 h 538625"/>
              <a:gd name="connsiteX1806" fmla="*/ 567568 w 874603"/>
              <a:gd name="connsiteY1806" fmla="*/ 428542 h 538625"/>
              <a:gd name="connsiteX1807" fmla="*/ 567568 w 874603"/>
              <a:gd name="connsiteY1807" fmla="*/ 438403 h 538625"/>
              <a:gd name="connsiteX1808" fmla="*/ 564740 w 874603"/>
              <a:gd name="connsiteY1808" fmla="*/ 438403 h 538625"/>
              <a:gd name="connsiteX1809" fmla="*/ 564740 w 874603"/>
              <a:gd name="connsiteY1809" fmla="*/ 441221 h 538625"/>
              <a:gd name="connsiteX1810" fmla="*/ 561912 w 874603"/>
              <a:gd name="connsiteY1810" fmla="*/ 442630 h 538625"/>
              <a:gd name="connsiteX1811" fmla="*/ 563326 w 874603"/>
              <a:gd name="connsiteY1811" fmla="*/ 452491 h 538625"/>
              <a:gd name="connsiteX1812" fmla="*/ 561912 w 874603"/>
              <a:gd name="connsiteY1812" fmla="*/ 453900 h 538625"/>
              <a:gd name="connsiteX1813" fmla="*/ 564740 w 874603"/>
              <a:gd name="connsiteY1813" fmla="*/ 458126 h 538625"/>
              <a:gd name="connsiteX1814" fmla="*/ 559084 w 874603"/>
              <a:gd name="connsiteY1814" fmla="*/ 458126 h 538625"/>
              <a:gd name="connsiteX1815" fmla="*/ 557670 w 874603"/>
              <a:gd name="connsiteY1815" fmla="*/ 466578 h 538625"/>
              <a:gd name="connsiteX1816" fmla="*/ 554842 w 874603"/>
              <a:gd name="connsiteY1816" fmla="*/ 463761 h 538625"/>
              <a:gd name="connsiteX1817" fmla="*/ 556256 w 874603"/>
              <a:gd name="connsiteY1817" fmla="*/ 452491 h 538625"/>
              <a:gd name="connsiteX1818" fmla="*/ 559084 w 874603"/>
              <a:gd name="connsiteY1818" fmla="*/ 452491 h 538625"/>
              <a:gd name="connsiteX1819" fmla="*/ 557670 w 874603"/>
              <a:gd name="connsiteY1819" fmla="*/ 444038 h 538625"/>
              <a:gd name="connsiteX1820" fmla="*/ 553428 w 874603"/>
              <a:gd name="connsiteY1820" fmla="*/ 436995 h 538625"/>
              <a:gd name="connsiteX1821" fmla="*/ 552014 w 874603"/>
              <a:gd name="connsiteY1821" fmla="*/ 434177 h 538625"/>
              <a:gd name="connsiteX1822" fmla="*/ 550600 w 874603"/>
              <a:gd name="connsiteY1822" fmla="*/ 435586 h 538625"/>
              <a:gd name="connsiteX1823" fmla="*/ 550600 w 874603"/>
              <a:gd name="connsiteY1823" fmla="*/ 427133 h 538625"/>
              <a:gd name="connsiteX1824" fmla="*/ 552014 w 874603"/>
              <a:gd name="connsiteY1824" fmla="*/ 427133 h 538625"/>
              <a:gd name="connsiteX1825" fmla="*/ 552014 w 874603"/>
              <a:gd name="connsiteY1825" fmla="*/ 425725 h 538625"/>
              <a:gd name="connsiteX1826" fmla="*/ 556256 w 874603"/>
              <a:gd name="connsiteY1826" fmla="*/ 427133 h 538625"/>
              <a:gd name="connsiteX1827" fmla="*/ 556256 w 874603"/>
              <a:gd name="connsiteY1827" fmla="*/ 424316 h 538625"/>
              <a:gd name="connsiteX1828" fmla="*/ 554842 w 874603"/>
              <a:gd name="connsiteY1828" fmla="*/ 420090 h 538625"/>
              <a:gd name="connsiteX1829" fmla="*/ 546358 w 874603"/>
              <a:gd name="connsiteY1829" fmla="*/ 407411 h 538625"/>
              <a:gd name="connsiteX1830" fmla="*/ 544944 w 874603"/>
              <a:gd name="connsiteY1830" fmla="*/ 411637 h 538625"/>
              <a:gd name="connsiteX1831" fmla="*/ 546358 w 874603"/>
              <a:gd name="connsiteY1831" fmla="*/ 403185 h 538625"/>
              <a:gd name="connsiteX1832" fmla="*/ 540702 w 874603"/>
              <a:gd name="connsiteY1832" fmla="*/ 400367 h 538625"/>
              <a:gd name="connsiteX1833" fmla="*/ 539288 w 874603"/>
              <a:gd name="connsiteY1833" fmla="*/ 396141 h 538625"/>
              <a:gd name="connsiteX1834" fmla="*/ 537874 w 874603"/>
              <a:gd name="connsiteY1834" fmla="*/ 401776 h 538625"/>
              <a:gd name="connsiteX1835" fmla="*/ 537874 w 874603"/>
              <a:gd name="connsiteY1835" fmla="*/ 410228 h 538625"/>
              <a:gd name="connsiteX1836" fmla="*/ 546358 w 874603"/>
              <a:gd name="connsiteY1836" fmla="*/ 418681 h 538625"/>
              <a:gd name="connsiteX1837" fmla="*/ 547772 w 874603"/>
              <a:gd name="connsiteY1837" fmla="*/ 422907 h 538625"/>
              <a:gd name="connsiteX1838" fmla="*/ 544944 w 874603"/>
              <a:gd name="connsiteY1838" fmla="*/ 422907 h 538625"/>
              <a:gd name="connsiteX1839" fmla="*/ 546358 w 874603"/>
              <a:gd name="connsiteY1839" fmla="*/ 422907 h 538625"/>
              <a:gd name="connsiteX1840" fmla="*/ 544944 w 874603"/>
              <a:gd name="connsiteY1840" fmla="*/ 424316 h 538625"/>
              <a:gd name="connsiteX1841" fmla="*/ 543530 w 874603"/>
              <a:gd name="connsiteY1841" fmla="*/ 422907 h 538625"/>
              <a:gd name="connsiteX1842" fmla="*/ 542469 w 874603"/>
              <a:gd name="connsiteY1842" fmla="*/ 426077 h 538625"/>
              <a:gd name="connsiteX1843" fmla="*/ 539288 w 874603"/>
              <a:gd name="connsiteY1843" fmla="*/ 422907 h 538625"/>
              <a:gd name="connsiteX1844" fmla="*/ 536460 w 874603"/>
              <a:gd name="connsiteY1844" fmla="*/ 421498 h 538625"/>
              <a:gd name="connsiteX1845" fmla="*/ 536460 w 874603"/>
              <a:gd name="connsiteY1845" fmla="*/ 415863 h 538625"/>
              <a:gd name="connsiteX1846" fmla="*/ 529389 w 874603"/>
              <a:gd name="connsiteY1846" fmla="*/ 413046 h 538625"/>
              <a:gd name="connsiteX1847" fmla="*/ 527975 w 874603"/>
              <a:gd name="connsiteY1847" fmla="*/ 415863 h 538625"/>
              <a:gd name="connsiteX1848" fmla="*/ 523733 w 874603"/>
              <a:gd name="connsiteY1848" fmla="*/ 408820 h 538625"/>
              <a:gd name="connsiteX1849" fmla="*/ 520905 w 874603"/>
              <a:gd name="connsiteY1849" fmla="*/ 404593 h 538625"/>
              <a:gd name="connsiteX1850" fmla="*/ 519491 w 874603"/>
              <a:gd name="connsiteY1850" fmla="*/ 411637 h 538625"/>
              <a:gd name="connsiteX1851" fmla="*/ 513835 w 874603"/>
              <a:gd name="connsiteY1851" fmla="*/ 413046 h 538625"/>
              <a:gd name="connsiteX1852" fmla="*/ 518077 w 874603"/>
              <a:gd name="connsiteY1852" fmla="*/ 424316 h 538625"/>
              <a:gd name="connsiteX1853" fmla="*/ 520905 w 874603"/>
              <a:gd name="connsiteY1853" fmla="*/ 427133 h 538625"/>
              <a:gd name="connsiteX1854" fmla="*/ 522319 w 874603"/>
              <a:gd name="connsiteY1854" fmla="*/ 434177 h 538625"/>
              <a:gd name="connsiteX1855" fmla="*/ 518077 w 874603"/>
              <a:gd name="connsiteY1855" fmla="*/ 431360 h 538625"/>
              <a:gd name="connsiteX1856" fmla="*/ 518077 w 874603"/>
              <a:gd name="connsiteY1856" fmla="*/ 434177 h 538625"/>
              <a:gd name="connsiteX1857" fmla="*/ 512421 w 874603"/>
              <a:gd name="connsiteY1857" fmla="*/ 429951 h 538625"/>
              <a:gd name="connsiteX1858" fmla="*/ 509593 w 874603"/>
              <a:gd name="connsiteY1858" fmla="*/ 429951 h 538625"/>
              <a:gd name="connsiteX1859" fmla="*/ 512421 w 874603"/>
              <a:gd name="connsiteY1859" fmla="*/ 444038 h 538625"/>
              <a:gd name="connsiteX1860" fmla="*/ 509593 w 874603"/>
              <a:gd name="connsiteY1860" fmla="*/ 442630 h 538625"/>
              <a:gd name="connsiteX1861" fmla="*/ 506765 w 874603"/>
              <a:gd name="connsiteY1861" fmla="*/ 451082 h 538625"/>
              <a:gd name="connsiteX1862" fmla="*/ 501109 w 874603"/>
              <a:gd name="connsiteY1862" fmla="*/ 449673 h 538625"/>
              <a:gd name="connsiteX1863" fmla="*/ 501109 w 874603"/>
              <a:gd name="connsiteY1863" fmla="*/ 453900 h 538625"/>
              <a:gd name="connsiteX1864" fmla="*/ 509593 w 874603"/>
              <a:gd name="connsiteY1864" fmla="*/ 458126 h 538625"/>
              <a:gd name="connsiteX1865" fmla="*/ 511007 w 874603"/>
              <a:gd name="connsiteY1865" fmla="*/ 460943 h 538625"/>
              <a:gd name="connsiteX1866" fmla="*/ 513835 w 874603"/>
              <a:gd name="connsiteY1866" fmla="*/ 459535 h 538625"/>
              <a:gd name="connsiteX1867" fmla="*/ 518077 w 874603"/>
              <a:gd name="connsiteY1867" fmla="*/ 462352 h 538625"/>
              <a:gd name="connsiteX1868" fmla="*/ 519491 w 874603"/>
              <a:gd name="connsiteY1868" fmla="*/ 462352 h 538625"/>
              <a:gd name="connsiteX1869" fmla="*/ 512421 w 874603"/>
              <a:gd name="connsiteY1869" fmla="*/ 467987 h 538625"/>
              <a:gd name="connsiteX1870" fmla="*/ 512421 w 874603"/>
              <a:gd name="connsiteY1870" fmla="*/ 470804 h 538625"/>
              <a:gd name="connsiteX1871" fmla="*/ 513835 w 874603"/>
              <a:gd name="connsiteY1871" fmla="*/ 475031 h 538625"/>
              <a:gd name="connsiteX1872" fmla="*/ 509593 w 874603"/>
              <a:gd name="connsiteY1872" fmla="*/ 475031 h 538625"/>
              <a:gd name="connsiteX1873" fmla="*/ 508179 w 874603"/>
              <a:gd name="connsiteY1873" fmla="*/ 476439 h 538625"/>
              <a:gd name="connsiteX1874" fmla="*/ 505351 w 874603"/>
              <a:gd name="connsiteY1874" fmla="*/ 473622 h 538625"/>
              <a:gd name="connsiteX1875" fmla="*/ 502523 w 874603"/>
              <a:gd name="connsiteY1875" fmla="*/ 483483 h 538625"/>
              <a:gd name="connsiteX1876" fmla="*/ 501109 w 874603"/>
              <a:gd name="connsiteY1876" fmla="*/ 482074 h 538625"/>
              <a:gd name="connsiteX1877" fmla="*/ 499695 w 874603"/>
              <a:gd name="connsiteY1877" fmla="*/ 475031 h 538625"/>
              <a:gd name="connsiteX1878" fmla="*/ 492625 w 874603"/>
              <a:gd name="connsiteY1878" fmla="*/ 473622 h 538625"/>
              <a:gd name="connsiteX1879" fmla="*/ 491211 w 874603"/>
              <a:gd name="connsiteY1879" fmla="*/ 473622 h 538625"/>
              <a:gd name="connsiteX1880" fmla="*/ 489797 w 874603"/>
              <a:gd name="connsiteY1880" fmla="*/ 469396 h 538625"/>
              <a:gd name="connsiteX1881" fmla="*/ 495453 w 874603"/>
              <a:gd name="connsiteY1881" fmla="*/ 462352 h 538625"/>
              <a:gd name="connsiteX1882" fmla="*/ 496867 w 874603"/>
              <a:gd name="connsiteY1882" fmla="*/ 465170 h 538625"/>
              <a:gd name="connsiteX1883" fmla="*/ 499695 w 874603"/>
              <a:gd name="connsiteY1883" fmla="*/ 460943 h 538625"/>
              <a:gd name="connsiteX1884" fmla="*/ 494039 w 874603"/>
              <a:gd name="connsiteY1884" fmla="*/ 456717 h 538625"/>
              <a:gd name="connsiteX1885" fmla="*/ 494039 w 874603"/>
              <a:gd name="connsiteY1885" fmla="*/ 458126 h 538625"/>
              <a:gd name="connsiteX1886" fmla="*/ 491211 w 874603"/>
              <a:gd name="connsiteY1886" fmla="*/ 455308 h 538625"/>
              <a:gd name="connsiteX1887" fmla="*/ 482726 w 874603"/>
              <a:gd name="connsiteY1887" fmla="*/ 455308 h 538625"/>
              <a:gd name="connsiteX1888" fmla="*/ 479898 w 874603"/>
              <a:gd name="connsiteY1888" fmla="*/ 448265 h 538625"/>
              <a:gd name="connsiteX1889" fmla="*/ 479898 w 874603"/>
              <a:gd name="connsiteY1889" fmla="*/ 446856 h 538625"/>
              <a:gd name="connsiteX1890" fmla="*/ 478484 w 874603"/>
              <a:gd name="connsiteY1890" fmla="*/ 445447 h 538625"/>
              <a:gd name="connsiteX1891" fmla="*/ 475656 w 874603"/>
              <a:gd name="connsiteY1891" fmla="*/ 448265 h 538625"/>
              <a:gd name="connsiteX1892" fmla="*/ 470000 w 874603"/>
              <a:gd name="connsiteY1892" fmla="*/ 446856 h 538625"/>
              <a:gd name="connsiteX1893" fmla="*/ 467172 w 874603"/>
              <a:gd name="connsiteY1893" fmla="*/ 448265 h 538625"/>
              <a:gd name="connsiteX1894" fmla="*/ 470000 w 874603"/>
              <a:gd name="connsiteY1894" fmla="*/ 445447 h 538625"/>
              <a:gd name="connsiteX1895" fmla="*/ 468586 w 874603"/>
              <a:gd name="connsiteY1895" fmla="*/ 444038 h 538625"/>
              <a:gd name="connsiteX1896" fmla="*/ 468586 w 874603"/>
              <a:gd name="connsiteY1896" fmla="*/ 438403 h 538625"/>
              <a:gd name="connsiteX1897" fmla="*/ 457274 w 874603"/>
              <a:gd name="connsiteY1897" fmla="*/ 438403 h 538625"/>
              <a:gd name="connsiteX1898" fmla="*/ 457274 w 874603"/>
              <a:gd name="connsiteY1898" fmla="*/ 435586 h 538625"/>
              <a:gd name="connsiteX1899" fmla="*/ 450204 w 874603"/>
              <a:gd name="connsiteY1899" fmla="*/ 441221 h 538625"/>
              <a:gd name="connsiteX1900" fmla="*/ 450204 w 874603"/>
              <a:gd name="connsiteY1900" fmla="*/ 435586 h 538625"/>
              <a:gd name="connsiteX1901" fmla="*/ 454446 w 874603"/>
              <a:gd name="connsiteY1901" fmla="*/ 432768 h 538625"/>
              <a:gd name="connsiteX1902" fmla="*/ 453032 w 874603"/>
              <a:gd name="connsiteY1902" fmla="*/ 427133 h 538625"/>
              <a:gd name="connsiteX1903" fmla="*/ 445962 w 874603"/>
              <a:gd name="connsiteY1903" fmla="*/ 422907 h 538625"/>
              <a:gd name="connsiteX1904" fmla="*/ 445962 w 874603"/>
              <a:gd name="connsiteY1904" fmla="*/ 427133 h 538625"/>
              <a:gd name="connsiteX1905" fmla="*/ 438891 w 874603"/>
              <a:gd name="connsiteY1905" fmla="*/ 418681 h 538625"/>
              <a:gd name="connsiteX1906" fmla="*/ 437477 w 874603"/>
              <a:gd name="connsiteY1906" fmla="*/ 421498 h 538625"/>
              <a:gd name="connsiteX1907" fmla="*/ 437477 w 874603"/>
              <a:gd name="connsiteY1907" fmla="*/ 415863 h 538625"/>
              <a:gd name="connsiteX1908" fmla="*/ 440305 w 874603"/>
              <a:gd name="connsiteY1908" fmla="*/ 413046 h 538625"/>
              <a:gd name="connsiteX1909" fmla="*/ 438891 w 874603"/>
              <a:gd name="connsiteY1909" fmla="*/ 411637 h 538625"/>
              <a:gd name="connsiteX1910" fmla="*/ 436063 w 874603"/>
              <a:gd name="connsiteY1910" fmla="*/ 414455 h 538625"/>
              <a:gd name="connsiteX1911" fmla="*/ 436063 w 874603"/>
              <a:gd name="connsiteY1911" fmla="*/ 403185 h 538625"/>
              <a:gd name="connsiteX1912" fmla="*/ 430407 w 874603"/>
              <a:gd name="connsiteY1912" fmla="*/ 403185 h 538625"/>
              <a:gd name="connsiteX1913" fmla="*/ 431821 w 874603"/>
              <a:gd name="connsiteY1913" fmla="*/ 413046 h 538625"/>
              <a:gd name="connsiteX1914" fmla="*/ 426165 w 874603"/>
              <a:gd name="connsiteY1914" fmla="*/ 417272 h 538625"/>
              <a:gd name="connsiteX1915" fmla="*/ 426165 w 874603"/>
              <a:gd name="connsiteY1915" fmla="*/ 421498 h 538625"/>
              <a:gd name="connsiteX1916" fmla="*/ 420509 w 874603"/>
              <a:gd name="connsiteY1916" fmla="*/ 422907 h 538625"/>
              <a:gd name="connsiteX1917" fmla="*/ 421923 w 874603"/>
              <a:gd name="connsiteY1917" fmla="*/ 427133 h 538625"/>
              <a:gd name="connsiteX1918" fmla="*/ 419095 w 874603"/>
              <a:gd name="connsiteY1918" fmla="*/ 428542 h 538625"/>
              <a:gd name="connsiteX1919" fmla="*/ 423337 w 874603"/>
              <a:gd name="connsiteY1919" fmla="*/ 441221 h 538625"/>
              <a:gd name="connsiteX1920" fmla="*/ 423337 w 874603"/>
              <a:gd name="connsiteY1920" fmla="*/ 445447 h 538625"/>
              <a:gd name="connsiteX1921" fmla="*/ 419095 w 874603"/>
              <a:gd name="connsiteY1921" fmla="*/ 446856 h 538625"/>
              <a:gd name="connsiteX1922" fmla="*/ 417681 w 874603"/>
              <a:gd name="connsiteY1922" fmla="*/ 438403 h 538625"/>
              <a:gd name="connsiteX1923" fmla="*/ 419095 w 874603"/>
              <a:gd name="connsiteY1923" fmla="*/ 438403 h 538625"/>
              <a:gd name="connsiteX1924" fmla="*/ 416267 w 874603"/>
              <a:gd name="connsiteY1924" fmla="*/ 432768 h 538625"/>
              <a:gd name="connsiteX1925" fmla="*/ 414853 w 874603"/>
              <a:gd name="connsiteY1925" fmla="*/ 438403 h 538625"/>
              <a:gd name="connsiteX1926" fmla="*/ 409197 w 874603"/>
              <a:gd name="connsiteY1926" fmla="*/ 429951 h 538625"/>
              <a:gd name="connsiteX1927" fmla="*/ 406369 w 874603"/>
              <a:gd name="connsiteY1927" fmla="*/ 422907 h 538625"/>
              <a:gd name="connsiteX1928" fmla="*/ 409197 w 874603"/>
              <a:gd name="connsiteY1928" fmla="*/ 420090 h 538625"/>
              <a:gd name="connsiteX1929" fmla="*/ 404955 w 874603"/>
              <a:gd name="connsiteY1929" fmla="*/ 417272 h 538625"/>
              <a:gd name="connsiteX1930" fmla="*/ 407783 w 874603"/>
              <a:gd name="connsiteY1930" fmla="*/ 413046 h 538625"/>
              <a:gd name="connsiteX1931" fmla="*/ 404955 w 874603"/>
              <a:gd name="connsiteY1931" fmla="*/ 411637 h 538625"/>
              <a:gd name="connsiteX1932" fmla="*/ 400713 w 874603"/>
              <a:gd name="connsiteY1932" fmla="*/ 417272 h 538625"/>
              <a:gd name="connsiteX1933" fmla="*/ 397885 w 874603"/>
              <a:gd name="connsiteY1933" fmla="*/ 413046 h 538625"/>
              <a:gd name="connsiteX1934" fmla="*/ 396470 w 874603"/>
              <a:gd name="connsiteY1934" fmla="*/ 418681 h 538625"/>
              <a:gd name="connsiteX1935" fmla="*/ 403541 w 874603"/>
              <a:gd name="connsiteY1935" fmla="*/ 432768 h 538625"/>
              <a:gd name="connsiteX1936" fmla="*/ 404955 w 874603"/>
              <a:gd name="connsiteY1936" fmla="*/ 434177 h 538625"/>
              <a:gd name="connsiteX1937" fmla="*/ 406369 w 874603"/>
              <a:gd name="connsiteY1937" fmla="*/ 434177 h 538625"/>
              <a:gd name="connsiteX1938" fmla="*/ 403541 w 874603"/>
              <a:gd name="connsiteY1938" fmla="*/ 438403 h 538625"/>
              <a:gd name="connsiteX1939" fmla="*/ 395056 w 874603"/>
              <a:gd name="connsiteY1939" fmla="*/ 436995 h 538625"/>
              <a:gd name="connsiteX1940" fmla="*/ 387986 w 874603"/>
              <a:gd name="connsiteY1940" fmla="*/ 429951 h 538625"/>
              <a:gd name="connsiteX1941" fmla="*/ 380916 w 874603"/>
              <a:gd name="connsiteY1941" fmla="*/ 432768 h 538625"/>
              <a:gd name="connsiteX1942" fmla="*/ 379502 w 874603"/>
              <a:gd name="connsiteY1942" fmla="*/ 444038 h 538625"/>
              <a:gd name="connsiteX1943" fmla="*/ 371018 w 874603"/>
              <a:gd name="connsiteY1943" fmla="*/ 459535 h 538625"/>
              <a:gd name="connsiteX1944" fmla="*/ 366776 w 874603"/>
              <a:gd name="connsiteY1944" fmla="*/ 466578 h 538625"/>
              <a:gd name="connsiteX1945" fmla="*/ 362534 w 874603"/>
              <a:gd name="connsiteY1945" fmla="*/ 455308 h 538625"/>
              <a:gd name="connsiteX1946" fmla="*/ 359706 w 874603"/>
              <a:gd name="connsiteY1946" fmla="*/ 452491 h 538625"/>
              <a:gd name="connsiteX1947" fmla="*/ 361120 w 874603"/>
              <a:gd name="connsiteY1947" fmla="*/ 451082 h 538625"/>
              <a:gd name="connsiteX1948" fmla="*/ 356878 w 874603"/>
              <a:gd name="connsiteY1948" fmla="*/ 452491 h 538625"/>
              <a:gd name="connsiteX1949" fmla="*/ 355464 w 874603"/>
              <a:gd name="connsiteY1949" fmla="*/ 452491 h 538625"/>
              <a:gd name="connsiteX1950" fmla="*/ 361120 w 874603"/>
              <a:gd name="connsiteY1950" fmla="*/ 467987 h 538625"/>
              <a:gd name="connsiteX1951" fmla="*/ 359706 w 874603"/>
              <a:gd name="connsiteY1951" fmla="*/ 467987 h 538625"/>
              <a:gd name="connsiteX1952" fmla="*/ 361120 w 874603"/>
              <a:gd name="connsiteY1952" fmla="*/ 477848 h 538625"/>
              <a:gd name="connsiteX1953" fmla="*/ 358292 w 874603"/>
              <a:gd name="connsiteY1953" fmla="*/ 479257 h 538625"/>
              <a:gd name="connsiteX1954" fmla="*/ 364652 w 874603"/>
              <a:gd name="connsiteY1954" fmla="*/ 482878 h 538625"/>
              <a:gd name="connsiteX1955" fmla="*/ 364652 w 874603"/>
              <a:gd name="connsiteY1955" fmla="*/ 481475 h 538625"/>
              <a:gd name="connsiteX1956" fmla="*/ 366240 w 874603"/>
              <a:gd name="connsiteY1956" fmla="*/ 481475 h 538625"/>
              <a:gd name="connsiteX1957" fmla="*/ 366240 w 874603"/>
              <a:gd name="connsiteY1957" fmla="*/ 483063 h 538625"/>
              <a:gd name="connsiteX1958" fmla="*/ 364977 w 874603"/>
              <a:gd name="connsiteY1958" fmla="*/ 483063 h 538625"/>
              <a:gd name="connsiteX1959" fmla="*/ 368190 w 874603"/>
              <a:gd name="connsiteY1959" fmla="*/ 484892 h 538625"/>
              <a:gd name="connsiteX1960" fmla="*/ 368190 w 874603"/>
              <a:gd name="connsiteY1960" fmla="*/ 486301 h 538625"/>
              <a:gd name="connsiteX1961" fmla="*/ 366776 w 874603"/>
              <a:gd name="connsiteY1961" fmla="*/ 486301 h 538625"/>
              <a:gd name="connsiteX1962" fmla="*/ 368190 w 874603"/>
              <a:gd name="connsiteY1962" fmla="*/ 490527 h 538625"/>
              <a:gd name="connsiteX1963" fmla="*/ 365362 w 874603"/>
              <a:gd name="connsiteY1963" fmla="*/ 490527 h 538625"/>
              <a:gd name="connsiteX1964" fmla="*/ 366776 w 874603"/>
              <a:gd name="connsiteY1964" fmla="*/ 493344 h 538625"/>
              <a:gd name="connsiteX1965" fmla="*/ 361120 w 874603"/>
              <a:gd name="connsiteY1965" fmla="*/ 498979 h 538625"/>
              <a:gd name="connsiteX1966" fmla="*/ 356878 w 874603"/>
              <a:gd name="connsiteY1966" fmla="*/ 487709 h 538625"/>
              <a:gd name="connsiteX1967" fmla="*/ 352636 w 874603"/>
              <a:gd name="connsiteY1967" fmla="*/ 490527 h 538625"/>
              <a:gd name="connsiteX1968" fmla="*/ 349807 w 874603"/>
              <a:gd name="connsiteY1968" fmla="*/ 486301 h 538625"/>
              <a:gd name="connsiteX1969" fmla="*/ 348393 w 874603"/>
              <a:gd name="connsiteY1969" fmla="*/ 493344 h 538625"/>
              <a:gd name="connsiteX1970" fmla="*/ 348393 w 874603"/>
              <a:gd name="connsiteY1970" fmla="*/ 491936 h 538625"/>
              <a:gd name="connsiteX1971" fmla="*/ 344151 w 874603"/>
              <a:gd name="connsiteY1971" fmla="*/ 498979 h 538625"/>
              <a:gd name="connsiteX1972" fmla="*/ 349807 w 874603"/>
              <a:gd name="connsiteY1972" fmla="*/ 496162 h 538625"/>
              <a:gd name="connsiteX1973" fmla="*/ 351221 w 874603"/>
              <a:gd name="connsiteY1973" fmla="*/ 490527 h 538625"/>
              <a:gd name="connsiteX1974" fmla="*/ 355464 w 874603"/>
              <a:gd name="connsiteY1974" fmla="*/ 497571 h 538625"/>
              <a:gd name="connsiteX1975" fmla="*/ 351221 w 874603"/>
              <a:gd name="connsiteY1975" fmla="*/ 500388 h 538625"/>
              <a:gd name="connsiteX1976" fmla="*/ 352636 w 874603"/>
              <a:gd name="connsiteY1976" fmla="*/ 504614 h 538625"/>
              <a:gd name="connsiteX1977" fmla="*/ 358292 w 874603"/>
              <a:gd name="connsiteY1977" fmla="*/ 508841 h 538625"/>
              <a:gd name="connsiteX1978" fmla="*/ 358292 w 874603"/>
              <a:gd name="connsiteY1978" fmla="*/ 511658 h 538625"/>
              <a:gd name="connsiteX1979" fmla="*/ 361120 w 874603"/>
              <a:gd name="connsiteY1979" fmla="*/ 513067 h 538625"/>
              <a:gd name="connsiteX1980" fmla="*/ 359706 w 874603"/>
              <a:gd name="connsiteY1980" fmla="*/ 522928 h 538625"/>
              <a:gd name="connsiteX1981" fmla="*/ 361120 w 874603"/>
              <a:gd name="connsiteY1981" fmla="*/ 524337 h 538625"/>
              <a:gd name="connsiteX1982" fmla="*/ 355464 w 874603"/>
              <a:gd name="connsiteY1982" fmla="*/ 522928 h 538625"/>
              <a:gd name="connsiteX1983" fmla="*/ 356878 w 874603"/>
              <a:gd name="connsiteY1983" fmla="*/ 520111 h 538625"/>
              <a:gd name="connsiteX1984" fmla="*/ 356878 w 874603"/>
              <a:gd name="connsiteY1984" fmla="*/ 513067 h 538625"/>
              <a:gd name="connsiteX1985" fmla="*/ 348393 w 874603"/>
              <a:gd name="connsiteY1985" fmla="*/ 507432 h 538625"/>
              <a:gd name="connsiteX1986" fmla="*/ 346979 w 874603"/>
              <a:gd name="connsiteY1986" fmla="*/ 508841 h 538625"/>
              <a:gd name="connsiteX1987" fmla="*/ 345565 w 874603"/>
              <a:gd name="connsiteY1987" fmla="*/ 504614 h 538625"/>
              <a:gd name="connsiteX1988" fmla="*/ 342737 w 874603"/>
              <a:gd name="connsiteY1988" fmla="*/ 507432 h 538625"/>
              <a:gd name="connsiteX1989" fmla="*/ 341323 w 874603"/>
              <a:gd name="connsiteY1989" fmla="*/ 504614 h 538625"/>
              <a:gd name="connsiteX1990" fmla="*/ 331425 w 874603"/>
              <a:gd name="connsiteY1990" fmla="*/ 503206 h 538625"/>
              <a:gd name="connsiteX1991" fmla="*/ 332839 w 874603"/>
              <a:gd name="connsiteY1991" fmla="*/ 498979 h 538625"/>
              <a:gd name="connsiteX1992" fmla="*/ 335667 w 874603"/>
              <a:gd name="connsiteY1992" fmla="*/ 503206 h 538625"/>
              <a:gd name="connsiteX1993" fmla="*/ 337081 w 874603"/>
              <a:gd name="connsiteY1993" fmla="*/ 501797 h 538625"/>
              <a:gd name="connsiteX1994" fmla="*/ 335667 w 874603"/>
              <a:gd name="connsiteY1994" fmla="*/ 497571 h 538625"/>
              <a:gd name="connsiteX1995" fmla="*/ 341323 w 874603"/>
              <a:gd name="connsiteY1995" fmla="*/ 494753 h 538625"/>
              <a:gd name="connsiteX1996" fmla="*/ 337081 w 874603"/>
              <a:gd name="connsiteY1996" fmla="*/ 489118 h 538625"/>
              <a:gd name="connsiteX1997" fmla="*/ 337081 w 874603"/>
              <a:gd name="connsiteY1997" fmla="*/ 486301 h 538625"/>
              <a:gd name="connsiteX1998" fmla="*/ 338495 w 874603"/>
              <a:gd name="connsiteY1998" fmla="*/ 489118 h 538625"/>
              <a:gd name="connsiteX1999" fmla="*/ 340565 w 874603"/>
              <a:gd name="connsiteY1999" fmla="*/ 484650 h 538625"/>
              <a:gd name="connsiteX2000" fmla="*/ 346979 w 874603"/>
              <a:gd name="connsiteY2000" fmla="*/ 470804 h 538625"/>
              <a:gd name="connsiteX2001" fmla="*/ 344151 w 874603"/>
              <a:gd name="connsiteY2001" fmla="*/ 462352 h 538625"/>
              <a:gd name="connsiteX2002" fmla="*/ 339909 w 874603"/>
              <a:gd name="connsiteY2002" fmla="*/ 469396 h 538625"/>
              <a:gd name="connsiteX2003" fmla="*/ 335667 w 874603"/>
              <a:gd name="connsiteY2003" fmla="*/ 459535 h 538625"/>
              <a:gd name="connsiteX2004" fmla="*/ 327183 w 874603"/>
              <a:gd name="connsiteY2004" fmla="*/ 463761 h 538625"/>
              <a:gd name="connsiteX2005" fmla="*/ 332839 w 874603"/>
              <a:gd name="connsiteY2005" fmla="*/ 469396 h 538625"/>
              <a:gd name="connsiteX2006" fmla="*/ 332839 w 874603"/>
              <a:gd name="connsiteY2006" fmla="*/ 470804 h 538625"/>
              <a:gd name="connsiteX2007" fmla="*/ 330011 w 874603"/>
              <a:gd name="connsiteY2007" fmla="*/ 472213 h 538625"/>
              <a:gd name="connsiteX2008" fmla="*/ 328597 w 874603"/>
              <a:gd name="connsiteY2008" fmla="*/ 473622 h 538625"/>
              <a:gd name="connsiteX2009" fmla="*/ 327183 w 874603"/>
              <a:gd name="connsiteY2009" fmla="*/ 475031 h 538625"/>
              <a:gd name="connsiteX2010" fmla="*/ 332839 w 874603"/>
              <a:gd name="connsiteY2010" fmla="*/ 475031 h 538625"/>
              <a:gd name="connsiteX2011" fmla="*/ 327183 w 874603"/>
              <a:gd name="connsiteY2011" fmla="*/ 484892 h 538625"/>
              <a:gd name="connsiteX2012" fmla="*/ 328597 w 874603"/>
              <a:gd name="connsiteY2012" fmla="*/ 491936 h 538625"/>
              <a:gd name="connsiteX2013" fmla="*/ 325769 w 874603"/>
              <a:gd name="connsiteY2013" fmla="*/ 500388 h 538625"/>
              <a:gd name="connsiteX2014" fmla="*/ 320113 w 874603"/>
              <a:gd name="connsiteY2014" fmla="*/ 498979 h 538625"/>
              <a:gd name="connsiteX2015" fmla="*/ 318699 w 874603"/>
              <a:gd name="connsiteY2015" fmla="*/ 493344 h 538625"/>
              <a:gd name="connsiteX2016" fmla="*/ 315871 w 874603"/>
              <a:gd name="connsiteY2016" fmla="*/ 493344 h 538625"/>
              <a:gd name="connsiteX2017" fmla="*/ 314457 w 874603"/>
              <a:gd name="connsiteY2017" fmla="*/ 497571 h 538625"/>
              <a:gd name="connsiteX2018" fmla="*/ 311629 w 874603"/>
              <a:gd name="connsiteY2018" fmla="*/ 490527 h 538625"/>
              <a:gd name="connsiteX2019" fmla="*/ 315871 w 874603"/>
              <a:gd name="connsiteY2019" fmla="*/ 486301 h 538625"/>
              <a:gd name="connsiteX2020" fmla="*/ 315871 w 874603"/>
              <a:gd name="connsiteY2020" fmla="*/ 480666 h 538625"/>
              <a:gd name="connsiteX2021" fmla="*/ 317285 w 874603"/>
              <a:gd name="connsiteY2021" fmla="*/ 483483 h 538625"/>
              <a:gd name="connsiteX2022" fmla="*/ 318699 w 874603"/>
              <a:gd name="connsiteY2022" fmla="*/ 476439 h 538625"/>
              <a:gd name="connsiteX2023" fmla="*/ 318699 w 874603"/>
              <a:gd name="connsiteY2023" fmla="*/ 477848 h 538625"/>
              <a:gd name="connsiteX2024" fmla="*/ 311629 w 874603"/>
              <a:gd name="connsiteY2024" fmla="*/ 472213 h 538625"/>
              <a:gd name="connsiteX2025" fmla="*/ 307386 w 874603"/>
              <a:gd name="connsiteY2025" fmla="*/ 473622 h 538625"/>
              <a:gd name="connsiteX2026" fmla="*/ 307386 w 874603"/>
              <a:gd name="connsiteY2026" fmla="*/ 472213 h 538625"/>
              <a:gd name="connsiteX2027" fmla="*/ 300316 w 874603"/>
              <a:gd name="connsiteY2027" fmla="*/ 479257 h 538625"/>
              <a:gd name="connsiteX2028" fmla="*/ 298902 w 874603"/>
              <a:gd name="connsiteY2028" fmla="*/ 473622 h 538625"/>
              <a:gd name="connsiteX2029" fmla="*/ 298902 w 874603"/>
              <a:gd name="connsiteY2029" fmla="*/ 476439 h 538625"/>
              <a:gd name="connsiteX2030" fmla="*/ 294660 w 874603"/>
              <a:gd name="connsiteY2030" fmla="*/ 475031 h 538625"/>
              <a:gd name="connsiteX2031" fmla="*/ 300316 w 874603"/>
              <a:gd name="connsiteY2031" fmla="*/ 467987 h 538625"/>
              <a:gd name="connsiteX2032" fmla="*/ 291832 w 874603"/>
              <a:gd name="connsiteY2032" fmla="*/ 456717 h 538625"/>
              <a:gd name="connsiteX2033" fmla="*/ 284762 w 874603"/>
              <a:gd name="connsiteY2033" fmla="*/ 452491 h 538625"/>
              <a:gd name="connsiteX2034" fmla="*/ 283348 w 874603"/>
              <a:gd name="connsiteY2034" fmla="*/ 455308 h 538625"/>
              <a:gd name="connsiteX2035" fmla="*/ 284762 w 874603"/>
              <a:gd name="connsiteY2035" fmla="*/ 456717 h 538625"/>
              <a:gd name="connsiteX2036" fmla="*/ 280520 w 874603"/>
              <a:gd name="connsiteY2036" fmla="*/ 460943 h 538625"/>
              <a:gd name="connsiteX2037" fmla="*/ 281934 w 874603"/>
              <a:gd name="connsiteY2037" fmla="*/ 463761 h 538625"/>
              <a:gd name="connsiteX2038" fmla="*/ 281934 w 874603"/>
              <a:gd name="connsiteY2038" fmla="*/ 469396 h 538625"/>
              <a:gd name="connsiteX2039" fmla="*/ 281934 w 874603"/>
              <a:gd name="connsiteY2039" fmla="*/ 470804 h 538625"/>
              <a:gd name="connsiteX2040" fmla="*/ 277692 w 874603"/>
              <a:gd name="connsiteY2040" fmla="*/ 475031 h 538625"/>
              <a:gd name="connsiteX2041" fmla="*/ 273450 w 874603"/>
              <a:gd name="connsiteY2041" fmla="*/ 479257 h 538625"/>
              <a:gd name="connsiteX2042" fmla="*/ 272036 w 874603"/>
              <a:gd name="connsiteY2042" fmla="*/ 486301 h 538625"/>
              <a:gd name="connsiteX2043" fmla="*/ 269208 w 874603"/>
              <a:gd name="connsiteY2043" fmla="*/ 486301 h 538625"/>
              <a:gd name="connsiteX2044" fmla="*/ 270622 w 874603"/>
              <a:gd name="connsiteY2044" fmla="*/ 491936 h 538625"/>
              <a:gd name="connsiteX2045" fmla="*/ 267794 w 874603"/>
              <a:gd name="connsiteY2045" fmla="*/ 494753 h 538625"/>
              <a:gd name="connsiteX2046" fmla="*/ 260723 w 874603"/>
              <a:gd name="connsiteY2046" fmla="*/ 486301 h 538625"/>
              <a:gd name="connsiteX2047" fmla="*/ 263552 w 874603"/>
              <a:gd name="connsiteY2047" fmla="*/ 475031 h 538625"/>
              <a:gd name="connsiteX2048" fmla="*/ 267794 w 874603"/>
              <a:gd name="connsiteY2048" fmla="*/ 475031 h 538625"/>
              <a:gd name="connsiteX2049" fmla="*/ 266380 w 874603"/>
              <a:gd name="connsiteY2049" fmla="*/ 467987 h 538625"/>
              <a:gd name="connsiteX2050" fmla="*/ 267794 w 874603"/>
              <a:gd name="connsiteY2050" fmla="*/ 463761 h 538625"/>
              <a:gd name="connsiteX2051" fmla="*/ 264966 w 874603"/>
              <a:gd name="connsiteY2051" fmla="*/ 462352 h 538625"/>
              <a:gd name="connsiteX2052" fmla="*/ 266380 w 874603"/>
              <a:gd name="connsiteY2052" fmla="*/ 459535 h 538625"/>
              <a:gd name="connsiteX2053" fmla="*/ 264966 w 874603"/>
              <a:gd name="connsiteY2053" fmla="*/ 458126 h 538625"/>
              <a:gd name="connsiteX2054" fmla="*/ 262137 w 874603"/>
              <a:gd name="connsiteY2054" fmla="*/ 459535 h 538625"/>
              <a:gd name="connsiteX2055" fmla="*/ 259309 w 874603"/>
              <a:gd name="connsiteY2055" fmla="*/ 455308 h 538625"/>
              <a:gd name="connsiteX2056" fmla="*/ 255067 w 874603"/>
              <a:gd name="connsiteY2056" fmla="*/ 459535 h 538625"/>
              <a:gd name="connsiteX2057" fmla="*/ 256481 w 874603"/>
              <a:gd name="connsiteY2057" fmla="*/ 467987 h 538625"/>
              <a:gd name="connsiteX2058" fmla="*/ 259309 w 874603"/>
              <a:gd name="connsiteY2058" fmla="*/ 467987 h 538625"/>
              <a:gd name="connsiteX2059" fmla="*/ 257895 w 874603"/>
              <a:gd name="connsiteY2059" fmla="*/ 473622 h 538625"/>
              <a:gd name="connsiteX2060" fmla="*/ 246583 w 874603"/>
              <a:gd name="connsiteY2060" fmla="*/ 475031 h 538625"/>
              <a:gd name="connsiteX2061" fmla="*/ 243755 w 874603"/>
              <a:gd name="connsiteY2061" fmla="*/ 486301 h 538625"/>
              <a:gd name="connsiteX2062" fmla="*/ 242341 w 874603"/>
              <a:gd name="connsiteY2062" fmla="*/ 489118 h 538625"/>
              <a:gd name="connsiteX2063" fmla="*/ 239513 w 874603"/>
              <a:gd name="connsiteY2063" fmla="*/ 484892 h 538625"/>
              <a:gd name="connsiteX2064" fmla="*/ 236685 w 874603"/>
              <a:gd name="connsiteY2064" fmla="*/ 484892 h 538625"/>
              <a:gd name="connsiteX2065" fmla="*/ 233857 w 874603"/>
              <a:gd name="connsiteY2065" fmla="*/ 470804 h 538625"/>
              <a:gd name="connsiteX2066" fmla="*/ 233857 w 874603"/>
              <a:gd name="connsiteY2066" fmla="*/ 469396 h 538625"/>
              <a:gd name="connsiteX2067" fmla="*/ 228201 w 874603"/>
              <a:gd name="connsiteY2067" fmla="*/ 472213 h 538625"/>
              <a:gd name="connsiteX2068" fmla="*/ 223958 w 874603"/>
              <a:gd name="connsiteY2068" fmla="*/ 467987 h 538625"/>
              <a:gd name="connsiteX2069" fmla="*/ 225372 w 874603"/>
              <a:gd name="connsiteY2069" fmla="*/ 479257 h 538625"/>
              <a:gd name="connsiteX2070" fmla="*/ 232443 w 874603"/>
              <a:gd name="connsiteY2070" fmla="*/ 475031 h 538625"/>
              <a:gd name="connsiteX2071" fmla="*/ 229615 w 874603"/>
              <a:gd name="connsiteY2071" fmla="*/ 493344 h 538625"/>
              <a:gd name="connsiteX2072" fmla="*/ 226787 w 874603"/>
              <a:gd name="connsiteY2072" fmla="*/ 501797 h 538625"/>
              <a:gd name="connsiteX2073" fmla="*/ 225372 w 874603"/>
              <a:gd name="connsiteY2073" fmla="*/ 497571 h 538625"/>
              <a:gd name="connsiteX2074" fmla="*/ 222544 w 874603"/>
              <a:gd name="connsiteY2074" fmla="*/ 498979 h 538625"/>
              <a:gd name="connsiteX2075" fmla="*/ 222544 w 874603"/>
              <a:gd name="connsiteY2075" fmla="*/ 482074 h 538625"/>
              <a:gd name="connsiteX2076" fmla="*/ 216888 w 874603"/>
              <a:gd name="connsiteY2076" fmla="*/ 472213 h 538625"/>
              <a:gd name="connsiteX2077" fmla="*/ 211232 w 874603"/>
              <a:gd name="connsiteY2077" fmla="*/ 466578 h 538625"/>
              <a:gd name="connsiteX2078" fmla="*/ 204162 w 874603"/>
              <a:gd name="connsiteY2078" fmla="*/ 479257 h 538625"/>
              <a:gd name="connsiteX2079" fmla="*/ 202748 w 874603"/>
              <a:gd name="connsiteY2079" fmla="*/ 479257 h 538625"/>
              <a:gd name="connsiteX2080" fmla="*/ 199920 w 874603"/>
              <a:gd name="connsiteY2080" fmla="*/ 477848 h 538625"/>
              <a:gd name="connsiteX2081" fmla="*/ 199920 w 874603"/>
              <a:gd name="connsiteY2081" fmla="*/ 476439 h 538625"/>
              <a:gd name="connsiteX2082" fmla="*/ 204162 w 874603"/>
              <a:gd name="connsiteY2082" fmla="*/ 476439 h 538625"/>
              <a:gd name="connsiteX2083" fmla="*/ 204162 w 874603"/>
              <a:gd name="connsiteY2083" fmla="*/ 475031 h 538625"/>
              <a:gd name="connsiteX2084" fmla="*/ 206990 w 874603"/>
              <a:gd name="connsiteY2084" fmla="*/ 473622 h 538625"/>
              <a:gd name="connsiteX2085" fmla="*/ 209818 w 874603"/>
              <a:gd name="connsiteY2085" fmla="*/ 463761 h 538625"/>
              <a:gd name="connsiteX2086" fmla="*/ 208404 w 874603"/>
              <a:gd name="connsiteY2086" fmla="*/ 462352 h 538625"/>
              <a:gd name="connsiteX2087" fmla="*/ 201334 w 874603"/>
              <a:gd name="connsiteY2087" fmla="*/ 469396 h 538625"/>
              <a:gd name="connsiteX2088" fmla="*/ 201334 w 874603"/>
              <a:gd name="connsiteY2088" fmla="*/ 472213 h 538625"/>
              <a:gd name="connsiteX2089" fmla="*/ 199920 w 874603"/>
              <a:gd name="connsiteY2089" fmla="*/ 472213 h 538625"/>
              <a:gd name="connsiteX2090" fmla="*/ 194264 w 874603"/>
              <a:gd name="connsiteY2090" fmla="*/ 467987 h 538625"/>
              <a:gd name="connsiteX2091" fmla="*/ 195678 w 874603"/>
              <a:gd name="connsiteY2091" fmla="*/ 462352 h 538625"/>
              <a:gd name="connsiteX2092" fmla="*/ 192850 w 874603"/>
              <a:gd name="connsiteY2092" fmla="*/ 463761 h 538625"/>
              <a:gd name="connsiteX2093" fmla="*/ 192850 w 874603"/>
              <a:gd name="connsiteY2093" fmla="*/ 466578 h 538625"/>
              <a:gd name="connsiteX2094" fmla="*/ 184365 w 874603"/>
              <a:gd name="connsiteY2094" fmla="*/ 460943 h 538625"/>
              <a:gd name="connsiteX2095" fmla="*/ 181537 w 874603"/>
              <a:gd name="connsiteY2095" fmla="*/ 467987 h 538625"/>
              <a:gd name="connsiteX2096" fmla="*/ 187194 w 874603"/>
              <a:gd name="connsiteY2096" fmla="*/ 470804 h 538625"/>
              <a:gd name="connsiteX2097" fmla="*/ 185780 w 874603"/>
              <a:gd name="connsiteY2097" fmla="*/ 476439 h 538625"/>
              <a:gd name="connsiteX2098" fmla="*/ 180123 w 874603"/>
              <a:gd name="connsiteY2098" fmla="*/ 479257 h 538625"/>
              <a:gd name="connsiteX2099" fmla="*/ 175881 w 874603"/>
              <a:gd name="connsiteY2099" fmla="*/ 476439 h 538625"/>
              <a:gd name="connsiteX2100" fmla="*/ 177295 w 874603"/>
              <a:gd name="connsiteY2100" fmla="*/ 465170 h 538625"/>
              <a:gd name="connsiteX2101" fmla="*/ 167397 w 874603"/>
              <a:gd name="connsiteY2101" fmla="*/ 459535 h 538625"/>
              <a:gd name="connsiteX2102" fmla="*/ 163155 w 874603"/>
              <a:gd name="connsiteY2102" fmla="*/ 460943 h 538625"/>
              <a:gd name="connsiteX2103" fmla="*/ 161741 w 874603"/>
              <a:gd name="connsiteY2103" fmla="*/ 451082 h 538625"/>
              <a:gd name="connsiteX2104" fmla="*/ 158913 w 874603"/>
              <a:gd name="connsiteY2104" fmla="*/ 445447 h 538625"/>
              <a:gd name="connsiteX2105" fmla="*/ 153257 w 874603"/>
              <a:gd name="connsiteY2105" fmla="*/ 436995 h 538625"/>
              <a:gd name="connsiteX2106" fmla="*/ 150429 w 874603"/>
              <a:gd name="connsiteY2106" fmla="*/ 442630 h 538625"/>
              <a:gd name="connsiteX2107" fmla="*/ 157499 w 874603"/>
              <a:gd name="connsiteY2107" fmla="*/ 452491 h 538625"/>
              <a:gd name="connsiteX2108" fmla="*/ 149015 w 874603"/>
              <a:gd name="connsiteY2108" fmla="*/ 452491 h 538625"/>
              <a:gd name="connsiteX2109" fmla="*/ 147601 w 874603"/>
              <a:gd name="connsiteY2109" fmla="*/ 444038 h 538625"/>
              <a:gd name="connsiteX2110" fmla="*/ 149015 w 874603"/>
              <a:gd name="connsiteY2110" fmla="*/ 441221 h 538625"/>
              <a:gd name="connsiteX2111" fmla="*/ 146187 w 874603"/>
              <a:gd name="connsiteY2111" fmla="*/ 442630 h 538625"/>
              <a:gd name="connsiteX2112" fmla="*/ 140531 w 874603"/>
              <a:gd name="connsiteY2112" fmla="*/ 438403 h 538625"/>
              <a:gd name="connsiteX2113" fmla="*/ 134874 w 874603"/>
              <a:gd name="connsiteY2113" fmla="*/ 434177 h 538625"/>
              <a:gd name="connsiteX2114" fmla="*/ 132046 w 874603"/>
              <a:gd name="connsiteY2114" fmla="*/ 441221 h 538625"/>
              <a:gd name="connsiteX2115" fmla="*/ 132046 w 874603"/>
              <a:gd name="connsiteY2115" fmla="*/ 442630 h 538625"/>
              <a:gd name="connsiteX2116" fmla="*/ 129218 w 874603"/>
              <a:gd name="connsiteY2116" fmla="*/ 441221 h 538625"/>
              <a:gd name="connsiteX2117" fmla="*/ 132046 w 874603"/>
              <a:gd name="connsiteY2117" fmla="*/ 448265 h 538625"/>
              <a:gd name="connsiteX2118" fmla="*/ 127804 w 874603"/>
              <a:gd name="connsiteY2118" fmla="*/ 451082 h 538625"/>
              <a:gd name="connsiteX2119" fmla="*/ 123562 w 874603"/>
              <a:gd name="connsiteY2119" fmla="*/ 448265 h 538625"/>
              <a:gd name="connsiteX2120" fmla="*/ 123562 w 874603"/>
              <a:gd name="connsiteY2120" fmla="*/ 459535 h 538625"/>
              <a:gd name="connsiteX2121" fmla="*/ 116492 w 874603"/>
              <a:gd name="connsiteY2121" fmla="*/ 459535 h 538625"/>
              <a:gd name="connsiteX2122" fmla="*/ 112250 w 874603"/>
              <a:gd name="connsiteY2122" fmla="*/ 453900 h 538625"/>
              <a:gd name="connsiteX2123" fmla="*/ 113664 w 874603"/>
              <a:gd name="connsiteY2123" fmla="*/ 448265 h 538625"/>
              <a:gd name="connsiteX2124" fmla="*/ 119320 w 874603"/>
              <a:gd name="connsiteY2124" fmla="*/ 435586 h 538625"/>
              <a:gd name="connsiteX2125" fmla="*/ 117906 w 874603"/>
              <a:gd name="connsiteY2125" fmla="*/ 427133 h 538625"/>
              <a:gd name="connsiteX2126" fmla="*/ 112250 w 874603"/>
              <a:gd name="connsiteY2126" fmla="*/ 418681 h 538625"/>
              <a:gd name="connsiteX2127" fmla="*/ 110836 w 874603"/>
              <a:gd name="connsiteY2127" fmla="*/ 407411 h 538625"/>
              <a:gd name="connsiteX2128" fmla="*/ 108008 w 874603"/>
              <a:gd name="connsiteY2128" fmla="*/ 406002 h 538625"/>
              <a:gd name="connsiteX2129" fmla="*/ 106594 w 874603"/>
              <a:gd name="connsiteY2129" fmla="*/ 413046 h 538625"/>
              <a:gd name="connsiteX2130" fmla="*/ 109422 w 874603"/>
              <a:gd name="connsiteY2130" fmla="*/ 418681 h 538625"/>
              <a:gd name="connsiteX2131" fmla="*/ 105180 w 874603"/>
              <a:gd name="connsiteY2131" fmla="*/ 418681 h 538625"/>
              <a:gd name="connsiteX2132" fmla="*/ 108008 w 874603"/>
              <a:gd name="connsiteY2132" fmla="*/ 420090 h 538625"/>
              <a:gd name="connsiteX2133" fmla="*/ 105180 w 874603"/>
              <a:gd name="connsiteY2133" fmla="*/ 427133 h 538625"/>
              <a:gd name="connsiteX2134" fmla="*/ 102352 w 874603"/>
              <a:gd name="connsiteY2134" fmla="*/ 429951 h 538625"/>
              <a:gd name="connsiteX2135" fmla="*/ 109422 w 874603"/>
              <a:gd name="connsiteY2135" fmla="*/ 436995 h 538625"/>
              <a:gd name="connsiteX2136" fmla="*/ 112250 w 874603"/>
              <a:gd name="connsiteY2136" fmla="*/ 444038 h 538625"/>
              <a:gd name="connsiteX2137" fmla="*/ 110836 w 874603"/>
              <a:gd name="connsiteY2137" fmla="*/ 446856 h 538625"/>
              <a:gd name="connsiteX2138" fmla="*/ 108008 w 874603"/>
              <a:gd name="connsiteY2138" fmla="*/ 445447 h 538625"/>
              <a:gd name="connsiteX2139" fmla="*/ 106594 w 874603"/>
              <a:gd name="connsiteY2139" fmla="*/ 446856 h 538625"/>
              <a:gd name="connsiteX2140" fmla="*/ 109422 w 874603"/>
              <a:gd name="connsiteY2140" fmla="*/ 448265 h 538625"/>
              <a:gd name="connsiteX2141" fmla="*/ 103766 w 874603"/>
              <a:gd name="connsiteY2141" fmla="*/ 456717 h 538625"/>
              <a:gd name="connsiteX2142" fmla="*/ 106594 w 874603"/>
              <a:gd name="connsiteY2142" fmla="*/ 463761 h 538625"/>
              <a:gd name="connsiteX2143" fmla="*/ 93867 w 874603"/>
              <a:gd name="connsiteY2143" fmla="*/ 456717 h 538625"/>
              <a:gd name="connsiteX2144" fmla="*/ 93867 w 874603"/>
              <a:gd name="connsiteY2144" fmla="*/ 458126 h 538625"/>
              <a:gd name="connsiteX2145" fmla="*/ 91039 w 874603"/>
              <a:gd name="connsiteY2145" fmla="*/ 458126 h 538625"/>
              <a:gd name="connsiteX2146" fmla="*/ 91039 w 874603"/>
              <a:gd name="connsiteY2146" fmla="*/ 455308 h 538625"/>
              <a:gd name="connsiteX2147" fmla="*/ 89625 w 874603"/>
              <a:gd name="connsiteY2147" fmla="*/ 456717 h 538625"/>
              <a:gd name="connsiteX2148" fmla="*/ 82555 w 874603"/>
              <a:gd name="connsiteY2148" fmla="*/ 449673 h 538625"/>
              <a:gd name="connsiteX2149" fmla="*/ 83969 w 874603"/>
              <a:gd name="connsiteY2149" fmla="*/ 446856 h 538625"/>
              <a:gd name="connsiteX2150" fmla="*/ 83969 w 874603"/>
              <a:gd name="connsiteY2150" fmla="*/ 445447 h 538625"/>
              <a:gd name="connsiteX2151" fmla="*/ 79727 w 874603"/>
              <a:gd name="connsiteY2151" fmla="*/ 449673 h 538625"/>
              <a:gd name="connsiteX2152" fmla="*/ 76899 w 874603"/>
              <a:gd name="connsiteY2152" fmla="*/ 442630 h 538625"/>
              <a:gd name="connsiteX2153" fmla="*/ 74071 w 874603"/>
              <a:gd name="connsiteY2153" fmla="*/ 441221 h 538625"/>
              <a:gd name="connsiteX2154" fmla="*/ 78313 w 874603"/>
              <a:gd name="connsiteY2154" fmla="*/ 439812 h 538625"/>
              <a:gd name="connsiteX2155" fmla="*/ 83969 w 874603"/>
              <a:gd name="connsiteY2155" fmla="*/ 442630 h 538625"/>
              <a:gd name="connsiteX2156" fmla="*/ 78313 w 874603"/>
              <a:gd name="connsiteY2156" fmla="*/ 432768 h 538625"/>
              <a:gd name="connsiteX2157" fmla="*/ 74071 w 874603"/>
              <a:gd name="connsiteY2157" fmla="*/ 428542 h 538625"/>
              <a:gd name="connsiteX2158" fmla="*/ 68415 w 874603"/>
              <a:gd name="connsiteY2158" fmla="*/ 432768 h 538625"/>
              <a:gd name="connsiteX2159" fmla="*/ 62759 w 874603"/>
              <a:gd name="connsiteY2159" fmla="*/ 428542 h 538625"/>
              <a:gd name="connsiteX2160" fmla="*/ 59931 w 874603"/>
              <a:gd name="connsiteY2160" fmla="*/ 414455 h 538625"/>
              <a:gd name="connsiteX2161" fmla="*/ 54275 w 874603"/>
              <a:gd name="connsiteY2161" fmla="*/ 406002 h 538625"/>
              <a:gd name="connsiteX2162" fmla="*/ 41548 w 874603"/>
              <a:gd name="connsiteY2162" fmla="*/ 400367 h 538625"/>
              <a:gd name="connsiteX2163" fmla="*/ 41548 w 874603"/>
              <a:gd name="connsiteY2163" fmla="*/ 403185 h 538625"/>
              <a:gd name="connsiteX2164" fmla="*/ 40134 w 874603"/>
              <a:gd name="connsiteY2164" fmla="*/ 390506 h 538625"/>
              <a:gd name="connsiteX2165" fmla="*/ 34478 w 874603"/>
              <a:gd name="connsiteY2165" fmla="*/ 380645 h 538625"/>
              <a:gd name="connsiteX2166" fmla="*/ 33064 w 874603"/>
              <a:gd name="connsiteY2166" fmla="*/ 380645 h 538625"/>
              <a:gd name="connsiteX2167" fmla="*/ 30236 w 874603"/>
              <a:gd name="connsiteY2167" fmla="*/ 386280 h 538625"/>
              <a:gd name="connsiteX2168" fmla="*/ 30236 w 874603"/>
              <a:gd name="connsiteY2168" fmla="*/ 375010 h 538625"/>
              <a:gd name="connsiteX2169" fmla="*/ 25994 w 874603"/>
              <a:gd name="connsiteY2169" fmla="*/ 366557 h 538625"/>
              <a:gd name="connsiteX2170" fmla="*/ 24580 w 874603"/>
              <a:gd name="connsiteY2170" fmla="*/ 349652 h 538625"/>
              <a:gd name="connsiteX2171" fmla="*/ 21752 w 874603"/>
              <a:gd name="connsiteY2171" fmla="*/ 348243 h 538625"/>
              <a:gd name="connsiteX2172" fmla="*/ 23166 w 874603"/>
              <a:gd name="connsiteY2172" fmla="*/ 338382 h 538625"/>
              <a:gd name="connsiteX2173" fmla="*/ 24580 w 874603"/>
              <a:gd name="connsiteY2173" fmla="*/ 348243 h 538625"/>
              <a:gd name="connsiteX2174" fmla="*/ 28822 w 874603"/>
              <a:gd name="connsiteY2174" fmla="*/ 339791 h 538625"/>
              <a:gd name="connsiteX2175" fmla="*/ 25994 w 874603"/>
              <a:gd name="connsiteY2175" fmla="*/ 329930 h 538625"/>
              <a:gd name="connsiteX2176" fmla="*/ 31650 w 874603"/>
              <a:gd name="connsiteY2176" fmla="*/ 327112 h 538625"/>
              <a:gd name="connsiteX2177" fmla="*/ 30236 w 874603"/>
              <a:gd name="connsiteY2177" fmla="*/ 318660 h 538625"/>
              <a:gd name="connsiteX2178" fmla="*/ 31650 w 874603"/>
              <a:gd name="connsiteY2178" fmla="*/ 317251 h 538625"/>
              <a:gd name="connsiteX2179" fmla="*/ 28822 w 874603"/>
              <a:gd name="connsiteY2179" fmla="*/ 311616 h 538625"/>
              <a:gd name="connsiteX2180" fmla="*/ 28822 w 874603"/>
              <a:gd name="connsiteY2180" fmla="*/ 307390 h 538625"/>
              <a:gd name="connsiteX2181" fmla="*/ 31650 w 874603"/>
              <a:gd name="connsiteY2181" fmla="*/ 297528 h 538625"/>
              <a:gd name="connsiteX2182" fmla="*/ 30236 w 874603"/>
              <a:gd name="connsiteY2182" fmla="*/ 296120 h 538625"/>
              <a:gd name="connsiteX2183" fmla="*/ 35892 w 874603"/>
              <a:gd name="connsiteY2183" fmla="*/ 296120 h 538625"/>
              <a:gd name="connsiteX2184" fmla="*/ 37306 w 874603"/>
              <a:gd name="connsiteY2184" fmla="*/ 280624 h 538625"/>
              <a:gd name="connsiteX2185" fmla="*/ 35892 w 874603"/>
              <a:gd name="connsiteY2185" fmla="*/ 276397 h 538625"/>
              <a:gd name="connsiteX2186" fmla="*/ 34478 w 874603"/>
              <a:gd name="connsiteY2186" fmla="*/ 277806 h 538625"/>
              <a:gd name="connsiteX2187" fmla="*/ 38720 w 874603"/>
              <a:gd name="connsiteY2187" fmla="*/ 266536 h 538625"/>
              <a:gd name="connsiteX2188" fmla="*/ 42962 w 874603"/>
              <a:gd name="connsiteY2188" fmla="*/ 258084 h 538625"/>
              <a:gd name="connsiteX2189" fmla="*/ 44376 w 874603"/>
              <a:gd name="connsiteY2189" fmla="*/ 243996 h 538625"/>
              <a:gd name="connsiteX2190" fmla="*/ 47204 w 874603"/>
              <a:gd name="connsiteY2190" fmla="*/ 232726 h 538625"/>
              <a:gd name="connsiteX2191" fmla="*/ 47204 w 874603"/>
              <a:gd name="connsiteY2191" fmla="*/ 228500 h 538625"/>
              <a:gd name="connsiteX2192" fmla="*/ 51447 w 874603"/>
              <a:gd name="connsiteY2192" fmla="*/ 220047 h 538625"/>
              <a:gd name="connsiteX2193" fmla="*/ 52861 w 874603"/>
              <a:gd name="connsiteY2193" fmla="*/ 200325 h 538625"/>
              <a:gd name="connsiteX2194" fmla="*/ 54275 w 874603"/>
              <a:gd name="connsiteY2194" fmla="*/ 190464 h 538625"/>
              <a:gd name="connsiteX2195" fmla="*/ 52861 w 874603"/>
              <a:gd name="connsiteY2195" fmla="*/ 180602 h 538625"/>
              <a:gd name="connsiteX2196" fmla="*/ 54275 w 874603"/>
              <a:gd name="connsiteY2196" fmla="*/ 173559 h 538625"/>
              <a:gd name="connsiteX2197" fmla="*/ 54275 w 874603"/>
              <a:gd name="connsiteY2197" fmla="*/ 158062 h 538625"/>
              <a:gd name="connsiteX2198" fmla="*/ 54275 w 874603"/>
              <a:gd name="connsiteY2198" fmla="*/ 146792 h 538625"/>
              <a:gd name="connsiteX2199" fmla="*/ 54275 w 874603"/>
              <a:gd name="connsiteY2199" fmla="*/ 131296 h 538625"/>
              <a:gd name="connsiteX2200" fmla="*/ 50033 w 874603"/>
              <a:gd name="connsiteY2200" fmla="*/ 112983 h 538625"/>
              <a:gd name="connsiteX2201" fmla="*/ 52861 w 874603"/>
              <a:gd name="connsiteY2201" fmla="*/ 76355 h 538625"/>
              <a:gd name="connsiteX2202" fmla="*/ 79727 w 874603"/>
              <a:gd name="connsiteY2202" fmla="*/ 52406 h 538625"/>
              <a:gd name="connsiteX2203" fmla="*/ 96696 w 874603"/>
              <a:gd name="connsiteY2203" fmla="*/ 45363 h 538625"/>
              <a:gd name="connsiteX2204" fmla="*/ 116492 w 874603"/>
              <a:gd name="connsiteY2204" fmla="*/ 21414 h 538625"/>
              <a:gd name="connsiteX2205" fmla="*/ 127804 w 874603"/>
              <a:gd name="connsiteY2205" fmla="*/ 20005 h 538625"/>
              <a:gd name="connsiteX2206" fmla="*/ 147601 w 874603"/>
              <a:gd name="connsiteY2206" fmla="*/ 21414 h 538625"/>
              <a:gd name="connsiteX2207" fmla="*/ 160327 w 874603"/>
              <a:gd name="connsiteY2207" fmla="*/ 25640 h 538625"/>
              <a:gd name="connsiteX2208" fmla="*/ 168811 w 874603"/>
              <a:gd name="connsiteY2208" fmla="*/ 18596 h 538625"/>
              <a:gd name="connsiteX2209" fmla="*/ 181537 w 874603"/>
              <a:gd name="connsiteY2209" fmla="*/ 15779 h 538625"/>
              <a:gd name="connsiteX2210" fmla="*/ 240927 w 874603"/>
              <a:gd name="connsiteY2210" fmla="*/ 28458 h 538625"/>
              <a:gd name="connsiteX2211" fmla="*/ 270622 w 874603"/>
              <a:gd name="connsiteY2211" fmla="*/ 45363 h 538625"/>
              <a:gd name="connsiteX2212" fmla="*/ 289004 w 874603"/>
              <a:gd name="connsiteY2212" fmla="*/ 46771 h 538625"/>
              <a:gd name="connsiteX2213" fmla="*/ 298902 w 874603"/>
              <a:gd name="connsiteY2213" fmla="*/ 31275 h 538625"/>
              <a:gd name="connsiteX2214" fmla="*/ 327183 w 874603"/>
              <a:gd name="connsiteY2214" fmla="*/ 4509 h 538625"/>
              <a:gd name="connsiteX2215" fmla="*/ 345565 w 874603"/>
              <a:gd name="connsiteY2215" fmla="*/ 283 h 5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Lst>
            <a:rect l="l" t="t" r="r" b="b"/>
            <a:pathLst>
              <a:path w="874603" h="538625">
                <a:moveTo>
                  <a:pt x="345602" y="535450"/>
                </a:moveTo>
                <a:lnTo>
                  <a:pt x="347190" y="535450"/>
                </a:lnTo>
                <a:lnTo>
                  <a:pt x="347190" y="538625"/>
                </a:lnTo>
                <a:close/>
                <a:moveTo>
                  <a:pt x="297977" y="535450"/>
                </a:moveTo>
                <a:cubicBezTo>
                  <a:pt x="297977" y="537037"/>
                  <a:pt x="297977" y="537037"/>
                  <a:pt x="297977" y="538625"/>
                </a:cubicBezTo>
                <a:cubicBezTo>
                  <a:pt x="296389" y="538625"/>
                  <a:pt x="296389" y="538625"/>
                  <a:pt x="296389" y="538625"/>
                </a:cubicBezTo>
                <a:cubicBezTo>
                  <a:pt x="296389" y="537037"/>
                  <a:pt x="296389" y="535450"/>
                  <a:pt x="297977" y="535450"/>
                </a:cubicBezTo>
                <a:close/>
                <a:moveTo>
                  <a:pt x="294802" y="533862"/>
                </a:moveTo>
                <a:cubicBezTo>
                  <a:pt x="296390" y="534656"/>
                  <a:pt x="294802" y="534656"/>
                  <a:pt x="294802" y="535450"/>
                </a:cubicBezTo>
                <a:cubicBezTo>
                  <a:pt x="293215" y="535450"/>
                  <a:pt x="293215" y="535450"/>
                  <a:pt x="293215" y="535450"/>
                </a:cubicBezTo>
                <a:cubicBezTo>
                  <a:pt x="291627" y="534656"/>
                  <a:pt x="294802" y="533862"/>
                  <a:pt x="294802" y="533862"/>
                </a:cubicBezTo>
                <a:close/>
                <a:moveTo>
                  <a:pt x="540864" y="525925"/>
                </a:moveTo>
                <a:cubicBezTo>
                  <a:pt x="543586" y="529100"/>
                  <a:pt x="544946" y="525925"/>
                  <a:pt x="549028" y="525925"/>
                </a:cubicBezTo>
                <a:cubicBezTo>
                  <a:pt x="549028" y="527512"/>
                  <a:pt x="550389" y="529100"/>
                  <a:pt x="549028" y="529100"/>
                </a:cubicBezTo>
                <a:cubicBezTo>
                  <a:pt x="546307" y="529100"/>
                  <a:pt x="546307" y="529100"/>
                  <a:pt x="546307" y="529100"/>
                </a:cubicBezTo>
                <a:cubicBezTo>
                  <a:pt x="546307" y="525925"/>
                  <a:pt x="540864" y="529100"/>
                  <a:pt x="540864" y="525925"/>
                </a:cubicBezTo>
                <a:close/>
                <a:moveTo>
                  <a:pt x="228127" y="525925"/>
                </a:moveTo>
                <a:cubicBezTo>
                  <a:pt x="229714" y="525925"/>
                  <a:pt x="229714" y="528646"/>
                  <a:pt x="232889" y="527286"/>
                </a:cubicBezTo>
                <a:cubicBezTo>
                  <a:pt x="229714" y="530007"/>
                  <a:pt x="232889" y="532728"/>
                  <a:pt x="229714" y="535450"/>
                </a:cubicBezTo>
                <a:cubicBezTo>
                  <a:pt x="226539" y="534089"/>
                  <a:pt x="226539" y="531368"/>
                  <a:pt x="226539" y="528646"/>
                </a:cubicBezTo>
                <a:cubicBezTo>
                  <a:pt x="228127" y="525925"/>
                  <a:pt x="228127" y="525925"/>
                  <a:pt x="228127" y="525925"/>
                </a:cubicBezTo>
                <a:close/>
                <a:moveTo>
                  <a:pt x="536102" y="521162"/>
                </a:moveTo>
                <a:cubicBezTo>
                  <a:pt x="537690" y="521162"/>
                  <a:pt x="537690" y="521956"/>
                  <a:pt x="537690" y="521956"/>
                </a:cubicBezTo>
                <a:cubicBezTo>
                  <a:pt x="537690" y="521956"/>
                  <a:pt x="537690" y="521956"/>
                  <a:pt x="537690" y="522750"/>
                </a:cubicBezTo>
                <a:cubicBezTo>
                  <a:pt x="536102" y="522750"/>
                  <a:pt x="536102" y="522750"/>
                  <a:pt x="536102" y="522750"/>
                </a:cubicBezTo>
                <a:cubicBezTo>
                  <a:pt x="536102" y="521162"/>
                  <a:pt x="536102" y="521162"/>
                  <a:pt x="536102" y="521162"/>
                </a:cubicBezTo>
                <a:close/>
                <a:moveTo>
                  <a:pt x="232890" y="521162"/>
                </a:moveTo>
                <a:lnTo>
                  <a:pt x="234478" y="521162"/>
                </a:lnTo>
                <a:cubicBezTo>
                  <a:pt x="234478" y="523702"/>
                  <a:pt x="234478" y="526242"/>
                  <a:pt x="234478" y="527512"/>
                </a:cubicBezTo>
                <a:cubicBezTo>
                  <a:pt x="236065" y="523702"/>
                  <a:pt x="224952" y="524972"/>
                  <a:pt x="232890" y="521162"/>
                </a:cubicBezTo>
                <a:close/>
                <a:moveTo>
                  <a:pt x="123351" y="521162"/>
                </a:moveTo>
                <a:cubicBezTo>
                  <a:pt x="124939" y="521162"/>
                  <a:pt x="123351" y="521162"/>
                  <a:pt x="123351" y="522750"/>
                </a:cubicBezTo>
                <a:cubicBezTo>
                  <a:pt x="123351" y="522750"/>
                  <a:pt x="123351" y="522750"/>
                  <a:pt x="121764" y="522750"/>
                </a:cubicBezTo>
                <a:cubicBezTo>
                  <a:pt x="123351" y="521162"/>
                  <a:pt x="123351" y="521162"/>
                  <a:pt x="123351" y="521162"/>
                </a:cubicBezTo>
                <a:close/>
                <a:moveTo>
                  <a:pt x="707552" y="517988"/>
                </a:moveTo>
                <a:cubicBezTo>
                  <a:pt x="709140" y="516400"/>
                  <a:pt x="709140" y="519575"/>
                  <a:pt x="710727" y="519575"/>
                </a:cubicBezTo>
                <a:cubicBezTo>
                  <a:pt x="709140" y="521163"/>
                  <a:pt x="709140" y="521163"/>
                  <a:pt x="709140" y="521163"/>
                </a:cubicBezTo>
                <a:cubicBezTo>
                  <a:pt x="707552" y="517988"/>
                  <a:pt x="707552" y="517988"/>
                  <a:pt x="707552" y="517988"/>
                </a:cubicBezTo>
                <a:close/>
                <a:moveTo>
                  <a:pt x="532927" y="517987"/>
                </a:moveTo>
                <a:lnTo>
                  <a:pt x="534515" y="517987"/>
                </a:lnTo>
                <a:lnTo>
                  <a:pt x="534515" y="519575"/>
                </a:lnTo>
                <a:lnTo>
                  <a:pt x="532927" y="519575"/>
                </a:lnTo>
                <a:close/>
                <a:moveTo>
                  <a:pt x="342427" y="516400"/>
                </a:moveTo>
                <a:cubicBezTo>
                  <a:pt x="344015" y="519575"/>
                  <a:pt x="347190" y="519575"/>
                  <a:pt x="345602" y="522750"/>
                </a:cubicBezTo>
                <a:cubicBezTo>
                  <a:pt x="342427" y="516400"/>
                  <a:pt x="342427" y="516400"/>
                  <a:pt x="342427" y="516400"/>
                </a:cubicBezTo>
                <a:close/>
                <a:moveTo>
                  <a:pt x="115414" y="516400"/>
                </a:moveTo>
                <a:lnTo>
                  <a:pt x="117002" y="516400"/>
                </a:lnTo>
                <a:cubicBezTo>
                  <a:pt x="115414" y="517988"/>
                  <a:pt x="117002" y="519575"/>
                  <a:pt x="115414" y="521163"/>
                </a:cubicBezTo>
                <a:cubicBezTo>
                  <a:pt x="115414" y="516400"/>
                  <a:pt x="115414" y="516400"/>
                  <a:pt x="115414" y="516400"/>
                </a:cubicBezTo>
                <a:close/>
                <a:moveTo>
                  <a:pt x="339252" y="516399"/>
                </a:moveTo>
                <a:cubicBezTo>
                  <a:pt x="339252" y="517987"/>
                  <a:pt x="338458" y="521162"/>
                  <a:pt x="337664" y="521162"/>
                </a:cubicBezTo>
                <a:cubicBezTo>
                  <a:pt x="337664" y="519574"/>
                  <a:pt x="337664" y="514812"/>
                  <a:pt x="339252" y="516399"/>
                </a:cubicBezTo>
                <a:close/>
                <a:moveTo>
                  <a:pt x="280515" y="513225"/>
                </a:moveTo>
                <a:cubicBezTo>
                  <a:pt x="282102" y="513225"/>
                  <a:pt x="282102" y="514812"/>
                  <a:pt x="282102" y="514812"/>
                </a:cubicBezTo>
                <a:cubicBezTo>
                  <a:pt x="282102" y="516400"/>
                  <a:pt x="282102" y="516400"/>
                  <a:pt x="282102" y="516400"/>
                </a:cubicBezTo>
                <a:cubicBezTo>
                  <a:pt x="282102" y="516400"/>
                  <a:pt x="278927" y="514812"/>
                  <a:pt x="280515" y="513225"/>
                </a:cubicBezTo>
                <a:close/>
                <a:moveTo>
                  <a:pt x="261068" y="512233"/>
                </a:moveTo>
                <a:cubicBezTo>
                  <a:pt x="261465" y="511638"/>
                  <a:pt x="261994" y="511638"/>
                  <a:pt x="261994" y="513225"/>
                </a:cubicBezTo>
                <a:cubicBezTo>
                  <a:pt x="263052" y="513225"/>
                  <a:pt x="261994" y="514813"/>
                  <a:pt x="261994" y="514813"/>
                </a:cubicBezTo>
                <a:cubicBezTo>
                  <a:pt x="260935" y="514813"/>
                  <a:pt x="260935" y="514813"/>
                  <a:pt x="260935" y="514813"/>
                </a:cubicBezTo>
                <a:cubicBezTo>
                  <a:pt x="260406" y="514019"/>
                  <a:pt x="260671" y="512828"/>
                  <a:pt x="261068" y="512233"/>
                </a:cubicBezTo>
                <a:close/>
                <a:moveTo>
                  <a:pt x="344014" y="511637"/>
                </a:moveTo>
                <a:cubicBezTo>
                  <a:pt x="344014" y="513225"/>
                  <a:pt x="345602" y="513225"/>
                  <a:pt x="345602" y="516400"/>
                </a:cubicBezTo>
                <a:cubicBezTo>
                  <a:pt x="344014" y="514812"/>
                  <a:pt x="342427" y="514812"/>
                  <a:pt x="340839" y="513225"/>
                </a:cubicBezTo>
                <a:cubicBezTo>
                  <a:pt x="344014" y="511637"/>
                  <a:pt x="344014" y="511637"/>
                  <a:pt x="344014" y="511637"/>
                </a:cubicBezTo>
                <a:close/>
                <a:moveTo>
                  <a:pt x="123352" y="511637"/>
                </a:moveTo>
                <a:cubicBezTo>
                  <a:pt x="124939" y="513225"/>
                  <a:pt x="126527" y="514812"/>
                  <a:pt x="124939" y="516400"/>
                </a:cubicBezTo>
                <a:cubicBezTo>
                  <a:pt x="123352" y="516400"/>
                  <a:pt x="123352" y="516400"/>
                  <a:pt x="123352" y="516400"/>
                </a:cubicBezTo>
                <a:cubicBezTo>
                  <a:pt x="123352" y="511637"/>
                  <a:pt x="123352" y="511637"/>
                  <a:pt x="123352" y="511637"/>
                </a:cubicBezTo>
                <a:close/>
                <a:moveTo>
                  <a:pt x="220189" y="510050"/>
                </a:moveTo>
                <a:lnTo>
                  <a:pt x="221777" y="510050"/>
                </a:lnTo>
                <a:lnTo>
                  <a:pt x="221777" y="511638"/>
                </a:lnTo>
                <a:lnTo>
                  <a:pt x="220189" y="511638"/>
                </a:lnTo>
                <a:close/>
                <a:moveTo>
                  <a:pt x="745652" y="508462"/>
                </a:moveTo>
                <a:lnTo>
                  <a:pt x="745652" y="510050"/>
                </a:lnTo>
                <a:lnTo>
                  <a:pt x="744064" y="510050"/>
                </a:lnTo>
                <a:close/>
                <a:moveTo>
                  <a:pt x="227308" y="506169"/>
                </a:moveTo>
                <a:cubicBezTo>
                  <a:pt x="229219" y="506875"/>
                  <a:pt x="230608" y="508639"/>
                  <a:pt x="229913" y="510755"/>
                </a:cubicBezTo>
                <a:cubicBezTo>
                  <a:pt x="229913" y="513578"/>
                  <a:pt x="229913" y="513578"/>
                  <a:pt x="229913" y="513578"/>
                </a:cubicBezTo>
                <a:cubicBezTo>
                  <a:pt x="231302" y="513578"/>
                  <a:pt x="231302" y="513578"/>
                  <a:pt x="231302" y="513578"/>
                </a:cubicBezTo>
                <a:cubicBezTo>
                  <a:pt x="231302" y="516400"/>
                  <a:pt x="231302" y="516400"/>
                  <a:pt x="231302" y="516400"/>
                </a:cubicBezTo>
                <a:cubicBezTo>
                  <a:pt x="228524" y="516400"/>
                  <a:pt x="227135" y="506522"/>
                  <a:pt x="224356" y="513578"/>
                </a:cubicBezTo>
                <a:cubicBezTo>
                  <a:pt x="220189" y="513578"/>
                  <a:pt x="220189" y="513578"/>
                  <a:pt x="220189" y="513578"/>
                </a:cubicBezTo>
                <a:cubicBezTo>
                  <a:pt x="224356" y="509344"/>
                  <a:pt x="224356" y="509344"/>
                  <a:pt x="224356" y="509344"/>
                </a:cubicBezTo>
                <a:cubicBezTo>
                  <a:pt x="221578" y="507933"/>
                  <a:pt x="221578" y="507933"/>
                  <a:pt x="221578" y="507933"/>
                </a:cubicBezTo>
                <a:cubicBezTo>
                  <a:pt x="222967" y="505817"/>
                  <a:pt x="225398" y="505464"/>
                  <a:pt x="227308" y="506169"/>
                </a:cubicBezTo>
                <a:close/>
                <a:moveTo>
                  <a:pt x="698027" y="505287"/>
                </a:moveTo>
                <a:cubicBezTo>
                  <a:pt x="699615" y="505287"/>
                  <a:pt x="699615" y="506875"/>
                  <a:pt x="699615" y="506875"/>
                </a:cubicBezTo>
                <a:cubicBezTo>
                  <a:pt x="698027" y="506875"/>
                  <a:pt x="698027" y="506875"/>
                  <a:pt x="698027" y="506875"/>
                </a:cubicBezTo>
                <a:cubicBezTo>
                  <a:pt x="698027" y="505287"/>
                  <a:pt x="698027" y="505287"/>
                  <a:pt x="698027" y="505287"/>
                </a:cubicBezTo>
                <a:close/>
                <a:moveTo>
                  <a:pt x="530546" y="505287"/>
                </a:moveTo>
                <a:cubicBezTo>
                  <a:pt x="531736" y="505287"/>
                  <a:pt x="532927" y="505287"/>
                  <a:pt x="531736" y="506610"/>
                </a:cubicBezTo>
                <a:cubicBezTo>
                  <a:pt x="532927" y="507933"/>
                  <a:pt x="529355" y="509256"/>
                  <a:pt x="531736" y="510579"/>
                </a:cubicBezTo>
                <a:cubicBezTo>
                  <a:pt x="532927" y="511902"/>
                  <a:pt x="530546" y="511902"/>
                  <a:pt x="529355" y="513225"/>
                </a:cubicBezTo>
                <a:cubicBezTo>
                  <a:pt x="528164" y="511902"/>
                  <a:pt x="528164" y="511902"/>
                  <a:pt x="528164" y="511902"/>
                </a:cubicBezTo>
                <a:cubicBezTo>
                  <a:pt x="531736" y="510579"/>
                  <a:pt x="530546" y="506610"/>
                  <a:pt x="530546" y="505287"/>
                </a:cubicBezTo>
                <a:close/>
                <a:moveTo>
                  <a:pt x="323377" y="505287"/>
                </a:moveTo>
                <a:cubicBezTo>
                  <a:pt x="324965" y="505287"/>
                  <a:pt x="324965" y="505287"/>
                  <a:pt x="324965" y="506875"/>
                </a:cubicBezTo>
                <a:cubicBezTo>
                  <a:pt x="323377" y="506875"/>
                  <a:pt x="323377" y="506875"/>
                  <a:pt x="323377" y="506875"/>
                </a:cubicBezTo>
                <a:cubicBezTo>
                  <a:pt x="323377" y="505287"/>
                  <a:pt x="323377" y="505287"/>
                  <a:pt x="323377" y="505287"/>
                </a:cubicBezTo>
                <a:close/>
                <a:moveTo>
                  <a:pt x="183677" y="505287"/>
                </a:moveTo>
                <a:cubicBezTo>
                  <a:pt x="183677" y="505287"/>
                  <a:pt x="185265" y="506875"/>
                  <a:pt x="185265" y="506875"/>
                </a:cubicBezTo>
                <a:cubicBezTo>
                  <a:pt x="183677" y="506875"/>
                  <a:pt x="183677" y="506875"/>
                  <a:pt x="183677" y="506875"/>
                </a:cubicBezTo>
                <a:cubicBezTo>
                  <a:pt x="183677" y="505287"/>
                  <a:pt x="183677" y="505287"/>
                  <a:pt x="183677" y="505287"/>
                </a:cubicBezTo>
                <a:close/>
                <a:moveTo>
                  <a:pt x="118589" y="503700"/>
                </a:moveTo>
                <a:cubicBezTo>
                  <a:pt x="120177" y="502112"/>
                  <a:pt x="119383" y="505287"/>
                  <a:pt x="120177" y="505287"/>
                </a:cubicBezTo>
                <a:cubicBezTo>
                  <a:pt x="119383" y="506875"/>
                  <a:pt x="119383" y="506875"/>
                  <a:pt x="119383" y="505287"/>
                </a:cubicBezTo>
                <a:cubicBezTo>
                  <a:pt x="118589" y="503700"/>
                  <a:pt x="118589" y="503700"/>
                  <a:pt x="118589" y="503700"/>
                </a:cubicBezTo>
                <a:close/>
                <a:moveTo>
                  <a:pt x="519433" y="502113"/>
                </a:moveTo>
                <a:cubicBezTo>
                  <a:pt x="519433" y="500525"/>
                  <a:pt x="519433" y="502113"/>
                  <a:pt x="520227" y="503700"/>
                </a:cubicBezTo>
                <a:cubicBezTo>
                  <a:pt x="520227" y="505288"/>
                  <a:pt x="520227" y="505288"/>
                  <a:pt x="520227" y="505288"/>
                </a:cubicBezTo>
                <a:cubicBezTo>
                  <a:pt x="519433" y="505288"/>
                  <a:pt x="518639" y="502113"/>
                  <a:pt x="519433" y="502113"/>
                </a:cubicBezTo>
                <a:close/>
                <a:moveTo>
                  <a:pt x="524989" y="502112"/>
                </a:moveTo>
                <a:lnTo>
                  <a:pt x="526577" y="502112"/>
                </a:lnTo>
                <a:cubicBezTo>
                  <a:pt x="528164" y="503699"/>
                  <a:pt x="524989" y="505287"/>
                  <a:pt x="524989" y="505287"/>
                </a:cubicBezTo>
                <a:cubicBezTo>
                  <a:pt x="524989" y="502112"/>
                  <a:pt x="524989" y="502112"/>
                  <a:pt x="524989" y="502112"/>
                </a:cubicBezTo>
                <a:close/>
                <a:moveTo>
                  <a:pt x="113827" y="502112"/>
                </a:moveTo>
                <a:cubicBezTo>
                  <a:pt x="115414" y="502112"/>
                  <a:pt x="117002" y="505287"/>
                  <a:pt x="117002" y="506875"/>
                </a:cubicBezTo>
                <a:cubicBezTo>
                  <a:pt x="115414" y="510050"/>
                  <a:pt x="113827" y="505287"/>
                  <a:pt x="112239" y="506875"/>
                </a:cubicBezTo>
                <a:cubicBezTo>
                  <a:pt x="113827" y="502112"/>
                  <a:pt x="113827" y="502112"/>
                  <a:pt x="113827" y="502112"/>
                </a:cubicBezTo>
                <a:close/>
                <a:moveTo>
                  <a:pt x="693265" y="498937"/>
                </a:moveTo>
                <a:cubicBezTo>
                  <a:pt x="694852" y="498937"/>
                  <a:pt x="696440" y="502112"/>
                  <a:pt x="694852" y="502112"/>
                </a:cubicBezTo>
                <a:cubicBezTo>
                  <a:pt x="693265" y="503700"/>
                  <a:pt x="691677" y="502112"/>
                  <a:pt x="691677" y="502112"/>
                </a:cubicBezTo>
                <a:cubicBezTo>
                  <a:pt x="691677" y="500525"/>
                  <a:pt x="691677" y="500525"/>
                  <a:pt x="693265" y="498937"/>
                </a:cubicBezTo>
                <a:close/>
                <a:moveTo>
                  <a:pt x="454346" y="497350"/>
                </a:moveTo>
                <a:cubicBezTo>
                  <a:pt x="453155" y="499731"/>
                  <a:pt x="456727" y="500922"/>
                  <a:pt x="454346" y="502113"/>
                </a:cubicBezTo>
                <a:cubicBezTo>
                  <a:pt x="451964" y="499731"/>
                  <a:pt x="451964" y="499731"/>
                  <a:pt x="451964" y="499731"/>
                </a:cubicBezTo>
                <a:cubicBezTo>
                  <a:pt x="454346" y="497350"/>
                  <a:pt x="454346" y="497350"/>
                  <a:pt x="454346" y="497350"/>
                </a:cubicBezTo>
                <a:close/>
                <a:moveTo>
                  <a:pt x="691994" y="495127"/>
                </a:moveTo>
                <a:cubicBezTo>
                  <a:pt x="693264" y="497667"/>
                  <a:pt x="690724" y="497667"/>
                  <a:pt x="689454" y="498937"/>
                </a:cubicBezTo>
                <a:cubicBezTo>
                  <a:pt x="688184" y="497667"/>
                  <a:pt x="686914" y="497667"/>
                  <a:pt x="688184" y="496397"/>
                </a:cubicBezTo>
                <a:cubicBezTo>
                  <a:pt x="689454" y="497667"/>
                  <a:pt x="690724" y="492587"/>
                  <a:pt x="691994" y="495127"/>
                </a:cubicBezTo>
                <a:close/>
                <a:moveTo>
                  <a:pt x="267794" y="494753"/>
                </a:moveTo>
                <a:cubicBezTo>
                  <a:pt x="269208" y="496162"/>
                  <a:pt x="272036" y="496162"/>
                  <a:pt x="270622" y="497571"/>
                </a:cubicBezTo>
                <a:cubicBezTo>
                  <a:pt x="269208" y="500388"/>
                  <a:pt x="266380" y="497571"/>
                  <a:pt x="263552" y="498979"/>
                </a:cubicBezTo>
                <a:cubicBezTo>
                  <a:pt x="267794" y="494753"/>
                  <a:pt x="267794" y="494753"/>
                  <a:pt x="267794" y="494753"/>
                </a:cubicBezTo>
                <a:close/>
                <a:moveTo>
                  <a:pt x="745652" y="494175"/>
                </a:moveTo>
                <a:cubicBezTo>
                  <a:pt x="747240" y="494175"/>
                  <a:pt x="747240" y="495762"/>
                  <a:pt x="748827" y="495762"/>
                </a:cubicBezTo>
                <a:cubicBezTo>
                  <a:pt x="747240" y="497350"/>
                  <a:pt x="747240" y="497350"/>
                  <a:pt x="745652" y="497350"/>
                </a:cubicBezTo>
                <a:cubicBezTo>
                  <a:pt x="745652" y="494175"/>
                  <a:pt x="745652" y="494175"/>
                  <a:pt x="745652" y="494175"/>
                </a:cubicBezTo>
                <a:close/>
                <a:moveTo>
                  <a:pt x="601189" y="494175"/>
                </a:moveTo>
                <a:lnTo>
                  <a:pt x="601189" y="498938"/>
                </a:lnTo>
                <a:cubicBezTo>
                  <a:pt x="598014" y="497747"/>
                  <a:pt x="598014" y="497747"/>
                  <a:pt x="598014" y="497747"/>
                </a:cubicBezTo>
                <a:cubicBezTo>
                  <a:pt x="599602" y="496556"/>
                  <a:pt x="599602" y="495366"/>
                  <a:pt x="601189" y="494175"/>
                </a:cubicBezTo>
                <a:close/>
                <a:moveTo>
                  <a:pt x="513877" y="494175"/>
                </a:moveTo>
                <a:cubicBezTo>
                  <a:pt x="515465" y="495762"/>
                  <a:pt x="515465" y="497350"/>
                  <a:pt x="515465" y="497350"/>
                </a:cubicBezTo>
                <a:cubicBezTo>
                  <a:pt x="513877" y="497350"/>
                  <a:pt x="513877" y="497350"/>
                  <a:pt x="513877" y="497350"/>
                </a:cubicBezTo>
                <a:cubicBezTo>
                  <a:pt x="513877" y="494175"/>
                  <a:pt x="513877" y="494175"/>
                  <a:pt x="513877" y="494175"/>
                </a:cubicBezTo>
                <a:close/>
                <a:moveTo>
                  <a:pt x="242414" y="494175"/>
                </a:moveTo>
                <a:cubicBezTo>
                  <a:pt x="244002" y="495366"/>
                  <a:pt x="245589" y="496556"/>
                  <a:pt x="244002" y="497747"/>
                </a:cubicBezTo>
                <a:cubicBezTo>
                  <a:pt x="244002" y="498938"/>
                  <a:pt x="242414" y="496556"/>
                  <a:pt x="242414" y="496556"/>
                </a:cubicBezTo>
                <a:cubicBezTo>
                  <a:pt x="242414" y="494175"/>
                  <a:pt x="242414" y="494175"/>
                  <a:pt x="242414" y="494175"/>
                </a:cubicBezTo>
                <a:close/>
                <a:moveTo>
                  <a:pt x="331513" y="492719"/>
                </a:moveTo>
                <a:cubicBezTo>
                  <a:pt x="332506" y="491727"/>
                  <a:pt x="333696" y="491396"/>
                  <a:pt x="334490" y="493381"/>
                </a:cubicBezTo>
                <a:cubicBezTo>
                  <a:pt x="334490" y="496027"/>
                  <a:pt x="332902" y="496027"/>
                  <a:pt x="331315" y="497350"/>
                </a:cubicBezTo>
                <a:cubicBezTo>
                  <a:pt x="329727" y="497350"/>
                  <a:pt x="329727" y="496027"/>
                  <a:pt x="329727" y="496027"/>
                </a:cubicBezTo>
                <a:cubicBezTo>
                  <a:pt x="329727" y="495365"/>
                  <a:pt x="330521" y="493712"/>
                  <a:pt x="331513" y="492719"/>
                </a:cubicBezTo>
                <a:close/>
                <a:moveTo>
                  <a:pt x="609127" y="492587"/>
                </a:moveTo>
                <a:lnTo>
                  <a:pt x="610715" y="495762"/>
                </a:lnTo>
                <a:lnTo>
                  <a:pt x="609127" y="497350"/>
                </a:lnTo>
                <a:close/>
                <a:moveTo>
                  <a:pt x="523402" y="492587"/>
                </a:moveTo>
                <a:lnTo>
                  <a:pt x="524989" y="492587"/>
                </a:lnTo>
                <a:cubicBezTo>
                  <a:pt x="524989" y="495127"/>
                  <a:pt x="524989" y="497667"/>
                  <a:pt x="523402" y="498937"/>
                </a:cubicBezTo>
                <a:cubicBezTo>
                  <a:pt x="521814" y="497667"/>
                  <a:pt x="521814" y="496397"/>
                  <a:pt x="521814" y="496397"/>
                </a:cubicBezTo>
                <a:cubicBezTo>
                  <a:pt x="523402" y="495127"/>
                  <a:pt x="524989" y="493857"/>
                  <a:pt x="523402" y="492587"/>
                </a:cubicBezTo>
                <a:close/>
                <a:moveTo>
                  <a:pt x="296389" y="492587"/>
                </a:moveTo>
                <a:cubicBezTo>
                  <a:pt x="299564" y="492587"/>
                  <a:pt x="299564" y="496159"/>
                  <a:pt x="301152" y="497350"/>
                </a:cubicBezTo>
                <a:cubicBezTo>
                  <a:pt x="299564" y="496159"/>
                  <a:pt x="296389" y="496159"/>
                  <a:pt x="296389" y="493778"/>
                </a:cubicBezTo>
                <a:cubicBezTo>
                  <a:pt x="296389" y="492587"/>
                  <a:pt x="296389" y="492587"/>
                  <a:pt x="296389" y="492587"/>
                </a:cubicBezTo>
                <a:close/>
                <a:moveTo>
                  <a:pt x="780577" y="491000"/>
                </a:moveTo>
                <a:cubicBezTo>
                  <a:pt x="780577" y="491000"/>
                  <a:pt x="782164" y="491000"/>
                  <a:pt x="782164" y="491000"/>
                </a:cubicBezTo>
                <a:cubicBezTo>
                  <a:pt x="782164" y="492270"/>
                  <a:pt x="780577" y="496080"/>
                  <a:pt x="783752" y="497350"/>
                </a:cubicBezTo>
                <a:cubicBezTo>
                  <a:pt x="782164" y="496080"/>
                  <a:pt x="780577" y="496080"/>
                  <a:pt x="780577" y="494810"/>
                </a:cubicBezTo>
                <a:cubicBezTo>
                  <a:pt x="778989" y="493540"/>
                  <a:pt x="783752" y="492270"/>
                  <a:pt x="780577" y="491000"/>
                </a:cubicBezTo>
                <a:close/>
                <a:moveTo>
                  <a:pt x="493239" y="490999"/>
                </a:moveTo>
                <a:cubicBezTo>
                  <a:pt x="492181" y="492587"/>
                  <a:pt x="492181" y="492587"/>
                  <a:pt x="492181" y="492587"/>
                </a:cubicBezTo>
                <a:cubicBezTo>
                  <a:pt x="492181" y="492587"/>
                  <a:pt x="491122" y="492587"/>
                  <a:pt x="491122" y="492587"/>
                </a:cubicBezTo>
                <a:cubicBezTo>
                  <a:pt x="490064" y="489412"/>
                  <a:pt x="492181" y="489412"/>
                  <a:pt x="493239" y="490999"/>
                </a:cubicBezTo>
                <a:close/>
                <a:moveTo>
                  <a:pt x="775814" y="489412"/>
                </a:moveTo>
                <a:cubicBezTo>
                  <a:pt x="775814" y="491000"/>
                  <a:pt x="775814" y="491000"/>
                  <a:pt x="775814" y="491000"/>
                </a:cubicBezTo>
                <a:cubicBezTo>
                  <a:pt x="774227" y="491000"/>
                  <a:pt x="774227" y="491000"/>
                  <a:pt x="774227" y="491000"/>
                </a:cubicBezTo>
                <a:cubicBezTo>
                  <a:pt x="772639" y="489412"/>
                  <a:pt x="774227" y="487825"/>
                  <a:pt x="775814" y="489412"/>
                </a:cubicBezTo>
                <a:close/>
                <a:moveTo>
                  <a:pt x="794864" y="489412"/>
                </a:moveTo>
                <a:lnTo>
                  <a:pt x="796452" y="489412"/>
                </a:lnTo>
                <a:lnTo>
                  <a:pt x="794864" y="491000"/>
                </a:lnTo>
                <a:close/>
                <a:moveTo>
                  <a:pt x="258290" y="489412"/>
                </a:moveTo>
                <a:cubicBezTo>
                  <a:pt x="258290" y="489412"/>
                  <a:pt x="259877" y="489412"/>
                  <a:pt x="259877" y="491000"/>
                </a:cubicBezTo>
                <a:cubicBezTo>
                  <a:pt x="256702" y="491000"/>
                  <a:pt x="256702" y="491000"/>
                  <a:pt x="256702" y="491000"/>
                </a:cubicBezTo>
                <a:cubicBezTo>
                  <a:pt x="258290" y="489412"/>
                  <a:pt x="258290" y="489412"/>
                  <a:pt x="258290" y="489412"/>
                </a:cubicBezTo>
                <a:close/>
                <a:moveTo>
                  <a:pt x="175739" y="489412"/>
                </a:moveTo>
                <a:cubicBezTo>
                  <a:pt x="177327" y="490999"/>
                  <a:pt x="177327" y="490999"/>
                  <a:pt x="177327" y="490999"/>
                </a:cubicBezTo>
                <a:cubicBezTo>
                  <a:pt x="177327" y="492587"/>
                  <a:pt x="177327" y="492587"/>
                  <a:pt x="175739" y="492587"/>
                </a:cubicBezTo>
                <a:cubicBezTo>
                  <a:pt x="175739" y="489412"/>
                  <a:pt x="175739" y="489412"/>
                  <a:pt x="175739" y="489412"/>
                </a:cubicBezTo>
                <a:close/>
                <a:moveTo>
                  <a:pt x="709139" y="487825"/>
                </a:moveTo>
                <a:lnTo>
                  <a:pt x="710727" y="487825"/>
                </a:lnTo>
                <a:cubicBezTo>
                  <a:pt x="710727" y="489412"/>
                  <a:pt x="710727" y="489412"/>
                  <a:pt x="709139" y="491000"/>
                </a:cubicBezTo>
                <a:cubicBezTo>
                  <a:pt x="709139" y="487825"/>
                  <a:pt x="709139" y="487825"/>
                  <a:pt x="709139" y="487825"/>
                </a:cubicBezTo>
                <a:close/>
                <a:moveTo>
                  <a:pt x="690089" y="486237"/>
                </a:moveTo>
                <a:cubicBezTo>
                  <a:pt x="690089" y="489412"/>
                  <a:pt x="686914" y="489412"/>
                  <a:pt x="686914" y="491000"/>
                </a:cubicBezTo>
                <a:cubicBezTo>
                  <a:pt x="686914" y="489412"/>
                  <a:pt x="686914" y="484650"/>
                  <a:pt x="690089" y="486237"/>
                </a:cubicBezTo>
                <a:close/>
                <a:moveTo>
                  <a:pt x="792219" y="486237"/>
                </a:moveTo>
                <a:cubicBezTo>
                  <a:pt x="793277" y="489412"/>
                  <a:pt x="792219" y="490999"/>
                  <a:pt x="792219" y="492587"/>
                </a:cubicBezTo>
                <a:cubicBezTo>
                  <a:pt x="791160" y="492587"/>
                  <a:pt x="790102" y="489412"/>
                  <a:pt x="791160" y="487824"/>
                </a:cubicBezTo>
                <a:cubicBezTo>
                  <a:pt x="791160" y="487824"/>
                  <a:pt x="792219" y="486237"/>
                  <a:pt x="792219" y="486237"/>
                </a:cubicBezTo>
                <a:close/>
                <a:moveTo>
                  <a:pt x="597221" y="486237"/>
                </a:moveTo>
                <a:cubicBezTo>
                  <a:pt x="597221" y="487824"/>
                  <a:pt x="598015" y="486237"/>
                  <a:pt x="598015" y="486237"/>
                </a:cubicBezTo>
                <a:cubicBezTo>
                  <a:pt x="598015" y="490999"/>
                  <a:pt x="598015" y="490999"/>
                  <a:pt x="598015" y="490999"/>
                </a:cubicBezTo>
                <a:cubicBezTo>
                  <a:pt x="597221" y="492587"/>
                  <a:pt x="597221" y="489412"/>
                  <a:pt x="596427" y="489412"/>
                </a:cubicBezTo>
                <a:cubicBezTo>
                  <a:pt x="597221" y="486237"/>
                  <a:pt x="597221" y="486237"/>
                  <a:pt x="597221" y="486237"/>
                </a:cubicBezTo>
                <a:close/>
                <a:moveTo>
                  <a:pt x="544304" y="486237"/>
                </a:moveTo>
                <a:lnTo>
                  <a:pt x="545627" y="486237"/>
                </a:lnTo>
                <a:cubicBezTo>
                  <a:pt x="545627" y="490999"/>
                  <a:pt x="541658" y="492587"/>
                  <a:pt x="540335" y="494174"/>
                </a:cubicBezTo>
                <a:cubicBezTo>
                  <a:pt x="537689" y="495762"/>
                  <a:pt x="537689" y="495762"/>
                  <a:pt x="537689" y="495762"/>
                </a:cubicBezTo>
                <a:cubicBezTo>
                  <a:pt x="539012" y="495762"/>
                  <a:pt x="542981" y="490999"/>
                  <a:pt x="544304" y="486237"/>
                </a:cubicBezTo>
                <a:close/>
                <a:moveTo>
                  <a:pt x="445932" y="486237"/>
                </a:moveTo>
                <a:cubicBezTo>
                  <a:pt x="447202" y="487825"/>
                  <a:pt x="443392" y="487825"/>
                  <a:pt x="443392" y="491000"/>
                </a:cubicBezTo>
                <a:cubicBezTo>
                  <a:pt x="440852" y="489412"/>
                  <a:pt x="440852" y="489412"/>
                  <a:pt x="440852" y="489412"/>
                </a:cubicBezTo>
                <a:cubicBezTo>
                  <a:pt x="442122" y="489412"/>
                  <a:pt x="444662" y="489412"/>
                  <a:pt x="445932" y="486237"/>
                </a:cubicBezTo>
                <a:close/>
                <a:moveTo>
                  <a:pt x="255114" y="486237"/>
                </a:moveTo>
                <a:cubicBezTo>
                  <a:pt x="256702" y="486237"/>
                  <a:pt x="256702" y="486237"/>
                  <a:pt x="256702" y="489412"/>
                </a:cubicBezTo>
                <a:cubicBezTo>
                  <a:pt x="255114" y="489412"/>
                  <a:pt x="253527" y="491000"/>
                  <a:pt x="251939" y="491000"/>
                </a:cubicBezTo>
                <a:cubicBezTo>
                  <a:pt x="251939" y="489412"/>
                  <a:pt x="251939" y="489412"/>
                  <a:pt x="251939" y="489412"/>
                </a:cubicBezTo>
                <a:cubicBezTo>
                  <a:pt x="255114" y="486237"/>
                  <a:pt x="255114" y="486237"/>
                  <a:pt x="255114" y="486237"/>
                </a:cubicBezTo>
                <a:close/>
                <a:moveTo>
                  <a:pt x="521021" y="484650"/>
                </a:moveTo>
                <a:cubicBezTo>
                  <a:pt x="521021" y="485444"/>
                  <a:pt x="521815" y="485444"/>
                  <a:pt x="521815" y="486238"/>
                </a:cubicBezTo>
                <a:cubicBezTo>
                  <a:pt x="521021" y="486238"/>
                  <a:pt x="521021" y="486238"/>
                  <a:pt x="520227" y="486238"/>
                </a:cubicBezTo>
                <a:cubicBezTo>
                  <a:pt x="521021" y="484650"/>
                  <a:pt x="521021" y="484650"/>
                  <a:pt x="521021" y="484650"/>
                </a:cubicBezTo>
                <a:close/>
                <a:moveTo>
                  <a:pt x="383702" y="484650"/>
                </a:moveTo>
                <a:cubicBezTo>
                  <a:pt x="385290" y="484650"/>
                  <a:pt x="385290" y="484650"/>
                  <a:pt x="385290" y="484650"/>
                </a:cubicBezTo>
                <a:lnTo>
                  <a:pt x="385290" y="486237"/>
                </a:lnTo>
                <a:cubicBezTo>
                  <a:pt x="383702" y="487825"/>
                  <a:pt x="383702" y="484650"/>
                  <a:pt x="383702" y="484650"/>
                </a:cubicBezTo>
                <a:close/>
                <a:moveTo>
                  <a:pt x="639289" y="483062"/>
                </a:moveTo>
                <a:cubicBezTo>
                  <a:pt x="639289" y="483062"/>
                  <a:pt x="640877" y="484650"/>
                  <a:pt x="640877" y="484650"/>
                </a:cubicBezTo>
                <a:cubicBezTo>
                  <a:pt x="639289" y="484650"/>
                  <a:pt x="639289" y="484650"/>
                  <a:pt x="639289" y="484650"/>
                </a:cubicBezTo>
                <a:cubicBezTo>
                  <a:pt x="639289" y="483062"/>
                  <a:pt x="639289" y="483062"/>
                  <a:pt x="639289" y="483062"/>
                </a:cubicBezTo>
                <a:close/>
                <a:moveTo>
                  <a:pt x="505304" y="483062"/>
                </a:moveTo>
                <a:cubicBezTo>
                  <a:pt x="507844" y="483062"/>
                  <a:pt x="509114" y="484332"/>
                  <a:pt x="509114" y="485602"/>
                </a:cubicBezTo>
                <a:cubicBezTo>
                  <a:pt x="507844" y="486872"/>
                  <a:pt x="505304" y="488142"/>
                  <a:pt x="505304" y="489412"/>
                </a:cubicBezTo>
                <a:cubicBezTo>
                  <a:pt x="504034" y="489412"/>
                  <a:pt x="502764" y="488142"/>
                  <a:pt x="502764" y="486872"/>
                </a:cubicBezTo>
                <a:cubicBezTo>
                  <a:pt x="502764" y="485602"/>
                  <a:pt x="504034" y="484332"/>
                  <a:pt x="505304" y="483062"/>
                </a:cubicBezTo>
                <a:close/>
                <a:moveTo>
                  <a:pt x="286864" y="483062"/>
                </a:moveTo>
                <a:cubicBezTo>
                  <a:pt x="288452" y="483062"/>
                  <a:pt x="288452" y="483062"/>
                  <a:pt x="288452" y="483062"/>
                </a:cubicBezTo>
                <a:cubicBezTo>
                  <a:pt x="288452" y="484650"/>
                  <a:pt x="288452" y="484650"/>
                  <a:pt x="288452" y="484650"/>
                </a:cubicBezTo>
                <a:cubicBezTo>
                  <a:pt x="286864" y="483062"/>
                  <a:pt x="286864" y="483062"/>
                  <a:pt x="286864" y="483062"/>
                </a:cubicBezTo>
                <a:close/>
                <a:moveTo>
                  <a:pt x="232889" y="483062"/>
                </a:moveTo>
                <a:lnTo>
                  <a:pt x="234477" y="483062"/>
                </a:lnTo>
                <a:lnTo>
                  <a:pt x="232889" y="484650"/>
                </a:lnTo>
                <a:close/>
                <a:moveTo>
                  <a:pt x="369414" y="481475"/>
                </a:moveTo>
                <a:lnTo>
                  <a:pt x="371002" y="481475"/>
                </a:lnTo>
                <a:lnTo>
                  <a:pt x="371002" y="483063"/>
                </a:lnTo>
                <a:lnTo>
                  <a:pt x="369414" y="483063"/>
                </a:lnTo>
                <a:close/>
                <a:moveTo>
                  <a:pt x="188334" y="481475"/>
                </a:moveTo>
                <a:cubicBezTo>
                  <a:pt x="189815" y="481475"/>
                  <a:pt x="191297" y="482836"/>
                  <a:pt x="192779" y="482836"/>
                </a:cubicBezTo>
                <a:cubicBezTo>
                  <a:pt x="195742" y="486918"/>
                  <a:pt x="195742" y="486918"/>
                  <a:pt x="195742" y="486918"/>
                </a:cubicBezTo>
                <a:cubicBezTo>
                  <a:pt x="197224" y="485557"/>
                  <a:pt x="200187" y="484196"/>
                  <a:pt x="203150" y="482836"/>
                </a:cubicBezTo>
                <a:cubicBezTo>
                  <a:pt x="207595" y="492361"/>
                  <a:pt x="207595" y="492361"/>
                  <a:pt x="207595" y="492361"/>
                </a:cubicBezTo>
                <a:cubicBezTo>
                  <a:pt x="203150" y="495082"/>
                  <a:pt x="203150" y="495082"/>
                  <a:pt x="203150" y="495082"/>
                </a:cubicBezTo>
                <a:cubicBezTo>
                  <a:pt x="206114" y="496443"/>
                  <a:pt x="209077" y="497803"/>
                  <a:pt x="209077" y="500525"/>
                </a:cubicBezTo>
                <a:cubicBezTo>
                  <a:pt x="206114" y="500525"/>
                  <a:pt x="200187" y="496443"/>
                  <a:pt x="197224" y="500525"/>
                </a:cubicBezTo>
                <a:cubicBezTo>
                  <a:pt x="197224" y="499164"/>
                  <a:pt x="197224" y="499164"/>
                  <a:pt x="197224" y="499164"/>
                </a:cubicBezTo>
                <a:cubicBezTo>
                  <a:pt x="206114" y="495082"/>
                  <a:pt x="192779" y="491000"/>
                  <a:pt x="191297" y="486918"/>
                </a:cubicBezTo>
                <a:cubicBezTo>
                  <a:pt x="189815" y="486918"/>
                  <a:pt x="189815" y="486918"/>
                  <a:pt x="189815" y="486918"/>
                </a:cubicBezTo>
                <a:cubicBezTo>
                  <a:pt x="189815" y="489639"/>
                  <a:pt x="189815" y="489639"/>
                  <a:pt x="189815" y="489639"/>
                </a:cubicBezTo>
                <a:cubicBezTo>
                  <a:pt x="189815" y="489639"/>
                  <a:pt x="188334" y="489639"/>
                  <a:pt x="186852" y="488278"/>
                </a:cubicBezTo>
                <a:cubicBezTo>
                  <a:pt x="189815" y="485557"/>
                  <a:pt x="188334" y="485557"/>
                  <a:pt x="188334" y="481475"/>
                </a:cubicBezTo>
                <a:close/>
                <a:moveTo>
                  <a:pt x="312265" y="479887"/>
                </a:moveTo>
                <a:cubicBezTo>
                  <a:pt x="313852" y="479887"/>
                  <a:pt x="312265" y="481475"/>
                  <a:pt x="313852" y="483062"/>
                </a:cubicBezTo>
                <a:cubicBezTo>
                  <a:pt x="312265" y="484650"/>
                  <a:pt x="312265" y="484650"/>
                  <a:pt x="312265" y="484650"/>
                </a:cubicBezTo>
                <a:cubicBezTo>
                  <a:pt x="310677" y="484650"/>
                  <a:pt x="310677" y="478300"/>
                  <a:pt x="307502" y="481475"/>
                </a:cubicBezTo>
                <a:cubicBezTo>
                  <a:pt x="307502" y="478300"/>
                  <a:pt x="310677" y="479887"/>
                  <a:pt x="312265" y="479887"/>
                </a:cubicBezTo>
                <a:close/>
                <a:moveTo>
                  <a:pt x="769465" y="479887"/>
                </a:moveTo>
                <a:cubicBezTo>
                  <a:pt x="767877" y="481971"/>
                  <a:pt x="769068" y="484402"/>
                  <a:pt x="769663" y="486485"/>
                </a:cubicBezTo>
                <a:lnTo>
                  <a:pt x="766290" y="490999"/>
                </a:lnTo>
                <a:lnTo>
                  <a:pt x="766290" y="491000"/>
                </a:lnTo>
                <a:lnTo>
                  <a:pt x="766290" y="491000"/>
                </a:lnTo>
                <a:lnTo>
                  <a:pt x="764702" y="491000"/>
                </a:lnTo>
                <a:lnTo>
                  <a:pt x="764702" y="487825"/>
                </a:lnTo>
                <a:lnTo>
                  <a:pt x="766290" y="487825"/>
                </a:lnTo>
                <a:lnTo>
                  <a:pt x="766290" y="490999"/>
                </a:lnTo>
                <a:lnTo>
                  <a:pt x="767877" y="486832"/>
                </a:lnTo>
                <a:cubicBezTo>
                  <a:pt x="764702" y="485443"/>
                  <a:pt x="764702" y="484054"/>
                  <a:pt x="764702" y="481276"/>
                </a:cubicBezTo>
                <a:cubicBezTo>
                  <a:pt x="766290" y="481276"/>
                  <a:pt x="767877" y="479887"/>
                  <a:pt x="769465" y="479887"/>
                </a:cubicBezTo>
                <a:close/>
                <a:moveTo>
                  <a:pt x="707552" y="479887"/>
                </a:moveTo>
                <a:cubicBezTo>
                  <a:pt x="709140" y="479887"/>
                  <a:pt x="709140" y="479887"/>
                  <a:pt x="709140" y="479887"/>
                </a:cubicBezTo>
                <a:cubicBezTo>
                  <a:pt x="707552" y="481475"/>
                  <a:pt x="707552" y="481475"/>
                  <a:pt x="707552" y="481475"/>
                </a:cubicBezTo>
                <a:cubicBezTo>
                  <a:pt x="707552" y="479887"/>
                  <a:pt x="707552" y="479887"/>
                  <a:pt x="707552" y="479887"/>
                </a:cubicBezTo>
                <a:close/>
                <a:moveTo>
                  <a:pt x="611244" y="479887"/>
                </a:moveTo>
                <a:cubicBezTo>
                  <a:pt x="611244" y="479887"/>
                  <a:pt x="612302" y="481475"/>
                  <a:pt x="612302" y="483062"/>
                </a:cubicBezTo>
                <a:cubicBezTo>
                  <a:pt x="611244" y="483062"/>
                  <a:pt x="610185" y="484650"/>
                  <a:pt x="609127" y="481475"/>
                </a:cubicBezTo>
                <a:cubicBezTo>
                  <a:pt x="611244" y="479887"/>
                  <a:pt x="611244" y="479887"/>
                  <a:pt x="611244" y="479887"/>
                </a:cubicBezTo>
                <a:close/>
                <a:moveTo>
                  <a:pt x="277340" y="479887"/>
                </a:moveTo>
                <a:cubicBezTo>
                  <a:pt x="278927" y="481342"/>
                  <a:pt x="280515" y="482797"/>
                  <a:pt x="282102" y="481342"/>
                </a:cubicBezTo>
                <a:cubicBezTo>
                  <a:pt x="283690" y="479887"/>
                  <a:pt x="283690" y="481342"/>
                  <a:pt x="285277" y="481342"/>
                </a:cubicBezTo>
                <a:cubicBezTo>
                  <a:pt x="282102" y="487163"/>
                  <a:pt x="288452" y="492984"/>
                  <a:pt x="283690" y="497350"/>
                </a:cubicBezTo>
                <a:cubicBezTo>
                  <a:pt x="278927" y="495895"/>
                  <a:pt x="280515" y="491529"/>
                  <a:pt x="277340" y="488618"/>
                </a:cubicBezTo>
                <a:cubicBezTo>
                  <a:pt x="278927" y="485708"/>
                  <a:pt x="275752" y="481342"/>
                  <a:pt x="277340" y="479887"/>
                </a:cubicBezTo>
                <a:close/>
                <a:moveTo>
                  <a:pt x="728190" y="479729"/>
                </a:moveTo>
                <a:cubicBezTo>
                  <a:pt x="726999" y="484015"/>
                  <a:pt x="728190" y="489730"/>
                  <a:pt x="728190" y="492588"/>
                </a:cubicBezTo>
                <a:cubicBezTo>
                  <a:pt x="725809" y="491159"/>
                  <a:pt x="725809" y="491159"/>
                  <a:pt x="725809" y="491159"/>
                </a:cubicBezTo>
                <a:cubicBezTo>
                  <a:pt x="723427" y="492588"/>
                  <a:pt x="723427" y="492588"/>
                  <a:pt x="723427" y="492588"/>
                </a:cubicBezTo>
                <a:cubicBezTo>
                  <a:pt x="723427" y="491159"/>
                  <a:pt x="723427" y="488301"/>
                  <a:pt x="725809" y="486873"/>
                </a:cubicBezTo>
                <a:cubicBezTo>
                  <a:pt x="724618" y="485444"/>
                  <a:pt x="724618" y="482586"/>
                  <a:pt x="723427" y="481157"/>
                </a:cubicBezTo>
                <a:cubicBezTo>
                  <a:pt x="724618" y="478300"/>
                  <a:pt x="726999" y="481157"/>
                  <a:pt x="728190" y="479729"/>
                </a:cubicBezTo>
                <a:close/>
                <a:moveTo>
                  <a:pt x="794864" y="479570"/>
                </a:moveTo>
                <a:cubicBezTo>
                  <a:pt x="796452" y="478300"/>
                  <a:pt x="796452" y="479570"/>
                  <a:pt x="796452" y="480840"/>
                </a:cubicBezTo>
                <a:cubicBezTo>
                  <a:pt x="796452" y="482110"/>
                  <a:pt x="796452" y="483380"/>
                  <a:pt x="794864" y="484650"/>
                </a:cubicBezTo>
                <a:cubicBezTo>
                  <a:pt x="794864" y="479570"/>
                  <a:pt x="794864" y="479570"/>
                  <a:pt x="794864" y="479570"/>
                </a:cubicBezTo>
                <a:close/>
                <a:moveTo>
                  <a:pt x="120177" y="478300"/>
                </a:moveTo>
                <a:cubicBezTo>
                  <a:pt x="120177" y="478300"/>
                  <a:pt x="123352" y="481475"/>
                  <a:pt x="123352" y="483063"/>
                </a:cubicBezTo>
                <a:cubicBezTo>
                  <a:pt x="120177" y="483063"/>
                  <a:pt x="120177" y="483063"/>
                  <a:pt x="120177" y="483063"/>
                </a:cubicBezTo>
                <a:cubicBezTo>
                  <a:pt x="120177" y="478300"/>
                  <a:pt x="120177" y="478300"/>
                  <a:pt x="120177" y="478300"/>
                </a:cubicBezTo>
                <a:close/>
                <a:moveTo>
                  <a:pt x="791690" y="476712"/>
                </a:moveTo>
                <a:cubicBezTo>
                  <a:pt x="791690" y="476712"/>
                  <a:pt x="793277" y="476712"/>
                  <a:pt x="793277" y="476712"/>
                </a:cubicBezTo>
                <a:cubicBezTo>
                  <a:pt x="793277" y="478299"/>
                  <a:pt x="791690" y="479887"/>
                  <a:pt x="791690" y="479887"/>
                </a:cubicBezTo>
                <a:cubicBezTo>
                  <a:pt x="790102" y="479887"/>
                  <a:pt x="790102" y="476712"/>
                  <a:pt x="791690" y="476712"/>
                </a:cubicBezTo>
                <a:close/>
                <a:moveTo>
                  <a:pt x="711785" y="476712"/>
                </a:moveTo>
                <a:cubicBezTo>
                  <a:pt x="713902" y="478299"/>
                  <a:pt x="713902" y="481475"/>
                  <a:pt x="713902" y="484650"/>
                </a:cubicBezTo>
                <a:cubicBezTo>
                  <a:pt x="711785" y="484650"/>
                  <a:pt x="712844" y="481475"/>
                  <a:pt x="710727" y="479887"/>
                </a:cubicBezTo>
                <a:cubicBezTo>
                  <a:pt x="711785" y="476712"/>
                  <a:pt x="711785" y="476712"/>
                  <a:pt x="711785" y="476712"/>
                </a:cubicBezTo>
                <a:close/>
                <a:moveTo>
                  <a:pt x="754724" y="473537"/>
                </a:moveTo>
                <a:cubicBezTo>
                  <a:pt x="757445" y="473537"/>
                  <a:pt x="758806" y="478300"/>
                  <a:pt x="761527" y="479887"/>
                </a:cubicBezTo>
                <a:cubicBezTo>
                  <a:pt x="758806" y="479887"/>
                  <a:pt x="756084" y="483062"/>
                  <a:pt x="756084" y="484650"/>
                </a:cubicBezTo>
                <a:cubicBezTo>
                  <a:pt x="756084" y="484650"/>
                  <a:pt x="756084" y="481475"/>
                  <a:pt x="756084" y="479887"/>
                </a:cubicBezTo>
                <a:cubicBezTo>
                  <a:pt x="756084" y="479887"/>
                  <a:pt x="757445" y="479887"/>
                  <a:pt x="757445" y="478300"/>
                </a:cubicBezTo>
                <a:cubicBezTo>
                  <a:pt x="756084" y="478300"/>
                  <a:pt x="752002" y="476712"/>
                  <a:pt x="754724" y="473537"/>
                </a:cubicBezTo>
                <a:close/>
                <a:moveTo>
                  <a:pt x="544039" y="471950"/>
                </a:moveTo>
                <a:cubicBezTo>
                  <a:pt x="545627" y="471950"/>
                  <a:pt x="545627" y="471950"/>
                  <a:pt x="545627" y="471950"/>
                </a:cubicBezTo>
                <a:lnTo>
                  <a:pt x="545627" y="473538"/>
                </a:lnTo>
                <a:cubicBezTo>
                  <a:pt x="544039" y="473538"/>
                  <a:pt x="544039" y="473538"/>
                  <a:pt x="544039" y="473538"/>
                </a:cubicBezTo>
                <a:cubicBezTo>
                  <a:pt x="544039" y="471950"/>
                  <a:pt x="544039" y="471950"/>
                  <a:pt x="544039" y="471950"/>
                </a:cubicBezTo>
                <a:close/>
                <a:moveTo>
                  <a:pt x="612302" y="470362"/>
                </a:moveTo>
                <a:cubicBezTo>
                  <a:pt x="613890" y="470362"/>
                  <a:pt x="613890" y="472479"/>
                  <a:pt x="613890" y="473537"/>
                </a:cubicBezTo>
                <a:cubicBezTo>
                  <a:pt x="613890" y="473537"/>
                  <a:pt x="612302" y="473537"/>
                  <a:pt x="612302" y="473537"/>
                </a:cubicBezTo>
                <a:cubicBezTo>
                  <a:pt x="610715" y="472479"/>
                  <a:pt x="609127" y="471420"/>
                  <a:pt x="612302" y="470362"/>
                </a:cubicBezTo>
                <a:close/>
                <a:moveTo>
                  <a:pt x="164627" y="470362"/>
                </a:moveTo>
                <a:cubicBezTo>
                  <a:pt x="164627" y="471553"/>
                  <a:pt x="166215" y="473934"/>
                  <a:pt x="166215" y="475125"/>
                </a:cubicBezTo>
                <a:cubicBezTo>
                  <a:pt x="164627" y="473934"/>
                  <a:pt x="161452" y="475125"/>
                  <a:pt x="163040" y="473934"/>
                </a:cubicBezTo>
                <a:cubicBezTo>
                  <a:pt x="164627" y="470362"/>
                  <a:pt x="164627" y="470362"/>
                  <a:pt x="164627" y="470362"/>
                </a:cubicBezTo>
                <a:close/>
                <a:moveTo>
                  <a:pt x="758352" y="468775"/>
                </a:moveTo>
                <a:lnTo>
                  <a:pt x="759940" y="468775"/>
                </a:lnTo>
                <a:lnTo>
                  <a:pt x="758352" y="470363"/>
                </a:lnTo>
                <a:close/>
                <a:moveTo>
                  <a:pt x="532133" y="468775"/>
                </a:moveTo>
                <a:cubicBezTo>
                  <a:pt x="532927" y="468775"/>
                  <a:pt x="532927" y="469833"/>
                  <a:pt x="532927" y="470892"/>
                </a:cubicBezTo>
                <a:cubicBezTo>
                  <a:pt x="532133" y="471950"/>
                  <a:pt x="532133" y="471950"/>
                  <a:pt x="532133" y="471950"/>
                </a:cubicBezTo>
                <a:cubicBezTo>
                  <a:pt x="531339" y="469833"/>
                  <a:pt x="531339" y="469833"/>
                  <a:pt x="531339" y="469833"/>
                </a:cubicBezTo>
                <a:cubicBezTo>
                  <a:pt x="532133" y="468775"/>
                  <a:pt x="532133" y="468775"/>
                  <a:pt x="532133" y="468775"/>
                </a:cubicBezTo>
                <a:close/>
                <a:moveTo>
                  <a:pt x="366240" y="468775"/>
                </a:moveTo>
                <a:cubicBezTo>
                  <a:pt x="367827" y="468775"/>
                  <a:pt x="367827" y="470164"/>
                  <a:pt x="369415" y="470164"/>
                </a:cubicBezTo>
                <a:cubicBezTo>
                  <a:pt x="366240" y="474331"/>
                  <a:pt x="372590" y="477110"/>
                  <a:pt x="371003" y="479888"/>
                </a:cubicBezTo>
                <a:cubicBezTo>
                  <a:pt x="364652" y="477110"/>
                  <a:pt x="366240" y="472942"/>
                  <a:pt x="366240" y="468775"/>
                </a:cubicBezTo>
                <a:close/>
                <a:moveTo>
                  <a:pt x="423231" y="467187"/>
                </a:moveTo>
                <a:cubicBezTo>
                  <a:pt x="426089" y="468642"/>
                  <a:pt x="427517" y="474463"/>
                  <a:pt x="427517" y="478829"/>
                </a:cubicBezTo>
                <a:cubicBezTo>
                  <a:pt x="430375" y="481739"/>
                  <a:pt x="433233" y="477374"/>
                  <a:pt x="436090" y="480284"/>
                </a:cubicBezTo>
                <a:cubicBezTo>
                  <a:pt x="434661" y="484650"/>
                  <a:pt x="430375" y="478829"/>
                  <a:pt x="427517" y="481739"/>
                </a:cubicBezTo>
                <a:cubicBezTo>
                  <a:pt x="424660" y="480284"/>
                  <a:pt x="426089" y="471553"/>
                  <a:pt x="421802" y="470097"/>
                </a:cubicBezTo>
                <a:cubicBezTo>
                  <a:pt x="423231" y="467187"/>
                  <a:pt x="423231" y="467187"/>
                  <a:pt x="423231" y="467187"/>
                </a:cubicBezTo>
                <a:close/>
                <a:moveTo>
                  <a:pt x="584918" y="466923"/>
                </a:moveTo>
                <a:cubicBezTo>
                  <a:pt x="586109" y="465600"/>
                  <a:pt x="588490" y="465600"/>
                  <a:pt x="588490" y="468246"/>
                </a:cubicBezTo>
                <a:cubicBezTo>
                  <a:pt x="588490" y="470892"/>
                  <a:pt x="587299" y="472215"/>
                  <a:pt x="584918" y="473538"/>
                </a:cubicBezTo>
                <a:cubicBezTo>
                  <a:pt x="583727" y="472215"/>
                  <a:pt x="583727" y="468246"/>
                  <a:pt x="584918" y="466923"/>
                </a:cubicBezTo>
                <a:close/>
                <a:moveTo>
                  <a:pt x="774227" y="465600"/>
                </a:moveTo>
                <a:cubicBezTo>
                  <a:pt x="774227" y="465600"/>
                  <a:pt x="775815" y="465600"/>
                  <a:pt x="775815" y="467187"/>
                </a:cubicBezTo>
                <a:cubicBezTo>
                  <a:pt x="774227" y="468775"/>
                  <a:pt x="774227" y="468775"/>
                  <a:pt x="774227" y="468775"/>
                </a:cubicBezTo>
                <a:cubicBezTo>
                  <a:pt x="774227" y="465600"/>
                  <a:pt x="774227" y="465600"/>
                  <a:pt x="774227" y="465600"/>
                </a:cubicBezTo>
                <a:close/>
                <a:moveTo>
                  <a:pt x="612619" y="465600"/>
                </a:moveTo>
                <a:cubicBezTo>
                  <a:pt x="613889" y="469410"/>
                  <a:pt x="608809" y="468140"/>
                  <a:pt x="608809" y="471950"/>
                </a:cubicBezTo>
                <a:cubicBezTo>
                  <a:pt x="607539" y="470680"/>
                  <a:pt x="607539" y="470680"/>
                  <a:pt x="607539" y="470680"/>
                </a:cubicBezTo>
                <a:cubicBezTo>
                  <a:pt x="608809" y="469410"/>
                  <a:pt x="610079" y="465600"/>
                  <a:pt x="612619" y="465600"/>
                </a:cubicBezTo>
                <a:close/>
                <a:moveTo>
                  <a:pt x="186058" y="465600"/>
                </a:moveTo>
                <a:cubicBezTo>
                  <a:pt x="186852" y="465600"/>
                  <a:pt x="186852" y="467187"/>
                  <a:pt x="186852" y="468775"/>
                </a:cubicBezTo>
                <a:cubicBezTo>
                  <a:pt x="186058" y="468775"/>
                  <a:pt x="186058" y="468775"/>
                  <a:pt x="185264" y="467187"/>
                </a:cubicBezTo>
                <a:cubicBezTo>
                  <a:pt x="186058" y="465600"/>
                  <a:pt x="186058" y="465600"/>
                  <a:pt x="186058" y="465600"/>
                </a:cubicBezTo>
                <a:close/>
                <a:moveTo>
                  <a:pt x="114960" y="465600"/>
                </a:moveTo>
                <a:lnTo>
                  <a:pt x="119042" y="465600"/>
                </a:lnTo>
                <a:cubicBezTo>
                  <a:pt x="116321" y="469767"/>
                  <a:pt x="121764" y="469767"/>
                  <a:pt x="120403" y="473935"/>
                </a:cubicBezTo>
                <a:cubicBezTo>
                  <a:pt x="119042" y="475324"/>
                  <a:pt x="117682" y="476713"/>
                  <a:pt x="114960" y="476713"/>
                </a:cubicBezTo>
                <a:cubicBezTo>
                  <a:pt x="113600" y="476713"/>
                  <a:pt x="117682" y="469767"/>
                  <a:pt x="112239" y="471156"/>
                </a:cubicBezTo>
                <a:cubicBezTo>
                  <a:pt x="112239" y="469767"/>
                  <a:pt x="117682" y="468378"/>
                  <a:pt x="114960" y="465600"/>
                </a:cubicBezTo>
                <a:close/>
                <a:moveTo>
                  <a:pt x="810739" y="464012"/>
                </a:moveTo>
                <a:lnTo>
                  <a:pt x="812327" y="464012"/>
                </a:lnTo>
                <a:lnTo>
                  <a:pt x="812327" y="465600"/>
                </a:lnTo>
                <a:lnTo>
                  <a:pt x="810739" y="465600"/>
                </a:lnTo>
                <a:close/>
                <a:moveTo>
                  <a:pt x="639289" y="464012"/>
                </a:moveTo>
                <a:cubicBezTo>
                  <a:pt x="640877" y="464012"/>
                  <a:pt x="640877" y="464012"/>
                  <a:pt x="640877" y="465600"/>
                </a:cubicBezTo>
                <a:cubicBezTo>
                  <a:pt x="640877" y="468775"/>
                  <a:pt x="640877" y="468775"/>
                  <a:pt x="640877" y="468775"/>
                </a:cubicBezTo>
                <a:cubicBezTo>
                  <a:pt x="639289" y="464012"/>
                  <a:pt x="639289" y="464012"/>
                  <a:pt x="639289" y="464012"/>
                </a:cubicBezTo>
                <a:close/>
                <a:moveTo>
                  <a:pt x="151927" y="464012"/>
                </a:moveTo>
                <a:lnTo>
                  <a:pt x="156690" y="465600"/>
                </a:lnTo>
                <a:lnTo>
                  <a:pt x="156690" y="468775"/>
                </a:lnTo>
                <a:lnTo>
                  <a:pt x="151927" y="465600"/>
                </a:lnTo>
                <a:close/>
                <a:moveTo>
                  <a:pt x="646522" y="462425"/>
                </a:moveTo>
                <a:cubicBezTo>
                  <a:pt x="649344" y="462425"/>
                  <a:pt x="650755" y="466592"/>
                  <a:pt x="653577" y="466592"/>
                </a:cubicBezTo>
                <a:cubicBezTo>
                  <a:pt x="650755" y="466592"/>
                  <a:pt x="647933" y="467981"/>
                  <a:pt x="646522" y="469371"/>
                </a:cubicBezTo>
                <a:cubicBezTo>
                  <a:pt x="646522" y="470760"/>
                  <a:pt x="647933" y="472149"/>
                  <a:pt x="646522" y="473538"/>
                </a:cubicBezTo>
                <a:cubicBezTo>
                  <a:pt x="645110" y="473538"/>
                  <a:pt x="645110" y="472149"/>
                  <a:pt x="643699" y="472149"/>
                </a:cubicBezTo>
                <a:cubicBezTo>
                  <a:pt x="645110" y="469371"/>
                  <a:pt x="645110" y="469371"/>
                  <a:pt x="645110" y="469371"/>
                </a:cubicBezTo>
                <a:cubicBezTo>
                  <a:pt x="646522" y="467981"/>
                  <a:pt x="640877" y="463814"/>
                  <a:pt x="646522" y="462425"/>
                </a:cubicBezTo>
                <a:close/>
                <a:moveTo>
                  <a:pt x="634130" y="462425"/>
                </a:moveTo>
                <a:cubicBezTo>
                  <a:pt x="635321" y="464013"/>
                  <a:pt x="637702" y="464013"/>
                  <a:pt x="637702" y="467188"/>
                </a:cubicBezTo>
                <a:cubicBezTo>
                  <a:pt x="637702" y="467188"/>
                  <a:pt x="636511" y="467188"/>
                  <a:pt x="635321" y="467188"/>
                </a:cubicBezTo>
                <a:cubicBezTo>
                  <a:pt x="636511" y="464013"/>
                  <a:pt x="632939" y="465600"/>
                  <a:pt x="634130" y="462425"/>
                </a:cubicBezTo>
                <a:close/>
                <a:moveTo>
                  <a:pt x="469427" y="462425"/>
                </a:moveTo>
                <a:lnTo>
                  <a:pt x="471015" y="462425"/>
                </a:lnTo>
                <a:lnTo>
                  <a:pt x="471015" y="464013"/>
                </a:lnTo>
                <a:close/>
                <a:moveTo>
                  <a:pt x="664689" y="462226"/>
                </a:moveTo>
                <a:lnTo>
                  <a:pt x="663328" y="467783"/>
                </a:lnTo>
                <a:cubicBezTo>
                  <a:pt x="661968" y="466393"/>
                  <a:pt x="659246" y="465004"/>
                  <a:pt x="657886" y="467783"/>
                </a:cubicBezTo>
                <a:cubicBezTo>
                  <a:pt x="659246" y="467783"/>
                  <a:pt x="659246" y="470561"/>
                  <a:pt x="659246" y="471950"/>
                </a:cubicBezTo>
                <a:cubicBezTo>
                  <a:pt x="655164" y="471950"/>
                  <a:pt x="659246" y="466393"/>
                  <a:pt x="655164" y="466393"/>
                </a:cubicBezTo>
                <a:cubicBezTo>
                  <a:pt x="657886" y="466393"/>
                  <a:pt x="659246" y="460837"/>
                  <a:pt x="664689" y="462226"/>
                </a:cubicBezTo>
                <a:close/>
                <a:moveTo>
                  <a:pt x="485302" y="460837"/>
                </a:moveTo>
                <a:cubicBezTo>
                  <a:pt x="486890" y="462424"/>
                  <a:pt x="486890" y="464012"/>
                  <a:pt x="488477" y="465599"/>
                </a:cubicBezTo>
                <a:cubicBezTo>
                  <a:pt x="486890" y="467187"/>
                  <a:pt x="486890" y="467187"/>
                  <a:pt x="485302" y="467187"/>
                </a:cubicBezTo>
                <a:cubicBezTo>
                  <a:pt x="485302" y="464012"/>
                  <a:pt x="482127" y="462424"/>
                  <a:pt x="485302" y="460837"/>
                </a:cubicBezTo>
                <a:close/>
                <a:moveTo>
                  <a:pt x="407514" y="460837"/>
                </a:moveTo>
                <a:cubicBezTo>
                  <a:pt x="409102" y="460837"/>
                  <a:pt x="409102" y="460837"/>
                  <a:pt x="409102" y="460837"/>
                </a:cubicBezTo>
                <a:cubicBezTo>
                  <a:pt x="409102" y="460837"/>
                  <a:pt x="409102" y="462425"/>
                  <a:pt x="409102" y="462425"/>
                </a:cubicBezTo>
                <a:cubicBezTo>
                  <a:pt x="407514" y="460837"/>
                  <a:pt x="407514" y="460837"/>
                  <a:pt x="407514" y="460837"/>
                </a:cubicBezTo>
                <a:close/>
                <a:moveTo>
                  <a:pt x="639289" y="459250"/>
                </a:moveTo>
                <a:cubicBezTo>
                  <a:pt x="640877" y="459250"/>
                  <a:pt x="640877" y="459250"/>
                  <a:pt x="640877" y="460837"/>
                </a:cubicBezTo>
                <a:cubicBezTo>
                  <a:pt x="640877" y="462425"/>
                  <a:pt x="640877" y="462425"/>
                  <a:pt x="640877" y="462425"/>
                </a:cubicBezTo>
                <a:cubicBezTo>
                  <a:pt x="639289" y="462425"/>
                  <a:pt x="639289" y="460837"/>
                  <a:pt x="639289" y="459250"/>
                </a:cubicBezTo>
                <a:close/>
                <a:moveTo>
                  <a:pt x="594839" y="459250"/>
                </a:moveTo>
                <a:lnTo>
                  <a:pt x="596427" y="459250"/>
                </a:lnTo>
                <a:lnTo>
                  <a:pt x="596427" y="460838"/>
                </a:lnTo>
                <a:lnTo>
                  <a:pt x="594839" y="460838"/>
                </a:lnTo>
                <a:close/>
                <a:moveTo>
                  <a:pt x="531339" y="459250"/>
                </a:moveTo>
                <a:lnTo>
                  <a:pt x="532927" y="459250"/>
                </a:lnTo>
                <a:lnTo>
                  <a:pt x="532927" y="460838"/>
                </a:lnTo>
                <a:lnTo>
                  <a:pt x="531339" y="460838"/>
                </a:lnTo>
                <a:close/>
                <a:moveTo>
                  <a:pt x="523402" y="459250"/>
                </a:moveTo>
                <a:lnTo>
                  <a:pt x="523402" y="462822"/>
                </a:lnTo>
                <a:cubicBezTo>
                  <a:pt x="523402" y="464013"/>
                  <a:pt x="521814" y="462822"/>
                  <a:pt x="521814" y="462822"/>
                </a:cubicBezTo>
                <a:cubicBezTo>
                  <a:pt x="521814" y="461631"/>
                  <a:pt x="523402" y="460441"/>
                  <a:pt x="523402" y="459250"/>
                </a:cubicBezTo>
                <a:close/>
                <a:moveTo>
                  <a:pt x="471014" y="459250"/>
                </a:moveTo>
                <a:lnTo>
                  <a:pt x="472602" y="459250"/>
                </a:lnTo>
                <a:lnTo>
                  <a:pt x="472602" y="460838"/>
                </a:lnTo>
                <a:lnTo>
                  <a:pt x="471014" y="460838"/>
                </a:lnTo>
                <a:close/>
                <a:moveTo>
                  <a:pt x="382115" y="459250"/>
                </a:moveTo>
                <a:cubicBezTo>
                  <a:pt x="383702" y="460838"/>
                  <a:pt x="383702" y="464013"/>
                  <a:pt x="383702" y="465600"/>
                </a:cubicBezTo>
                <a:cubicBezTo>
                  <a:pt x="382115" y="467188"/>
                  <a:pt x="382115" y="464013"/>
                  <a:pt x="380527" y="464013"/>
                </a:cubicBezTo>
                <a:cubicBezTo>
                  <a:pt x="382115" y="464013"/>
                  <a:pt x="382115" y="460838"/>
                  <a:pt x="382115" y="459250"/>
                </a:cubicBezTo>
                <a:close/>
                <a:moveTo>
                  <a:pt x="291627" y="459250"/>
                </a:moveTo>
                <a:cubicBezTo>
                  <a:pt x="293215" y="459250"/>
                  <a:pt x="293215" y="460837"/>
                  <a:pt x="293215" y="462425"/>
                </a:cubicBezTo>
                <a:cubicBezTo>
                  <a:pt x="291627" y="462425"/>
                  <a:pt x="291627" y="460837"/>
                  <a:pt x="291627" y="460837"/>
                </a:cubicBezTo>
                <a:cubicBezTo>
                  <a:pt x="291627" y="459250"/>
                  <a:pt x="291627" y="459250"/>
                  <a:pt x="291627" y="459250"/>
                </a:cubicBezTo>
                <a:close/>
                <a:moveTo>
                  <a:pt x="256702" y="459250"/>
                </a:moveTo>
                <a:cubicBezTo>
                  <a:pt x="259877" y="460441"/>
                  <a:pt x="263052" y="460441"/>
                  <a:pt x="261465" y="462822"/>
                </a:cubicBezTo>
                <a:cubicBezTo>
                  <a:pt x="259877" y="464013"/>
                  <a:pt x="258290" y="462822"/>
                  <a:pt x="258290" y="462822"/>
                </a:cubicBezTo>
                <a:cubicBezTo>
                  <a:pt x="256702" y="459250"/>
                  <a:pt x="256702" y="459250"/>
                  <a:pt x="256702" y="459250"/>
                </a:cubicBezTo>
                <a:close/>
                <a:moveTo>
                  <a:pt x="741796" y="457662"/>
                </a:moveTo>
                <a:cubicBezTo>
                  <a:pt x="747239" y="459051"/>
                  <a:pt x="739075" y="464608"/>
                  <a:pt x="743157" y="468775"/>
                </a:cubicBezTo>
                <a:cubicBezTo>
                  <a:pt x="741796" y="465997"/>
                  <a:pt x="737714" y="467386"/>
                  <a:pt x="739075" y="464608"/>
                </a:cubicBezTo>
                <a:cubicBezTo>
                  <a:pt x="741796" y="463218"/>
                  <a:pt x="741796" y="460440"/>
                  <a:pt x="741796" y="457662"/>
                </a:cubicBezTo>
                <a:close/>
                <a:moveTo>
                  <a:pt x="571027" y="457662"/>
                </a:moveTo>
                <a:cubicBezTo>
                  <a:pt x="571027" y="459250"/>
                  <a:pt x="571027" y="459250"/>
                  <a:pt x="571027" y="459250"/>
                </a:cubicBezTo>
                <a:cubicBezTo>
                  <a:pt x="571027" y="459250"/>
                  <a:pt x="569439" y="459250"/>
                  <a:pt x="569439" y="459250"/>
                </a:cubicBezTo>
                <a:cubicBezTo>
                  <a:pt x="571027" y="457662"/>
                  <a:pt x="571027" y="457662"/>
                  <a:pt x="571027" y="457662"/>
                </a:cubicBezTo>
                <a:close/>
                <a:moveTo>
                  <a:pt x="155101" y="457662"/>
                </a:moveTo>
                <a:cubicBezTo>
                  <a:pt x="156689" y="457662"/>
                  <a:pt x="156689" y="459779"/>
                  <a:pt x="156689" y="460837"/>
                </a:cubicBezTo>
                <a:cubicBezTo>
                  <a:pt x="155101" y="460837"/>
                  <a:pt x="153514" y="459779"/>
                  <a:pt x="153514" y="459779"/>
                </a:cubicBezTo>
                <a:cubicBezTo>
                  <a:pt x="155101" y="457662"/>
                  <a:pt x="155101" y="457662"/>
                  <a:pt x="155101" y="457662"/>
                </a:cubicBezTo>
                <a:close/>
                <a:moveTo>
                  <a:pt x="821141" y="457170"/>
                </a:moveTo>
                <a:lnTo>
                  <a:pt x="823440" y="457662"/>
                </a:lnTo>
                <a:cubicBezTo>
                  <a:pt x="824631" y="457322"/>
                  <a:pt x="825821" y="456982"/>
                  <a:pt x="826615" y="458343"/>
                </a:cubicBezTo>
                <a:cubicBezTo>
                  <a:pt x="826615" y="459704"/>
                  <a:pt x="823440" y="458343"/>
                  <a:pt x="823440" y="459704"/>
                </a:cubicBezTo>
                <a:cubicBezTo>
                  <a:pt x="823440" y="462425"/>
                  <a:pt x="823440" y="462425"/>
                  <a:pt x="823440" y="462425"/>
                </a:cubicBezTo>
                <a:close/>
                <a:moveTo>
                  <a:pt x="820773" y="456329"/>
                </a:moveTo>
                <a:lnTo>
                  <a:pt x="821141" y="457170"/>
                </a:lnTo>
                <a:lnTo>
                  <a:pt x="820265" y="456982"/>
                </a:lnTo>
                <a:close/>
                <a:moveTo>
                  <a:pt x="594443" y="456075"/>
                </a:moveTo>
                <a:lnTo>
                  <a:pt x="598015" y="457133"/>
                </a:lnTo>
                <a:cubicBezTo>
                  <a:pt x="598015" y="459250"/>
                  <a:pt x="596824" y="458192"/>
                  <a:pt x="595634" y="458192"/>
                </a:cubicBezTo>
                <a:cubicBezTo>
                  <a:pt x="594443" y="458192"/>
                  <a:pt x="593252" y="457133"/>
                  <a:pt x="594443" y="456075"/>
                </a:cubicBezTo>
                <a:close/>
                <a:moveTo>
                  <a:pt x="131289" y="456075"/>
                </a:moveTo>
                <a:cubicBezTo>
                  <a:pt x="132650" y="458721"/>
                  <a:pt x="140814" y="457398"/>
                  <a:pt x="138092" y="462690"/>
                </a:cubicBezTo>
                <a:cubicBezTo>
                  <a:pt x="140814" y="462690"/>
                  <a:pt x="140814" y="462690"/>
                  <a:pt x="140814" y="462690"/>
                </a:cubicBezTo>
                <a:cubicBezTo>
                  <a:pt x="140814" y="465335"/>
                  <a:pt x="138092" y="469304"/>
                  <a:pt x="139453" y="471950"/>
                </a:cubicBezTo>
                <a:cubicBezTo>
                  <a:pt x="136732" y="467981"/>
                  <a:pt x="131289" y="464012"/>
                  <a:pt x="132650" y="457398"/>
                </a:cubicBezTo>
                <a:cubicBezTo>
                  <a:pt x="131289" y="456075"/>
                  <a:pt x="131289" y="456075"/>
                  <a:pt x="131289" y="456075"/>
                </a:cubicBezTo>
                <a:close/>
                <a:moveTo>
                  <a:pt x="620239" y="456074"/>
                </a:moveTo>
                <a:cubicBezTo>
                  <a:pt x="620239" y="456074"/>
                  <a:pt x="620239" y="454487"/>
                  <a:pt x="621827" y="456074"/>
                </a:cubicBezTo>
                <a:cubicBezTo>
                  <a:pt x="621827" y="457662"/>
                  <a:pt x="621827" y="457662"/>
                  <a:pt x="621827" y="457662"/>
                </a:cubicBezTo>
                <a:cubicBezTo>
                  <a:pt x="620239" y="457662"/>
                  <a:pt x="620239" y="456074"/>
                  <a:pt x="620239" y="456074"/>
                </a:cubicBezTo>
                <a:close/>
                <a:moveTo>
                  <a:pt x="540864" y="454487"/>
                </a:moveTo>
                <a:cubicBezTo>
                  <a:pt x="543510" y="454487"/>
                  <a:pt x="543510" y="455848"/>
                  <a:pt x="543510" y="457208"/>
                </a:cubicBezTo>
                <a:cubicBezTo>
                  <a:pt x="548802" y="455848"/>
                  <a:pt x="548802" y="455848"/>
                  <a:pt x="548802" y="455848"/>
                </a:cubicBezTo>
                <a:cubicBezTo>
                  <a:pt x="548802" y="458569"/>
                  <a:pt x="548802" y="458569"/>
                  <a:pt x="548802" y="458569"/>
                </a:cubicBezTo>
                <a:cubicBezTo>
                  <a:pt x="546156" y="458569"/>
                  <a:pt x="543510" y="464012"/>
                  <a:pt x="542187" y="459930"/>
                </a:cubicBezTo>
                <a:cubicBezTo>
                  <a:pt x="540864" y="454487"/>
                  <a:pt x="540864" y="454487"/>
                  <a:pt x="540864" y="454487"/>
                </a:cubicBezTo>
                <a:close/>
                <a:moveTo>
                  <a:pt x="750415" y="452900"/>
                </a:moveTo>
                <a:lnTo>
                  <a:pt x="750415" y="458343"/>
                </a:lnTo>
                <a:cubicBezTo>
                  <a:pt x="750415" y="458343"/>
                  <a:pt x="750415" y="459704"/>
                  <a:pt x="748828" y="461064"/>
                </a:cubicBezTo>
                <a:cubicBezTo>
                  <a:pt x="747240" y="458343"/>
                  <a:pt x="745653" y="462425"/>
                  <a:pt x="744065" y="459704"/>
                </a:cubicBezTo>
                <a:cubicBezTo>
                  <a:pt x="747240" y="458343"/>
                  <a:pt x="747240" y="454261"/>
                  <a:pt x="750415" y="452900"/>
                </a:cubicBezTo>
                <a:close/>
                <a:moveTo>
                  <a:pt x="472602" y="452900"/>
                </a:moveTo>
                <a:lnTo>
                  <a:pt x="472602" y="457662"/>
                </a:lnTo>
                <a:cubicBezTo>
                  <a:pt x="470062" y="457662"/>
                  <a:pt x="468792" y="454487"/>
                  <a:pt x="467522" y="459250"/>
                </a:cubicBezTo>
                <a:cubicBezTo>
                  <a:pt x="466252" y="459250"/>
                  <a:pt x="467522" y="457662"/>
                  <a:pt x="467522" y="456075"/>
                </a:cubicBezTo>
                <a:cubicBezTo>
                  <a:pt x="470062" y="456075"/>
                  <a:pt x="471332" y="452900"/>
                  <a:pt x="472602" y="452900"/>
                </a:cubicBezTo>
                <a:close/>
                <a:moveTo>
                  <a:pt x="528364" y="449129"/>
                </a:moveTo>
                <a:cubicBezTo>
                  <a:pt x="529753" y="451908"/>
                  <a:pt x="525586" y="449129"/>
                  <a:pt x="524197" y="450518"/>
                </a:cubicBezTo>
                <a:cubicBezTo>
                  <a:pt x="524197" y="449129"/>
                  <a:pt x="526975" y="447740"/>
                  <a:pt x="528364" y="449129"/>
                </a:cubicBezTo>
                <a:close/>
                <a:moveTo>
                  <a:pt x="829790" y="448137"/>
                </a:moveTo>
                <a:cubicBezTo>
                  <a:pt x="829790" y="448137"/>
                  <a:pt x="831377" y="448137"/>
                  <a:pt x="831377" y="448137"/>
                </a:cubicBezTo>
                <a:cubicBezTo>
                  <a:pt x="831377" y="449725"/>
                  <a:pt x="831377" y="449725"/>
                  <a:pt x="831377" y="449725"/>
                </a:cubicBezTo>
                <a:cubicBezTo>
                  <a:pt x="831377" y="449725"/>
                  <a:pt x="828202" y="449725"/>
                  <a:pt x="829790" y="448137"/>
                </a:cubicBezTo>
                <a:close/>
                <a:moveTo>
                  <a:pt x="411789" y="447849"/>
                </a:moveTo>
                <a:cubicBezTo>
                  <a:pt x="413254" y="446550"/>
                  <a:pt x="411789" y="449148"/>
                  <a:pt x="413254" y="449148"/>
                </a:cubicBezTo>
                <a:cubicBezTo>
                  <a:pt x="414719" y="446550"/>
                  <a:pt x="417650" y="449148"/>
                  <a:pt x="419116" y="450447"/>
                </a:cubicBezTo>
                <a:cubicBezTo>
                  <a:pt x="414719" y="453044"/>
                  <a:pt x="424977" y="454343"/>
                  <a:pt x="419116" y="456941"/>
                </a:cubicBezTo>
                <a:cubicBezTo>
                  <a:pt x="417650" y="455642"/>
                  <a:pt x="419116" y="454343"/>
                  <a:pt x="417650" y="454343"/>
                </a:cubicBezTo>
                <a:cubicBezTo>
                  <a:pt x="413254" y="454343"/>
                  <a:pt x="411789" y="460838"/>
                  <a:pt x="407393" y="456941"/>
                </a:cubicBezTo>
                <a:cubicBezTo>
                  <a:pt x="407393" y="453044"/>
                  <a:pt x="407393" y="453044"/>
                  <a:pt x="407393" y="453044"/>
                </a:cubicBezTo>
                <a:cubicBezTo>
                  <a:pt x="407393" y="453044"/>
                  <a:pt x="405927" y="451746"/>
                  <a:pt x="405927" y="451746"/>
                </a:cubicBezTo>
                <a:cubicBezTo>
                  <a:pt x="407393" y="449148"/>
                  <a:pt x="408858" y="446550"/>
                  <a:pt x="411789" y="447849"/>
                </a:cubicBezTo>
                <a:close/>
                <a:moveTo>
                  <a:pt x="623415" y="446550"/>
                </a:moveTo>
                <a:cubicBezTo>
                  <a:pt x="621828" y="448137"/>
                  <a:pt x="623415" y="449725"/>
                  <a:pt x="621828" y="449725"/>
                </a:cubicBezTo>
                <a:cubicBezTo>
                  <a:pt x="620240" y="449725"/>
                  <a:pt x="620240" y="449725"/>
                  <a:pt x="620240" y="449725"/>
                </a:cubicBezTo>
                <a:cubicBezTo>
                  <a:pt x="623415" y="446550"/>
                  <a:pt x="623415" y="446550"/>
                  <a:pt x="623415" y="446550"/>
                </a:cubicBezTo>
                <a:close/>
                <a:moveTo>
                  <a:pt x="401165" y="446550"/>
                </a:moveTo>
                <a:lnTo>
                  <a:pt x="402753" y="446550"/>
                </a:lnTo>
                <a:lnTo>
                  <a:pt x="402753" y="448138"/>
                </a:lnTo>
                <a:close/>
                <a:moveTo>
                  <a:pt x="520029" y="444962"/>
                </a:moveTo>
                <a:cubicBezTo>
                  <a:pt x="522808" y="446351"/>
                  <a:pt x="520029" y="450518"/>
                  <a:pt x="524197" y="450518"/>
                </a:cubicBezTo>
                <a:cubicBezTo>
                  <a:pt x="524197" y="456075"/>
                  <a:pt x="524197" y="456075"/>
                  <a:pt x="524197" y="456075"/>
                </a:cubicBezTo>
                <a:cubicBezTo>
                  <a:pt x="521418" y="454686"/>
                  <a:pt x="522808" y="449129"/>
                  <a:pt x="518640" y="447740"/>
                </a:cubicBezTo>
                <a:cubicBezTo>
                  <a:pt x="518640" y="446351"/>
                  <a:pt x="518640" y="444962"/>
                  <a:pt x="520029" y="444962"/>
                </a:cubicBezTo>
                <a:close/>
                <a:moveTo>
                  <a:pt x="821853" y="443375"/>
                </a:moveTo>
                <a:lnTo>
                  <a:pt x="823440" y="452900"/>
                </a:lnTo>
                <a:lnTo>
                  <a:pt x="820773" y="456329"/>
                </a:lnTo>
                <a:lnTo>
                  <a:pt x="818678" y="451539"/>
                </a:lnTo>
                <a:cubicBezTo>
                  <a:pt x="818678" y="450179"/>
                  <a:pt x="818678" y="450179"/>
                  <a:pt x="818678" y="450179"/>
                </a:cubicBezTo>
                <a:cubicBezTo>
                  <a:pt x="821853" y="450179"/>
                  <a:pt x="821853" y="450179"/>
                  <a:pt x="821853" y="450179"/>
                </a:cubicBezTo>
                <a:cubicBezTo>
                  <a:pt x="821853" y="448818"/>
                  <a:pt x="820265" y="447457"/>
                  <a:pt x="818678" y="447457"/>
                </a:cubicBezTo>
                <a:cubicBezTo>
                  <a:pt x="818678" y="447457"/>
                  <a:pt x="818678" y="447457"/>
                  <a:pt x="817090" y="447457"/>
                </a:cubicBezTo>
                <a:cubicBezTo>
                  <a:pt x="817090" y="446096"/>
                  <a:pt x="818678" y="443375"/>
                  <a:pt x="821853" y="443375"/>
                </a:cubicBezTo>
                <a:close/>
                <a:moveTo>
                  <a:pt x="748431" y="443375"/>
                </a:moveTo>
                <a:cubicBezTo>
                  <a:pt x="749622" y="444566"/>
                  <a:pt x="752003" y="444566"/>
                  <a:pt x="749622" y="446947"/>
                </a:cubicBezTo>
                <a:cubicBezTo>
                  <a:pt x="749622" y="448138"/>
                  <a:pt x="748431" y="446947"/>
                  <a:pt x="748431" y="446947"/>
                </a:cubicBezTo>
                <a:cubicBezTo>
                  <a:pt x="747240" y="445756"/>
                  <a:pt x="747240" y="445756"/>
                  <a:pt x="747240" y="445756"/>
                </a:cubicBezTo>
                <a:cubicBezTo>
                  <a:pt x="748431" y="443375"/>
                  <a:pt x="748431" y="443375"/>
                  <a:pt x="748431" y="443375"/>
                </a:cubicBezTo>
                <a:close/>
                <a:moveTo>
                  <a:pt x="528165" y="443375"/>
                </a:moveTo>
                <a:lnTo>
                  <a:pt x="528165" y="444963"/>
                </a:lnTo>
                <a:cubicBezTo>
                  <a:pt x="526577" y="444963"/>
                  <a:pt x="526577" y="444963"/>
                  <a:pt x="526577" y="444963"/>
                </a:cubicBezTo>
                <a:cubicBezTo>
                  <a:pt x="526577" y="443375"/>
                  <a:pt x="526577" y="443375"/>
                  <a:pt x="528165" y="443375"/>
                </a:cubicBezTo>
                <a:close/>
                <a:moveTo>
                  <a:pt x="383703" y="443110"/>
                </a:moveTo>
                <a:cubicBezTo>
                  <a:pt x="385290" y="444433"/>
                  <a:pt x="385290" y="441787"/>
                  <a:pt x="388465" y="443110"/>
                </a:cubicBezTo>
                <a:cubicBezTo>
                  <a:pt x="386878" y="444433"/>
                  <a:pt x="386878" y="447079"/>
                  <a:pt x="385290" y="449725"/>
                </a:cubicBezTo>
                <a:cubicBezTo>
                  <a:pt x="388465" y="444433"/>
                  <a:pt x="378940" y="447079"/>
                  <a:pt x="383703" y="443110"/>
                </a:cubicBezTo>
                <a:close/>
                <a:moveTo>
                  <a:pt x="682152" y="441787"/>
                </a:moveTo>
                <a:cubicBezTo>
                  <a:pt x="682152" y="444433"/>
                  <a:pt x="680565" y="448402"/>
                  <a:pt x="682152" y="449725"/>
                </a:cubicBezTo>
                <a:cubicBezTo>
                  <a:pt x="680565" y="449725"/>
                  <a:pt x="680565" y="449725"/>
                  <a:pt x="680565" y="449725"/>
                </a:cubicBezTo>
                <a:cubicBezTo>
                  <a:pt x="678977" y="447079"/>
                  <a:pt x="683740" y="445756"/>
                  <a:pt x="682152" y="441787"/>
                </a:cubicBezTo>
                <a:close/>
                <a:moveTo>
                  <a:pt x="437677" y="441787"/>
                </a:moveTo>
                <a:cubicBezTo>
                  <a:pt x="440852" y="441787"/>
                  <a:pt x="439265" y="444168"/>
                  <a:pt x="439265" y="445359"/>
                </a:cubicBezTo>
                <a:cubicBezTo>
                  <a:pt x="437677" y="446550"/>
                  <a:pt x="437677" y="446550"/>
                  <a:pt x="437677" y="446550"/>
                </a:cubicBezTo>
                <a:cubicBezTo>
                  <a:pt x="434502" y="445359"/>
                  <a:pt x="437677" y="442978"/>
                  <a:pt x="437677" y="441787"/>
                </a:cubicBezTo>
                <a:close/>
                <a:moveTo>
                  <a:pt x="138320" y="441787"/>
                </a:moveTo>
                <a:cubicBezTo>
                  <a:pt x="142402" y="443148"/>
                  <a:pt x="139680" y="447230"/>
                  <a:pt x="139680" y="449951"/>
                </a:cubicBezTo>
                <a:cubicBezTo>
                  <a:pt x="139680" y="451312"/>
                  <a:pt x="139680" y="451312"/>
                  <a:pt x="139680" y="451312"/>
                </a:cubicBezTo>
                <a:cubicBezTo>
                  <a:pt x="138320" y="448591"/>
                  <a:pt x="132877" y="448591"/>
                  <a:pt x="134238" y="444508"/>
                </a:cubicBezTo>
                <a:cubicBezTo>
                  <a:pt x="134238" y="441787"/>
                  <a:pt x="136959" y="443148"/>
                  <a:pt x="138320" y="441787"/>
                </a:cubicBezTo>
                <a:close/>
                <a:moveTo>
                  <a:pt x="818677" y="440200"/>
                </a:moveTo>
                <a:lnTo>
                  <a:pt x="820265" y="440200"/>
                </a:lnTo>
                <a:lnTo>
                  <a:pt x="820265" y="441788"/>
                </a:lnTo>
                <a:lnTo>
                  <a:pt x="818677" y="441788"/>
                </a:lnTo>
                <a:close/>
                <a:moveTo>
                  <a:pt x="596427" y="440200"/>
                </a:moveTo>
                <a:lnTo>
                  <a:pt x="598015" y="440200"/>
                </a:lnTo>
                <a:lnTo>
                  <a:pt x="598015" y="441788"/>
                </a:lnTo>
                <a:lnTo>
                  <a:pt x="596427" y="441788"/>
                </a:lnTo>
                <a:close/>
                <a:moveTo>
                  <a:pt x="576187" y="440200"/>
                </a:moveTo>
                <a:cubicBezTo>
                  <a:pt x="577576" y="443086"/>
                  <a:pt x="576187" y="444529"/>
                  <a:pt x="573409" y="444529"/>
                </a:cubicBezTo>
                <a:cubicBezTo>
                  <a:pt x="578965" y="447416"/>
                  <a:pt x="573409" y="450302"/>
                  <a:pt x="577576" y="453189"/>
                </a:cubicBezTo>
                <a:cubicBezTo>
                  <a:pt x="577576" y="456075"/>
                  <a:pt x="576187" y="454632"/>
                  <a:pt x="574798" y="454632"/>
                </a:cubicBezTo>
                <a:cubicBezTo>
                  <a:pt x="574798" y="454632"/>
                  <a:pt x="574798" y="451745"/>
                  <a:pt x="574798" y="451745"/>
                </a:cubicBezTo>
                <a:cubicBezTo>
                  <a:pt x="572020" y="453189"/>
                  <a:pt x="572020" y="456075"/>
                  <a:pt x="570630" y="456075"/>
                </a:cubicBezTo>
                <a:cubicBezTo>
                  <a:pt x="567852" y="453189"/>
                  <a:pt x="574798" y="448859"/>
                  <a:pt x="569241" y="445973"/>
                </a:cubicBezTo>
                <a:cubicBezTo>
                  <a:pt x="567852" y="441643"/>
                  <a:pt x="573409" y="441643"/>
                  <a:pt x="576187" y="440200"/>
                </a:cubicBezTo>
                <a:close/>
                <a:moveTo>
                  <a:pt x="539277" y="440200"/>
                </a:moveTo>
                <a:cubicBezTo>
                  <a:pt x="540865" y="441787"/>
                  <a:pt x="544040" y="443375"/>
                  <a:pt x="544040" y="444962"/>
                </a:cubicBezTo>
                <a:cubicBezTo>
                  <a:pt x="542452" y="446550"/>
                  <a:pt x="540865" y="443375"/>
                  <a:pt x="539277" y="441787"/>
                </a:cubicBezTo>
                <a:cubicBezTo>
                  <a:pt x="539277" y="440200"/>
                  <a:pt x="539277" y="440200"/>
                  <a:pt x="539277" y="440200"/>
                </a:cubicBezTo>
                <a:close/>
                <a:moveTo>
                  <a:pt x="752806" y="439812"/>
                </a:moveTo>
                <a:cubicBezTo>
                  <a:pt x="754220" y="439812"/>
                  <a:pt x="754220" y="442630"/>
                  <a:pt x="755634" y="441221"/>
                </a:cubicBezTo>
                <a:cubicBezTo>
                  <a:pt x="752806" y="442630"/>
                  <a:pt x="752806" y="442630"/>
                  <a:pt x="752806" y="442630"/>
                </a:cubicBezTo>
                <a:cubicBezTo>
                  <a:pt x="752806" y="439812"/>
                  <a:pt x="752806" y="439812"/>
                  <a:pt x="752806" y="439812"/>
                </a:cubicBezTo>
                <a:close/>
                <a:moveTo>
                  <a:pt x="826615" y="438612"/>
                </a:moveTo>
                <a:lnTo>
                  <a:pt x="828203" y="438612"/>
                </a:lnTo>
                <a:lnTo>
                  <a:pt x="828203" y="440200"/>
                </a:lnTo>
                <a:lnTo>
                  <a:pt x="826615" y="440200"/>
                </a:lnTo>
                <a:close/>
                <a:moveTo>
                  <a:pt x="796452" y="438612"/>
                </a:moveTo>
                <a:cubicBezTo>
                  <a:pt x="796452" y="440199"/>
                  <a:pt x="801215" y="440199"/>
                  <a:pt x="799627" y="443374"/>
                </a:cubicBezTo>
                <a:cubicBezTo>
                  <a:pt x="798040" y="444962"/>
                  <a:pt x="798040" y="444962"/>
                  <a:pt x="798040" y="444962"/>
                </a:cubicBezTo>
                <a:cubicBezTo>
                  <a:pt x="796452" y="438612"/>
                  <a:pt x="796452" y="438612"/>
                  <a:pt x="796452" y="438612"/>
                </a:cubicBezTo>
                <a:close/>
                <a:moveTo>
                  <a:pt x="715490" y="438612"/>
                </a:moveTo>
                <a:cubicBezTo>
                  <a:pt x="715490" y="438612"/>
                  <a:pt x="717078" y="440200"/>
                  <a:pt x="717078" y="440200"/>
                </a:cubicBezTo>
                <a:cubicBezTo>
                  <a:pt x="717078" y="441787"/>
                  <a:pt x="715490" y="443375"/>
                  <a:pt x="713903" y="441787"/>
                </a:cubicBezTo>
                <a:cubicBezTo>
                  <a:pt x="712315" y="440200"/>
                  <a:pt x="713903" y="440200"/>
                  <a:pt x="715490" y="438612"/>
                </a:cubicBezTo>
                <a:close/>
                <a:moveTo>
                  <a:pt x="395344" y="438612"/>
                </a:moveTo>
                <a:cubicBezTo>
                  <a:pt x="396667" y="442779"/>
                  <a:pt x="396667" y="446947"/>
                  <a:pt x="397990" y="449725"/>
                </a:cubicBezTo>
                <a:cubicBezTo>
                  <a:pt x="395344" y="448336"/>
                  <a:pt x="392698" y="449725"/>
                  <a:pt x="390052" y="446947"/>
                </a:cubicBezTo>
                <a:cubicBezTo>
                  <a:pt x="395344" y="446947"/>
                  <a:pt x="392698" y="441390"/>
                  <a:pt x="395344" y="438612"/>
                </a:cubicBezTo>
                <a:close/>
                <a:moveTo>
                  <a:pt x="523823" y="437211"/>
                </a:moveTo>
                <a:lnTo>
                  <a:pt x="523998" y="437223"/>
                </a:lnTo>
                <a:cubicBezTo>
                  <a:pt x="524659" y="437025"/>
                  <a:pt x="524990" y="437025"/>
                  <a:pt x="524990" y="438612"/>
                </a:cubicBezTo>
                <a:close/>
                <a:moveTo>
                  <a:pt x="815502" y="437025"/>
                </a:moveTo>
                <a:lnTo>
                  <a:pt x="817090" y="437025"/>
                </a:lnTo>
                <a:cubicBezTo>
                  <a:pt x="817090" y="438613"/>
                  <a:pt x="815502" y="437025"/>
                  <a:pt x="815502" y="438613"/>
                </a:cubicBezTo>
                <a:cubicBezTo>
                  <a:pt x="815502" y="437025"/>
                  <a:pt x="815502" y="437025"/>
                  <a:pt x="815502" y="437025"/>
                </a:cubicBezTo>
                <a:close/>
                <a:moveTo>
                  <a:pt x="600509" y="437025"/>
                </a:moveTo>
                <a:cubicBezTo>
                  <a:pt x="601870" y="439847"/>
                  <a:pt x="605952" y="444080"/>
                  <a:pt x="604591" y="449725"/>
                </a:cubicBezTo>
                <a:cubicBezTo>
                  <a:pt x="603231" y="449725"/>
                  <a:pt x="603231" y="448314"/>
                  <a:pt x="601870" y="446903"/>
                </a:cubicBezTo>
                <a:cubicBezTo>
                  <a:pt x="596427" y="446903"/>
                  <a:pt x="596427" y="446903"/>
                  <a:pt x="596427" y="446903"/>
                </a:cubicBezTo>
                <a:cubicBezTo>
                  <a:pt x="599149" y="442669"/>
                  <a:pt x="601870" y="444080"/>
                  <a:pt x="600509" y="438436"/>
                </a:cubicBezTo>
                <a:cubicBezTo>
                  <a:pt x="600509" y="437025"/>
                  <a:pt x="600509" y="437025"/>
                  <a:pt x="600509" y="437025"/>
                </a:cubicBezTo>
                <a:close/>
                <a:moveTo>
                  <a:pt x="431962" y="437025"/>
                </a:moveTo>
                <a:cubicBezTo>
                  <a:pt x="433232" y="438613"/>
                  <a:pt x="434502" y="441788"/>
                  <a:pt x="434502" y="444963"/>
                </a:cubicBezTo>
                <a:cubicBezTo>
                  <a:pt x="434502" y="444963"/>
                  <a:pt x="433232" y="444963"/>
                  <a:pt x="433232" y="444963"/>
                </a:cubicBezTo>
                <a:cubicBezTo>
                  <a:pt x="434502" y="441788"/>
                  <a:pt x="428152" y="440200"/>
                  <a:pt x="431962" y="437025"/>
                </a:cubicBezTo>
                <a:close/>
                <a:moveTo>
                  <a:pt x="523667" y="437025"/>
                </a:moveTo>
                <a:lnTo>
                  <a:pt x="523823" y="437211"/>
                </a:lnTo>
                <a:lnTo>
                  <a:pt x="523631" y="437199"/>
                </a:lnTo>
                <a:close/>
                <a:moveTo>
                  <a:pt x="521021" y="437025"/>
                </a:moveTo>
                <a:lnTo>
                  <a:pt x="523631" y="437199"/>
                </a:lnTo>
                <a:lnTo>
                  <a:pt x="522344" y="443375"/>
                </a:lnTo>
                <a:cubicBezTo>
                  <a:pt x="517052" y="441787"/>
                  <a:pt x="517052" y="441787"/>
                  <a:pt x="517052" y="441787"/>
                </a:cubicBezTo>
                <a:cubicBezTo>
                  <a:pt x="518375" y="438612"/>
                  <a:pt x="522344" y="440200"/>
                  <a:pt x="521021" y="437025"/>
                </a:cubicBezTo>
                <a:close/>
                <a:moveTo>
                  <a:pt x="608175" y="435438"/>
                </a:moveTo>
                <a:cubicBezTo>
                  <a:pt x="608175" y="435438"/>
                  <a:pt x="609445" y="433850"/>
                  <a:pt x="609445" y="437025"/>
                </a:cubicBezTo>
                <a:cubicBezTo>
                  <a:pt x="610715" y="438613"/>
                  <a:pt x="604365" y="440200"/>
                  <a:pt x="608175" y="443375"/>
                </a:cubicBezTo>
                <a:cubicBezTo>
                  <a:pt x="608175" y="444963"/>
                  <a:pt x="605635" y="441788"/>
                  <a:pt x="604365" y="438613"/>
                </a:cubicBezTo>
                <a:cubicBezTo>
                  <a:pt x="604365" y="437025"/>
                  <a:pt x="606905" y="437025"/>
                  <a:pt x="608175" y="435438"/>
                </a:cubicBezTo>
                <a:close/>
                <a:moveTo>
                  <a:pt x="701996" y="433850"/>
                </a:moveTo>
                <a:cubicBezTo>
                  <a:pt x="701996" y="435315"/>
                  <a:pt x="701996" y="436781"/>
                  <a:pt x="703385" y="438246"/>
                </a:cubicBezTo>
                <a:cubicBezTo>
                  <a:pt x="704774" y="438246"/>
                  <a:pt x="703385" y="435315"/>
                  <a:pt x="704774" y="435315"/>
                </a:cubicBezTo>
                <a:cubicBezTo>
                  <a:pt x="701996" y="439711"/>
                  <a:pt x="706163" y="445573"/>
                  <a:pt x="703385" y="449969"/>
                </a:cubicBezTo>
                <a:cubicBezTo>
                  <a:pt x="704774" y="451435"/>
                  <a:pt x="704774" y="451435"/>
                  <a:pt x="704774" y="451435"/>
                </a:cubicBezTo>
                <a:cubicBezTo>
                  <a:pt x="706163" y="449969"/>
                  <a:pt x="706163" y="449969"/>
                  <a:pt x="706163" y="449969"/>
                </a:cubicBezTo>
                <a:cubicBezTo>
                  <a:pt x="707552" y="449969"/>
                  <a:pt x="706163" y="451435"/>
                  <a:pt x="706163" y="452900"/>
                </a:cubicBezTo>
                <a:cubicBezTo>
                  <a:pt x="704774" y="452900"/>
                  <a:pt x="704774" y="449969"/>
                  <a:pt x="703385" y="451435"/>
                </a:cubicBezTo>
                <a:cubicBezTo>
                  <a:pt x="704774" y="452900"/>
                  <a:pt x="704774" y="458761"/>
                  <a:pt x="707552" y="455831"/>
                </a:cubicBezTo>
                <a:cubicBezTo>
                  <a:pt x="707552" y="458761"/>
                  <a:pt x="701996" y="461692"/>
                  <a:pt x="706163" y="464623"/>
                </a:cubicBezTo>
                <a:cubicBezTo>
                  <a:pt x="703385" y="467554"/>
                  <a:pt x="701996" y="469019"/>
                  <a:pt x="703385" y="471950"/>
                </a:cubicBezTo>
                <a:cubicBezTo>
                  <a:pt x="701996" y="471950"/>
                  <a:pt x="701996" y="471950"/>
                  <a:pt x="701996" y="471950"/>
                </a:cubicBezTo>
                <a:cubicBezTo>
                  <a:pt x="704774" y="469019"/>
                  <a:pt x="697829" y="470485"/>
                  <a:pt x="699218" y="466088"/>
                </a:cubicBezTo>
                <a:cubicBezTo>
                  <a:pt x="692272" y="463158"/>
                  <a:pt x="692272" y="463158"/>
                  <a:pt x="692272" y="463158"/>
                </a:cubicBezTo>
                <a:cubicBezTo>
                  <a:pt x="695051" y="461692"/>
                  <a:pt x="693662" y="458761"/>
                  <a:pt x="693662" y="455831"/>
                </a:cubicBezTo>
                <a:cubicBezTo>
                  <a:pt x="692272" y="454365"/>
                  <a:pt x="690883" y="449969"/>
                  <a:pt x="688105" y="449969"/>
                </a:cubicBezTo>
                <a:cubicBezTo>
                  <a:pt x="686716" y="451435"/>
                  <a:pt x="686716" y="451435"/>
                  <a:pt x="686716" y="451435"/>
                </a:cubicBezTo>
                <a:cubicBezTo>
                  <a:pt x="686716" y="449969"/>
                  <a:pt x="685327" y="449969"/>
                  <a:pt x="685327" y="448504"/>
                </a:cubicBezTo>
                <a:cubicBezTo>
                  <a:pt x="689494" y="454365"/>
                  <a:pt x="690883" y="442642"/>
                  <a:pt x="693662" y="449969"/>
                </a:cubicBezTo>
                <a:cubicBezTo>
                  <a:pt x="696440" y="449969"/>
                  <a:pt x="696440" y="447038"/>
                  <a:pt x="697829" y="445573"/>
                </a:cubicBezTo>
                <a:cubicBezTo>
                  <a:pt x="695051" y="442642"/>
                  <a:pt x="699218" y="439711"/>
                  <a:pt x="696440" y="438246"/>
                </a:cubicBezTo>
                <a:cubicBezTo>
                  <a:pt x="697829" y="436781"/>
                  <a:pt x="700607" y="436781"/>
                  <a:pt x="701996" y="433850"/>
                </a:cubicBezTo>
                <a:close/>
                <a:moveTo>
                  <a:pt x="548009" y="433850"/>
                </a:moveTo>
                <a:cubicBezTo>
                  <a:pt x="550390" y="435438"/>
                  <a:pt x="548009" y="438613"/>
                  <a:pt x="549199" y="440200"/>
                </a:cubicBezTo>
                <a:cubicBezTo>
                  <a:pt x="549199" y="440200"/>
                  <a:pt x="548009" y="441788"/>
                  <a:pt x="546818" y="441788"/>
                </a:cubicBezTo>
                <a:cubicBezTo>
                  <a:pt x="548009" y="438613"/>
                  <a:pt x="545627" y="437025"/>
                  <a:pt x="548009" y="433850"/>
                </a:cubicBezTo>
                <a:close/>
                <a:moveTo>
                  <a:pt x="578965" y="432262"/>
                </a:moveTo>
                <a:lnTo>
                  <a:pt x="580553" y="432262"/>
                </a:lnTo>
                <a:lnTo>
                  <a:pt x="580553" y="433850"/>
                </a:lnTo>
                <a:close/>
                <a:moveTo>
                  <a:pt x="802802" y="430675"/>
                </a:moveTo>
                <a:cubicBezTo>
                  <a:pt x="802802" y="430675"/>
                  <a:pt x="804390" y="431866"/>
                  <a:pt x="803596" y="433056"/>
                </a:cubicBezTo>
                <a:cubicBezTo>
                  <a:pt x="804390" y="434247"/>
                  <a:pt x="803596" y="435438"/>
                  <a:pt x="802802" y="435438"/>
                </a:cubicBezTo>
                <a:cubicBezTo>
                  <a:pt x="802802" y="430675"/>
                  <a:pt x="802802" y="430675"/>
                  <a:pt x="802802" y="430675"/>
                </a:cubicBezTo>
                <a:close/>
                <a:moveTo>
                  <a:pt x="605952" y="430675"/>
                </a:moveTo>
                <a:cubicBezTo>
                  <a:pt x="607222" y="431733"/>
                  <a:pt x="611032" y="430675"/>
                  <a:pt x="612302" y="432792"/>
                </a:cubicBezTo>
                <a:cubicBezTo>
                  <a:pt x="609762" y="433850"/>
                  <a:pt x="607222" y="432792"/>
                  <a:pt x="605952" y="432792"/>
                </a:cubicBezTo>
                <a:cubicBezTo>
                  <a:pt x="605952" y="430675"/>
                  <a:pt x="605952" y="430675"/>
                  <a:pt x="605952" y="430675"/>
                </a:cubicBezTo>
                <a:close/>
                <a:moveTo>
                  <a:pt x="433232" y="430278"/>
                </a:moveTo>
                <a:cubicBezTo>
                  <a:pt x="431962" y="431667"/>
                  <a:pt x="431962" y="433056"/>
                  <a:pt x="431962" y="434446"/>
                </a:cubicBezTo>
                <a:cubicBezTo>
                  <a:pt x="434502" y="435835"/>
                  <a:pt x="434502" y="435835"/>
                  <a:pt x="434502" y="435835"/>
                </a:cubicBezTo>
                <a:cubicBezTo>
                  <a:pt x="433232" y="434446"/>
                  <a:pt x="430692" y="435835"/>
                  <a:pt x="429422" y="437224"/>
                </a:cubicBezTo>
                <a:cubicBezTo>
                  <a:pt x="429422" y="437224"/>
                  <a:pt x="429422" y="438613"/>
                  <a:pt x="428152" y="438613"/>
                </a:cubicBezTo>
                <a:cubicBezTo>
                  <a:pt x="428152" y="434446"/>
                  <a:pt x="428152" y="427500"/>
                  <a:pt x="433232" y="430278"/>
                </a:cubicBezTo>
                <a:close/>
                <a:moveTo>
                  <a:pt x="536102" y="429087"/>
                </a:moveTo>
                <a:cubicBezTo>
                  <a:pt x="536102" y="430675"/>
                  <a:pt x="536102" y="430675"/>
                  <a:pt x="536102" y="430675"/>
                </a:cubicBezTo>
                <a:cubicBezTo>
                  <a:pt x="532927" y="430675"/>
                  <a:pt x="532927" y="430675"/>
                  <a:pt x="532927" y="430675"/>
                </a:cubicBezTo>
                <a:cubicBezTo>
                  <a:pt x="532927" y="429087"/>
                  <a:pt x="534515" y="429087"/>
                  <a:pt x="536102" y="429087"/>
                </a:cubicBezTo>
                <a:close/>
                <a:moveTo>
                  <a:pt x="542469" y="426077"/>
                </a:moveTo>
                <a:lnTo>
                  <a:pt x="543058" y="426664"/>
                </a:lnTo>
                <a:lnTo>
                  <a:pt x="542116" y="427133"/>
                </a:lnTo>
                <a:close/>
                <a:moveTo>
                  <a:pt x="810740" y="425912"/>
                </a:moveTo>
                <a:lnTo>
                  <a:pt x="812327" y="427499"/>
                </a:lnTo>
                <a:cubicBezTo>
                  <a:pt x="810740" y="427499"/>
                  <a:pt x="810740" y="429087"/>
                  <a:pt x="809152" y="429087"/>
                </a:cubicBezTo>
                <a:cubicBezTo>
                  <a:pt x="810740" y="425912"/>
                  <a:pt x="810740" y="425912"/>
                  <a:pt x="810740" y="425912"/>
                </a:cubicBezTo>
                <a:close/>
                <a:moveTo>
                  <a:pt x="544944" y="425725"/>
                </a:moveTo>
                <a:cubicBezTo>
                  <a:pt x="544944" y="427133"/>
                  <a:pt x="544944" y="427133"/>
                  <a:pt x="544944" y="428542"/>
                </a:cubicBezTo>
                <a:lnTo>
                  <a:pt x="543058" y="426664"/>
                </a:lnTo>
                <a:close/>
                <a:moveTo>
                  <a:pt x="828732" y="421150"/>
                </a:moveTo>
                <a:cubicBezTo>
                  <a:pt x="829790" y="421150"/>
                  <a:pt x="829790" y="421150"/>
                  <a:pt x="829790" y="421150"/>
                </a:cubicBezTo>
                <a:lnTo>
                  <a:pt x="829790" y="424325"/>
                </a:lnTo>
                <a:cubicBezTo>
                  <a:pt x="828732" y="424325"/>
                  <a:pt x="826615" y="422737"/>
                  <a:pt x="828732" y="421150"/>
                </a:cubicBezTo>
                <a:close/>
                <a:moveTo>
                  <a:pt x="528165" y="419562"/>
                </a:moveTo>
                <a:cubicBezTo>
                  <a:pt x="531340" y="420885"/>
                  <a:pt x="528165" y="424854"/>
                  <a:pt x="528165" y="427500"/>
                </a:cubicBezTo>
                <a:cubicBezTo>
                  <a:pt x="526577" y="424854"/>
                  <a:pt x="523402" y="426177"/>
                  <a:pt x="523402" y="423531"/>
                </a:cubicBezTo>
                <a:cubicBezTo>
                  <a:pt x="528165" y="426177"/>
                  <a:pt x="524990" y="420885"/>
                  <a:pt x="528165" y="419562"/>
                </a:cubicBezTo>
                <a:close/>
                <a:moveTo>
                  <a:pt x="841696" y="417975"/>
                </a:moveTo>
                <a:cubicBezTo>
                  <a:pt x="841696" y="417975"/>
                  <a:pt x="842490" y="417975"/>
                  <a:pt x="842490" y="419033"/>
                </a:cubicBezTo>
                <a:cubicBezTo>
                  <a:pt x="842490" y="421150"/>
                  <a:pt x="842490" y="421150"/>
                  <a:pt x="842490" y="421150"/>
                </a:cubicBezTo>
                <a:cubicBezTo>
                  <a:pt x="841696" y="421150"/>
                  <a:pt x="840902" y="419033"/>
                  <a:pt x="841696" y="417975"/>
                </a:cubicBezTo>
                <a:close/>
                <a:moveTo>
                  <a:pt x="520227" y="417975"/>
                </a:moveTo>
                <a:cubicBezTo>
                  <a:pt x="521285" y="419033"/>
                  <a:pt x="523402" y="417975"/>
                  <a:pt x="523402" y="419033"/>
                </a:cubicBezTo>
                <a:cubicBezTo>
                  <a:pt x="523402" y="421150"/>
                  <a:pt x="522344" y="420092"/>
                  <a:pt x="521285" y="421150"/>
                </a:cubicBezTo>
                <a:cubicBezTo>
                  <a:pt x="520227" y="417975"/>
                  <a:pt x="520227" y="417975"/>
                  <a:pt x="520227" y="417975"/>
                </a:cubicBezTo>
                <a:close/>
                <a:moveTo>
                  <a:pt x="807565" y="405275"/>
                </a:moveTo>
                <a:cubicBezTo>
                  <a:pt x="810740" y="405275"/>
                  <a:pt x="809153" y="406862"/>
                  <a:pt x="809153" y="408450"/>
                </a:cubicBezTo>
                <a:cubicBezTo>
                  <a:pt x="807565" y="408450"/>
                  <a:pt x="807565" y="408450"/>
                  <a:pt x="807565" y="408450"/>
                </a:cubicBezTo>
                <a:cubicBezTo>
                  <a:pt x="807565" y="405275"/>
                  <a:pt x="807565" y="405275"/>
                  <a:pt x="807565" y="405275"/>
                </a:cubicBezTo>
                <a:close/>
                <a:moveTo>
                  <a:pt x="844531" y="393898"/>
                </a:moveTo>
                <a:cubicBezTo>
                  <a:pt x="847252" y="395221"/>
                  <a:pt x="843170" y="396544"/>
                  <a:pt x="844531" y="397867"/>
                </a:cubicBezTo>
                <a:cubicBezTo>
                  <a:pt x="841809" y="396544"/>
                  <a:pt x="837727" y="400513"/>
                  <a:pt x="837727" y="395221"/>
                </a:cubicBezTo>
                <a:cubicBezTo>
                  <a:pt x="839088" y="392575"/>
                  <a:pt x="840449" y="396544"/>
                  <a:pt x="841809" y="396544"/>
                </a:cubicBezTo>
                <a:cubicBezTo>
                  <a:pt x="844531" y="393898"/>
                  <a:pt x="844531" y="393898"/>
                  <a:pt x="844531" y="393898"/>
                </a:cubicBezTo>
                <a:close/>
                <a:moveTo>
                  <a:pt x="831377" y="392575"/>
                </a:moveTo>
                <a:cubicBezTo>
                  <a:pt x="831377" y="392575"/>
                  <a:pt x="832965" y="394162"/>
                  <a:pt x="832965" y="394162"/>
                </a:cubicBezTo>
                <a:cubicBezTo>
                  <a:pt x="831377" y="395750"/>
                  <a:pt x="831377" y="395750"/>
                  <a:pt x="831377" y="395750"/>
                </a:cubicBezTo>
                <a:cubicBezTo>
                  <a:pt x="828202" y="395750"/>
                  <a:pt x="831377" y="394162"/>
                  <a:pt x="831377" y="392575"/>
                </a:cubicBezTo>
                <a:close/>
                <a:moveTo>
                  <a:pt x="826615" y="392575"/>
                </a:moveTo>
                <a:cubicBezTo>
                  <a:pt x="826615" y="394162"/>
                  <a:pt x="826615" y="394162"/>
                  <a:pt x="826615" y="395750"/>
                </a:cubicBezTo>
                <a:cubicBezTo>
                  <a:pt x="823440" y="395750"/>
                  <a:pt x="823440" y="395750"/>
                  <a:pt x="823440" y="395750"/>
                </a:cubicBezTo>
                <a:cubicBezTo>
                  <a:pt x="823440" y="394162"/>
                  <a:pt x="825028" y="392575"/>
                  <a:pt x="826615" y="392575"/>
                </a:cubicBezTo>
                <a:close/>
                <a:moveTo>
                  <a:pt x="842490" y="389400"/>
                </a:moveTo>
                <a:cubicBezTo>
                  <a:pt x="844078" y="389400"/>
                  <a:pt x="842490" y="390988"/>
                  <a:pt x="844078" y="390988"/>
                </a:cubicBezTo>
                <a:cubicBezTo>
                  <a:pt x="842490" y="390988"/>
                  <a:pt x="842490" y="390988"/>
                  <a:pt x="842490" y="390988"/>
                </a:cubicBezTo>
                <a:cubicBezTo>
                  <a:pt x="842490" y="389400"/>
                  <a:pt x="842490" y="389400"/>
                  <a:pt x="842490" y="389400"/>
                </a:cubicBezTo>
                <a:close/>
                <a:moveTo>
                  <a:pt x="840902" y="384637"/>
                </a:moveTo>
                <a:cubicBezTo>
                  <a:pt x="841960" y="385431"/>
                  <a:pt x="843019" y="384637"/>
                  <a:pt x="844077" y="385431"/>
                </a:cubicBezTo>
                <a:cubicBezTo>
                  <a:pt x="844077" y="386225"/>
                  <a:pt x="841960" y="386225"/>
                  <a:pt x="840902" y="386225"/>
                </a:cubicBezTo>
                <a:cubicBezTo>
                  <a:pt x="840902" y="384637"/>
                  <a:pt x="840902" y="384637"/>
                  <a:pt x="840902" y="384637"/>
                </a:cubicBezTo>
                <a:close/>
                <a:moveTo>
                  <a:pt x="4687" y="349712"/>
                </a:moveTo>
                <a:cubicBezTo>
                  <a:pt x="7465" y="352675"/>
                  <a:pt x="519" y="358602"/>
                  <a:pt x="6076" y="360084"/>
                </a:cubicBezTo>
                <a:cubicBezTo>
                  <a:pt x="6076" y="361565"/>
                  <a:pt x="6076" y="361565"/>
                  <a:pt x="6076" y="361565"/>
                </a:cubicBezTo>
                <a:cubicBezTo>
                  <a:pt x="4687" y="360084"/>
                  <a:pt x="4687" y="360084"/>
                  <a:pt x="4687" y="360084"/>
                </a:cubicBezTo>
                <a:cubicBezTo>
                  <a:pt x="-3648" y="363047"/>
                  <a:pt x="6076" y="367492"/>
                  <a:pt x="3297" y="371937"/>
                </a:cubicBezTo>
                <a:cubicBezTo>
                  <a:pt x="3297" y="368974"/>
                  <a:pt x="519" y="370455"/>
                  <a:pt x="519" y="370455"/>
                </a:cubicBezTo>
                <a:cubicBezTo>
                  <a:pt x="1908" y="364529"/>
                  <a:pt x="-2259" y="360084"/>
                  <a:pt x="1908" y="354157"/>
                </a:cubicBezTo>
                <a:cubicBezTo>
                  <a:pt x="1908" y="352675"/>
                  <a:pt x="519" y="349712"/>
                  <a:pt x="4687" y="349712"/>
                </a:cubicBezTo>
                <a:close/>
                <a:moveTo>
                  <a:pt x="850163" y="321137"/>
                </a:moveTo>
                <a:cubicBezTo>
                  <a:pt x="852809" y="322580"/>
                  <a:pt x="854132" y="326910"/>
                  <a:pt x="856778" y="329796"/>
                </a:cubicBezTo>
                <a:cubicBezTo>
                  <a:pt x="855455" y="335569"/>
                  <a:pt x="855455" y="335569"/>
                  <a:pt x="855455" y="335569"/>
                </a:cubicBezTo>
                <a:cubicBezTo>
                  <a:pt x="850163" y="337012"/>
                  <a:pt x="854132" y="329796"/>
                  <a:pt x="850163" y="329796"/>
                </a:cubicBezTo>
                <a:cubicBezTo>
                  <a:pt x="848840" y="329796"/>
                  <a:pt x="848840" y="328353"/>
                  <a:pt x="848840" y="326910"/>
                </a:cubicBezTo>
                <a:cubicBezTo>
                  <a:pt x="848840" y="325466"/>
                  <a:pt x="848840" y="322580"/>
                  <a:pt x="850163" y="321137"/>
                </a:cubicBezTo>
                <a:close/>
                <a:moveTo>
                  <a:pt x="840505" y="317698"/>
                </a:moveTo>
                <a:cubicBezTo>
                  <a:pt x="839116" y="319021"/>
                  <a:pt x="840505" y="320344"/>
                  <a:pt x="841895" y="321667"/>
                </a:cubicBezTo>
                <a:cubicBezTo>
                  <a:pt x="844673" y="321667"/>
                  <a:pt x="847451" y="316375"/>
                  <a:pt x="848840" y="320344"/>
                </a:cubicBezTo>
                <a:cubicBezTo>
                  <a:pt x="847451" y="321667"/>
                  <a:pt x="847451" y="321667"/>
                  <a:pt x="847451" y="321667"/>
                </a:cubicBezTo>
                <a:cubicBezTo>
                  <a:pt x="847451" y="322990"/>
                  <a:pt x="847451" y="322990"/>
                  <a:pt x="847451" y="322990"/>
                </a:cubicBezTo>
                <a:cubicBezTo>
                  <a:pt x="844673" y="322990"/>
                  <a:pt x="840505" y="324313"/>
                  <a:pt x="837727" y="320344"/>
                </a:cubicBezTo>
                <a:cubicBezTo>
                  <a:pt x="840505" y="317698"/>
                  <a:pt x="840505" y="317698"/>
                  <a:pt x="840505" y="317698"/>
                </a:cubicBezTo>
                <a:close/>
                <a:moveTo>
                  <a:pt x="15614" y="311612"/>
                </a:moveTo>
                <a:cubicBezTo>
                  <a:pt x="18577" y="314511"/>
                  <a:pt x="9687" y="317410"/>
                  <a:pt x="15614" y="318859"/>
                </a:cubicBezTo>
                <a:cubicBezTo>
                  <a:pt x="15614" y="323208"/>
                  <a:pt x="14132" y="329006"/>
                  <a:pt x="12650" y="333354"/>
                </a:cubicBezTo>
                <a:cubicBezTo>
                  <a:pt x="11169" y="333354"/>
                  <a:pt x="11169" y="331905"/>
                  <a:pt x="9687" y="333354"/>
                </a:cubicBezTo>
                <a:cubicBezTo>
                  <a:pt x="8205" y="334804"/>
                  <a:pt x="9687" y="337703"/>
                  <a:pt x="8205" y="339152"/>
                </a:cubicBezTo>
                <a:cubicBezTo>
                  <a:pt x="9687" y="340602"/>
                  <a:pt x="11169" y="343500"/>
                  <a:pt x="9687" y="344950"/>
                </a:cubicBezTo>
                <a:cubicBezTo>
                  <a:pt x="8205" y="343500"/>
                  <a:pt x="5242" y="344950"/>
                  <a:pt x="5242" y="343500"/>
                </a:cubicBezTo>
                <a:cubicBezTo>
                  <a:pt x="5242" y="340602"/>
                  <a:pt x="6724" y="339152"/>
                  <a:pt x="3760" y="337703"/>
                </a:cubicBezTo>
                <a:cubicBezTo>
                  <a:pt x="15614" y="334804"/>
                  <a:pt x="-3648" y="323208"/>
                  <a:pt x="8205" y="321758"/>
                </a:cubicBezTo>
                <a:cubicBezTo>
                  <a:pt x="11169" y="318859"/>
                  <a:pt x="8205" y="313061"/>
                  <a:pt x="12650" y="314511"/>
                </a:cubicBezTo>
                <a:cubicBezTo>
                  <a:pt x="15614" y="314511"/>
                  <a:pt x="14132" y="311612"/>
                  <a:pt x="15614" y="311612"/>
                </a:cubicBezTo>
                <a:close/>
                <a:moveTo>
                  <a:pt x="16990" y="306850"/>
                </a:moveTo>
                <a:cubicBezTo>
                  <a:pt x="18578" y="306850"/>
                  <a:pt x="18578" y="306850"/>
                  <a:pt x="18578" y="306850"/>
                </a:cubicBezTo>
                <a:cubicBezTo>
                  <a:pt x="18578" y="308438"/>
                  <a:pt x="18578" y="308438"/>
                  <a:pt x="18578" y="308438"/>
                </a:cubicBezTo>
                <a:cubicBezTo>
                  <a:pt x="16990" y="306850"/>
                  <a:pt x="16990" y="306850"/>
                  <a:pt x="16990" y="306850"/>
                </a:cubicBezTo>
                <a:close/>
                <a:moveTo>
                  <a:pt x="847054" y="303675"/>
                </a:moveTo>
                <a:cubicBezTo>
                  <a:pt x="849833" y="306497"/>
                  <a:pt x="849833" y="313553"/>
                  <a:pt x="855389" y="310730"/>
                </a:cubicBezTo>
                <a:cubicBezTo>
                  <a:pt x="856778" y="312142"/>
                  <a:pt x="855389" y="313553"/>
                  <a:pt x="855389" y="314964"/>
                </a:cubicBezTo>
                <a:cubicBezTo>
                  <a:pt x="854000" y="316375"/>
                  <a:pt x="852611" y="316375"/>
                  <a:pt x="849833" y="316375"/>
                </a:cubicBezTo>
                <a:cubicBezTo>
                  <a:pt x="852611" y="312142"/>
                  <a:pt x="845665" y="309319"/>
                  <a:pt x="847054" y="306497"/>
                </a:cubicBezTo>
                <a:cubicBezTo>
                  <a:pt x="847054" y="303675"/>
                  <a:pt x="847054" y="303675"/>
                  <a:pt x="847054" y="303675"/>
                </a:cubicBezTo>
                <a:close/>
                <a:moveTo>
                  <a:pt x="858365" y="295737"/>
                </a:moveTo>
                <a:cubicBezTo>
                  <a:pt x="858365" y="295737"/>
                  <a:pt x="858365" y="297324"/>
                  <a:pt x="858365" y="298912"/>
                </a:cubicBezTo>
                <a:cubicBezTo>
                  <a:pt x="856777" y="298912"/>
                  <a:pt x="856777" y="298912"/>
                  <a:pt x="856777" y="297324"/>
                </a:cubicBezTo>
                <a:cubicBezTo>
                  <a:pt x="858365" y="295737"/>
                  <a:pt x="858365" y="295737"/>
                  <a:pt x="858365" y="295737"/>
                </a:cubicBezTo>
                <a:close/>
                <a:moveTo>
                  <a:pt x="17466" y="285711"/>
                </a:moveTo>
                <a:lnTo>
                  <a:pt x="18895" y="289721"/>
                </a:lnTo>
                <a:cubicBezTo>
                  <a:pt x="21753" y="293732"/>
                  <a:pt x="16038" y="295069"/>
                  <a:pt x="16038" y="299079"/>
                </a:cubicBezTo>
                <a:cubicBezTo>
                  <a:pt x="10322" y="300416"/>
                  <a:pt x="14609" y="307100"/>
                  <a:pt x="10322" y="308437"/>
                </a:cubicBezTo>
                <a:cubicBezTo>
                  <a:pt x="10322" y="305763"/>
                  <a:pt x="8894" y="303090"/>
                  <a:pt x="10322" y="300416"/>
                </a:cubicBezTo>
                <a:cubicBezTo>
                  <a:pt x="11751" y="299079"/>
                  <a:pt x="11751" y="299079"/>
                  <a:pt x="11751" y="299079"/>
                </a:cubicBezTo>
                <a:cubicBezTo>
                  <a:pt x="7465" y="297742"/>
                  <a:pt x="10322" y="293732"/>
                  <a:pt x="10322" y="289721"/>
                </a:cubicBezTo>
                <a:cubicBezTo>
                  <a:pt x="16038" y="289721"/>
                  <a:pt x="11751" y="283037"/>
                  <a:pt x="17466" y="285711"/>
                </a:cubicBezTo>
                <a:close/>
                <a:moveTo>
                  <a:pt x="871065" y="173500"/>
                </a:moveTo>
                <a:lnTo>
                  <a:pt x="871065" y="178263"/>
                </a:lnTo>
                <a:lnTo>
                  <a:pt x="869477" y="178263"/>
                </a:lnTo>
                <a:close/>
                <a:moveTo>
                  <a:pt x="870112" y="162387"/>
                </a:moveTo>
                <a:lnTo>
                  <a:pt x="868842" y="163748"/>
                </a:lnTo>
                <a:cubicBezTo>
                  <a:pt x="870112" y="166469"/>
                  <a:pt x="872652" y="167830"/>
                  <a:pt x="870112" y="170551"/>
                </a:cubicBezTo>
                <a:cubicBezTo>
                  <a:pt x="867572" y="171912"/>
                  <a:pt x="867572" y="167830"/>
                  <a:pt x="866302" y="165108"/>
                </a:cubicBezTo>
                <a:cubicBezTo>
                  <a:pt x="866302" y="163748"/>
                  <a:pt x="867572" y="162387"/>
                  <a:pt x="870112" y="162387"/>
                </a:cubicBezTo>
                <a:close/>
                <a:moveTo>
                  <a:pt x="852241" y="149363"/>
                </a:moveTo>
                <a:lnTo>
                  <a:pt x="854237" y="151501"/>
                </a:lnTo>
                <a:cubicBezTo>
                  <a:pt x="854237" y="151501"/>
                  <a:pt x="852967" y="151501"/>
                  <a:pt x="851697" y="152862"/>
                </a:cubicBezTo>
                <a:close/>
                <a:moveTo>
                  <a:pt x="852360" y="148602"/>
                </a:moveTo>
                <a:lnTo>
                  <a:pt x="852241" y="149363"/>
                </a:lnTo>
                <a:lnTo>
                  <a:pt x="851697" y="148780"/>
                </a:lnTo>
                <a:close/>
                <a:moveTo>
                  <a:pt x="852967" y="144698"/>
                </a:moveTo>
                <a:cubicBezTo>
                  <a:pt x="854237" y="143337"/>
                  <a:pt x="856777" y="144698"/>
                  <a:pt x="856777" y="147419"/>
                </a:cubicBezTo>
                <a:lnTo>
                  <a:pt x="852360" y="148602"/>
                </a:lnTo>
                <a:close/>
                <a:moveTo>
                  <a:pt x="861342" y="141115"/>
                </a:moveTo>
                <a:cubicBezTo>
                  <a:pt x="862334" y="141750"/>
                  <a:pt x="863128" y="143020"/>
                  <a:pt x="863128" y="143655"/>
                </a:cubicBezTo>
                <a:cubicBezTo>
                  <a:pt x="863128" y="144925"/>
                  <a:pt x="863128" y="144925"/>
                  <a:pt x="863128" y="144925"/>
                </a:cubicBezTo>
                <a:cubicBezTo>
                  <a:pt x="861540" y="144925"/>
                  <a:pt x="859953" y="143655"/>
                  <a:pt x="858365" y="142385"/>
                </a:cubicBezTo>
                <a:cubicBezTo>
                  <a:pt x="859159" y="140480"/>
                  <a:pt x="860350" y="140480"/>
                  <a:pt x="861342" y="141115"/>
                </a:cubicBezTo>
                <a:close/>
                <a:moveTo>
                  <a:pt x="858365" y="136987"/>
                </a:moveTo>
                <a:lnTo>
                  <a:pt x="858365" y="140162"/>
                </a:lnTo>
                <a:cubicBezTo>
                  <a:pt x="856777" y="141750"/>
                  <a:pt x="856777" y="136987"/>
                  <a:pt x="858365" y="136987"/>
                </a:cubicBezTo>
                <a:close/>
                <a:moveTo>
                  <a:pt x="30692" y="136808"/>
                </a:moveTo>
                <a:cubicBezTo>
                  <a:pt x="33533" y="135400"/>
                  <a:pt x="36374" y="139623"/>
                  <a:pt x="37794" y="141031"/>
                </a:cubicBezTo>
                <a:cubicBezTo>
                  <a:pt x="39215" y="148070"/>
                  <a:pt x="39215" y="153701"/>
                  <a:pt x="37794" y="159332"/>
                </a:cubicBezTo>
                <a:cubicBezTo>
                  <a:pt x="30692" y="172002"/>
                  <a:pt x="30692" y="172002"/>
                  <a:pt x="30692" y="172002"/>
                </a:cubicBezTo>
                <a:cubicBezTo>
                  <a:pt x="29272" y="179041"/>
                  <a:pt x="36374" y="186080"/>
                  <a:pt x="30692" y="193119"/>
                </a:cubicBezTo>
                <a:cubicBezTo>
                  <a:pt x="33533" y="198750"/>
                  <a:pt x="29272" y="205789"/>
                  <a:pt x="30692" y="211420"/>
                </a:cubicBezTo>
                <a:cubicBezTo>
                  <a:pt x="30692" y="212828"/>
                  <a:pt x="27852" y="215644"/>
                  <a:pt x="30692" y="217051"/>
                </a:cubicBezTo>
                <a:cubicBezTo>
                  <a:pt x="27852" y="222682"/>
                  <a:pt x="33533" y="228314"/>
                  <a:pt x="27852" y="232537"/>
                </a:cubicBezTo>
                <a:cubicBezTo>
                  <a:pt x="29272" y="235353"/>
                  <a:pt x="27852" y="238168"/>
                  <a:pt x="29272" y="240984"/>
                </a:cubicBezTo>
                <a:cubicBezTo>
                  <a:pt x="26431" y="242391"/>
                  <a:pt x="22170" y="245207"/>
                  <a:pt x="25011" y="248023"/>
                </a:cubicBezTo>
                <a:cubicBezTo>
                  <a:pt x="27852" y="249430"/>
                  <a:pt x="26431" y="253654"/>
                  <a:pt x="26431" y="256469"/>
                </a:cubicBezTo>
                <a:cubicBezTo>
                  <a:pt x="23590" y="260693"/>
                  <a:pt x="16488" y="264916"/>
                  <a:pt x="22170" y="270547"/>
                </a:cubicBezTo>
                <a:cubicBezTo>
                  <a:pt x="20749" y="274770"/>
                  <a:pt x="26431" y="278994"/>
                  <a:pt x="20749" y="283217"/>
                </a:cubicBezTo>
                <a:cubicBezTo>
                  <a:pt x="17909" y="284625"/>
                  <a:pt x="17909" y="281809"/>
                  <a:pt x="17909" y="280402"/>
                </a:cubicBezTo>
                <a:cubicBezTo>
                  <a:pt x="16488" y="280402"/>
                  <a:pt x="15068" y="281809"/>
                  <a:pt x="13647" y="281809"/>
                </a:cubicBezTo>
                <a:cubicBezTo>
                  <a:pt x="12227" y="278994"/>
                  <a:pt x="12227" y="274770"/>
                  <a:pt x="13647" y="270547"/>
                </a:cubicBezTo>
                <a:cubicBezTo>
                  <a:pt x="15068" y="270547"/>
                  <a:pt x="17909" y="269139"/>
                  <a:pt x="17909" y="267732"/>
                </a:cubicBezTo>
                <a:cubicBezTo>
                  <a:pt x="15068" y="264916"/>
                  <a:pt x="15068" y="256469"/>
                  <a:pt x="16488" y="252246"/>
                </a:cubicBezTo>
                <a:cubicBezTo>
                  <a:pt x="22170" y="243799"/>
                  <a:pt x="15068" y="233945"/>
                  <a:pt x="20749" y="226906"/>
                </a:cubicBezTo>
                <a:cubicBezTo>
                  <a:pt x="22170" y="226906"/>
                  <a:pt x="22170" y="226906"/>
                  <a:pt x="22170" y="226906"/>
                </a:cubicBezTo>
                <a:cubicBezTo>
                  <a:pt x="19329" y="224090"/>
                  <a:pt x="23590" y="224090"/>
                  <a:pt x="25011" y="219867"/>
                </a:cubicBezTo>
                <a:cubicBezTo>
                  <a:pt x="17909" y="218459"/>
                  <a:pt x="20749" y="210012"/>
                  <a:pt x="17909" y="207197"/>
                </a:cubicBezTo>
                <a:cubicBezTo>
                  <a:pt x="22170" y="193119"/>
                  <a:pt x="17909" y="177633"/>
                  <a:pt x="17909" y="164963"/>
                </a:cubicBezTo>
                <a:cubicBezTo>
                  <a:pt x="20749" y="159332"/>
                  <a:pt x="16488" y="153701"/>
                  <a:pt x="22170" y="149478"/>
                </a:cubicBezTo>
                <a:cubicBezTo>
                  <a:pt x="22170" y="145254"/>
                  <a:pt x="26431" y="139623"/>
                  <a:pt x="30692" y="136808"/>
                </a:cubicBezTo>
                <a:close/>
                <a:moveTo>
                  <a:pt x="856777" y="132225"/>
                </a:moveTo>
                <a:cubicBezTo>
                  <a:pt x="858365" y="132225"/>
                  <a:pt x="859952" y="132225"/>
                  <a:pt x="859952" y="133019"/>
                </a:cubicBezTo>
                <a:cubicBezTo>
                  <a:pt x="859952" y="133019"/>
                  <a:pt x="858365" y="133813"/>
                  <a:pt x="856777" y="133019"/>
                </a:cubicBezTo>
                <a:cubicBezTo>
                  <a:pt x="856777" y="132225"/>
                  <a:pt x="856777" y="132225"/>
                  <a:pt x="856777" y="132225"/>
                </a:cubicBezTo>
                <a:close/>
                <a:moveTo>
                  <a:pt x="859952" y="125874"/>
                </a:moveTo>
                <a:cubicBezTo>
                  <a:pt x="859952" y="127462"/>
                  <a:pt x="859952" y="127462"/>
                  <a:pt x="859952" y="127462"/>
                </a:cubicBezTo>
                <a:cubicBezTo>
                  <a:pt x="856777" y="127462"/>
                  <a:pt x="856777" y="127462"/>
                  <a:pt x="856777" y="127462"/>
                </a:cubicBezTo>
                <a:cubicBezTo>
                  <a:pt x="856777" y="125874"/>
                  <a:pt x="858365" y="124287"/>
                  <a:pt x="859952" y="125874"/>
                </a:cubicBezTo>
                <a:close/>
                <a:moveTo>
                  <a:pt x="780578" y="122700"/>
                </a:moveTo>
                <a:cubicBezTo>
                  <a:pt x="783753" y="122700"/>
                  <a:pt x="782165" y="125421"/>
                  <a:pt x="783753" y="126782"/>
                </a:cubicBezTo>
                <a:cubicBezTo>
                  <a:pt x="786928" y="125421"/>
                  <a:pt x="786928" y="125421"/>
                  <a:pt x="786928" y="125421"/>
                </a:cubicBezTo>
                <a:cubicBezTo>
                  <a:pt x="786928" y="126782"/>
                  <a:pt x="786928" y="130864"/>
                  <a:pt x="783753" y="132225"/>
                </a:cubicBezTo>
                <a:cubicBezTo>
                  <a:pt x="782165" y="130864"/>
                  <a:pt x="780578" y="129504"/>
                  <a:pt x="778990" y="128143"/>
                </a:cubicBezTo>
                <a:cubicBezTo>
                  <a:pt x="782165" y="125421"/>
                  <a:pt x="782165" y="125421"/>
                  <a:pt x="782165" y="125421"/>
                </a:cubicBezTo>
                <a:cubicBezTo>
                  <a:pt x="780578" y="122700"/>
                  <a:pt x="780578" y="122700"/>
                  <a:pt x="780578" y="122700"/>
                </a:cubicBezTo>
                <a:close/>
                <a:moveTo>
                  <a:pt x="858365" y="121112"/>
                </a:moveTo>
                <a:cubicBezTo>
                  <a:pt x="859953" y="121112"/>
                  <a:pt x="859953" y="122699"/>
                  <a:pt x="859953" y="122699"/>
                </a:cubicBezTo>
                <a:cubicBezTo>
                  <a:pt x="859953" y="124287"/>
                  <a:pt x="859953" y="124287"/>
                  <a:pt x="858365" y="124287"/>
                </a:cubicBezTo>
                <a:cubicBezTo>
                  <a:pt x="858365" y="121112"/>
                  <a:pt x="858365" y="121112"/>
                  <a:pt x="858365" y="121112"/>
                </a:cubicBezTo>
                <a:close/>
                <a:moveTo>
                  <a:pt x="796641" y="120026"/>
                </a:moveTo>
                <a:cubicBezTo>
                  <a:pt x="792399" y="122844"/>
                  <a:pt x="803712" y="124253"/>
                  <a:pt x="796641" y="125661"/>
                </a:cubicBezTo>
                <a:cubicBezTo>
                  <a:pt x="795227" y="124253"/>
                  <a:pt x="795227" y="121435"/>
                  <a:pt x="796641" y="120026"/>
                </a:cubicBezTo>
                <a:close/>
                <a:moveTo>
                  <a:pt x="796452" y="114762"/>
                </a:moveTo>
                <a:cubicBezTo>
                  <a:pt x="798040" y="114762"/>
                  <a:pt x="798040" y="117937"/>
                  <a:pt x="799627" y="119525"/>
                </a:cubicBezTo>
                <a:cubicBezTo>
                  <a:pt x="796452" y="119525"/>
                  <a:pt x="796452" y="119525"/>
                  <a:pt x="796452" y="119525"/>
                </a:cubicBezTo>
                <a:cubicBezTo>
                  <a:pt x="796452" y="114762"/>
                  <a:pt x="796452" y="114762"/>
                  <a:pt x="796452" y="114762"/>
                </a:cubicBezTo>
                <a:close/>
                <a:moveTo>
                  <a:pt x="842490" y="105237"/>
                </a:moveTo>
                <a:cubicBezTo>
                  <a:pt x="842490" y="105237"/>
                  <a:pt x="842490" y="106825"/>
                  <a:pt x="842490" y="106825"/>
                </a:cubicBezTo>
                <a:cubicBezTo>
                  <a:pt x="842490" y="106825"/>
                  <a:pt x="842490" y="106825"/>
                  <a:pt x="840902" y="106825"/>
                </a:cubicBezTo>
                <a:cubicBezTo>
                  <a:pt x="842490" y="105237"/>
                  <a:pt x="842490" y="105237"/>
                  <a:pt x="842490" y="105237"/>
                </a:cubicBezTo>
                <a:close/>
                <a:moveTo>
                  <a:pt x="778990" y="105237"/>
                </a:moveTo>
                <a:lnTo>
                  <a:pt x="780578" y="105237"/>
                </a:lnTo>
                <a:lnTo>
                  <a:pt x="780578" y="106825"/>
                </a:lnTo>
                <a:lnTo>
                  <a:pt x="778990" y="106825"/>
                </a:lnTo>
                <a:close/>
                <a:moveTo>
                  <a:pt x="799401" y="103650"/>
                </a:moveTo>
                <a:cubicBezTo>
                  <a:pt x="800762" y="109093"/>
                  <a:pt x="804844" y="103650"/>
                  <a:pt x="806204" y="107732"/>
                </a:cubicBezTo>
                <a:cubicBezTo>
                  <a:pt x="806204" y="106371"/>
                  <a:pt x="806204" y="106371"/>
                  <a:pt x="806204" y="106371"/>
                </a:cubicBezTo>
                <a:cubicBezTo>
                  <a:pt x="807565" y="106371"/>
                  <a:pt x="807565" y="106371"/>
                  <a:pt x="807565" y="106371"/>
                </a:cubicBezTo>
                <a:cubicBezTo>
                  <a:pt x="806204" y="106371"/>
                  <a:pt x="807565" y="109093"/>
                  <a:pt x="804844" y="110454"/>
                </a:cubicBezTo>
                <a:cubicBezTo>
                  <a:pt x="800762" y="107732"/>
                  <a:pt x="800762" y="107732"/>
                  <a:pt x="800762" y="107732"/>
                </a:cubicBezTo>
                <a:cubicBezTo>
                  <a:pt x="800762" y="113175"/>
                  <a:pt x="800762" y="113175"/>
                  <a:pt x="800762" y="113175"/>
                </a:cubicBezTo>
                <a:cubicBezTo>
                  <a:pt x="798040" y="110454"/>
                  <a:pt x="798040" y="106371"/>
                  <a:pt x="799401" y="103650"/>
                </a:cubicBezTo>
                <a:close/>
                <a:moveTo>
                  <a:pt x="593252" y="100475"/>
                </a:moveTo>
                <a:lnTo>
                  <a:pt x="594840" y="100475"/>
                </a:lnTo>
                <a:lnTo>
                  <a:pt x="594840" y="103650"/>
                </a:lnTo>
                <a:lnTo>
                  <a:pt x="593252" y="103650"/>
                </a:lnTo>
                <a:close/>
                <a:moveTo>
                  <a:pt x="789525" y="98887"/>
                </a:moveTo>
                <a:cubicBezTo>
                  <a:pt x="790968" y="100330"/>
                  <a:pt x="789525" y="101773"/>
                  <a:pt x="792411" y="103216"/>
                </a:cubicBezTo>
                <a:cubicBezTo>
                  <a:pt x="795298" y="101773"/>
                  <a:pt x="795298" y="101773"/>
                  <a:pt x="795298" y="101773"/>
                </a:cubicBezTo>
                <a:cubicBezTo>
                  <a:pt x="799627" y="106103"/>
                  <a:pt x="792411" y="108989"/>
                  <a:pt x="790968" y="113319"/>
                </a:cubicBezTo>
                <a:cubicBezTo>
                  <a:pt x="785195" y="114762"/>
                  <a:pt x="785195" y="114762"/>
                  <a:pt x="785195" y="114762"/>
                </a:cubicBezTo>
                <a:cubicBezTo>
                  <a:pt x="783752" y="111876"/>
                  <a:pt x="790968" y="108989"/>
                  <a:pt x="788082" y="104660"/>
                </a:cubicBezTo>
                <a:cubicBezTo>
                  <a:pt x="789525" y="104660"/>
                  <a:pt x="789525" y="104660"/>
                  <a:pt x="789525" y="106103"/>
                </a:cubicBezTo>
                <a:cubicBezTo>
                  <a:pt x="790968" y="104660"/>
                  <a:pt x="790968" y="104660"/>
                  <a:pt x="790968" y="104660"/>
                </a:cubicBezTo>
                <a:cubicBezTo>
                  <a:pt x="789525" y="103216"/>
                  <a:pt x="788082" y="100330"/>
                  <a:pt x="789525" y="98887"/>
                </a:cubicBezTo>
                <a:close/>
                <a:moveTo>
                  <a:pt x="785340" y="98887"/>
                </a:moveTo>
                <a:cubicBezTo>
                  <a:pt x="788515" y="98887"/>
                  <a:pt x="786927" y="101533"/>
                  <a:pt x="786927" y="102856"/>
                </a:cubicBezTo>
                <a:cubicBezTo>
                  <a:pt x="788515" y="104179"/>
                  <a:pt x="786927" y="105502"/>
                  <a:pt x="785340" y="106825"/>
                </a:cubicBezTo>
                <a:cubicBezTo>
                  <a:pt x="783752" y="106825"/>
                  <a:pt x="783752" y="105502"/>
                  <a:pt x="783752" y="104179"/>
                </a:cubicBezTo>
                <a:cubicBezTo>
                  <a:pt x="785340" y="102856"/>
                  <a:pt x="786927" y="100210"/>
                  <a:pt x="785340" y="98887"/>
                </a:cubicBezTo>
                <a:close/>
                <a:moveTo>
                  <a:pt x="774227" y="97300"/>
                </a:moveTo>
                <a:cubicBezTo>
                  <a:pt x="774227" y="98888"/>
                  <a:pt x="772640" y="98888"/>
                  <a:pt x="772640" y="98888"/>
                </a:cubicBezTo>
                <a:cubicBezTo>
                  <a:pt x="771052" y="98888"/>
                  <a:pt x="771052" y="98888"/>
                  <a:pt x="771052" y="98888"/>
                </a:cubicBezTo>
                <a:cubicBezTo>
                  <a:pt x="774227" y="97300"/>
                  <a:pt x="774227" y="97300"/>
                  <a:pt x="774227" y="97300"/>
                </a:cubicBezTo>
                <a:close/>
                <a:moveTo>
                  <a:pt x="777402" y="95712"/>
                </a:moveTo>
                <a:cubicBezTo>
                  <a:pt x="780577" y="94125"/>
                  <a:pt x="780577" y="97300"/>
                  <a:pt x="780577" y="98887"/>
                </a:cubicBezTo>
                <a:cubicBezTo>
                  <a:pt x="778990" y="98887"/>
                  <a:pt x="780577" y="100475"/>
                  <a:pt x="777402" y="100475"/>
                </a:cubicBezTo>
                <a:cubicBezTo>
                  <a:pt x="777402" y="95712"/>
                  <a:pt x="777402" y="95712"/>
                  <a:pt x="777402" y="95712"/>
                </a:cubicBezTo>
                <a:close/>
                <a:moveTo>
                  <a:pt x="424398" y="93964"/>
                </a:moveTo>
                <a:lnTo>
                  <a:pt x="424751" y="94669"/>
                </a:lnTo>
                <a:lnTo>
                  <a:pt x="424186" y="95232"/>
                </a:lnTo>
                <a:close/>
                <a:moveTo>
                  <a:pt x="423337" y="91851"/>
                </a:moveTo>
                <a:cubicBezTo>
                  <a:pt x="424751" y="91851"/>
                  <a:pt x="424751" y="91851"/>
                  <a:pt x="424751" y="91851"/>
                </a:cubicBezTo>
                <a:lnTo>
                  <a:pt x="424398" y="93964"/>
                </a:lnTo>
                <a:close/>
                <a:moveTo>
                  <a:pt x="585315" y="83012"/>
                </a:moveTo>
                <a:lnTo>
                  <a:pt x="586903" y="84599"/>
                </a:lnTo>
                <a:cubicBezTo>
                  <a:pt x="586903" y="84599"/>
                  <a:pt x="586903" y="86187"/>
                  <a:pt x="586903" y="86187"/>
                </a:cubicBezTo>
                <a:cubicBezTo>
                  <a:pt x="585315" y="83012"/>
                  <a:pt x="585315" y="83012"/>
                  <a:pt x="585315" y="83012"/>
                </a:cubicBezTo>
                <a:close/>
                <a:moveTo>
                  <a:pt x="766063" y="82695"/>
                </a:moveTo>
                <a:lnTo>
                  <a:pt x="768784" y="85235"/>
                </a:lnTo>
                <a:cubicBezTo>
                  <a:pt x="771506" y="81425"/>
                  <a:pt x="770145" y="87775"/>
                  <a:pt x="774227" y="89045"/>
                </a:cubicBezTo>
                <a:cubicBezTo>
                  <a:pt x="772866" y="94125"/>
                  <a:pt x="772866" y="94125"/>
                  <a:pt x="772866" y="94125"/>
                </a:cubicBezTo>
                <a:cubicBezTo>
                  <a:pt x="770145" y="94125"/>
                  <a:pt x="768784" y="91585"/>
                  <a:pt x="767424" y="90315"/>
                </a:cubicBezTo>
                <a:cubicBezTo>
                  <a:pt x="767424" y="87775"/>
                  <a:pt x="764702" y="85235"/>
                  <a:pt x="766063" y="82695"/>
                </a:cubicBezTo>
                <a:close/>
                <a:moveTo>
                  <a:pt x="547215" y="81425"/>
                </a:moveTo>
                <a:lnTo>
                  <a:pt x="548802" y="81425"/>
                </a:lnTo>
                <a:cubicBezTo>
                  <a:pt x="548802" y="81425"/>
                  <a:pt x="547215" y="84600"/>
                  <a:pt x="545627" y="84600"/>
                </a:cubicBezTo>
                <a:cubicBezTo>
                  <a:pt x="547215" y="81425"/>
                  <a:pt x="547215" y="81425"/>
                  <a:pt x="547215" y="81425"/>
                </a:cubicBezTo>
                <a:close/>
                <a:moveTo>
                  <a:pt x="428549" y="81425"/>
                </a:moveTo>
                <a:cubicBezTo>
                  <a:pt x="429740" y="84600"/>
                  <a:pt x="429740" y="89362"/>
                  <a:pt x="427359" y="90950"/>
                </a:cubicBezTo>
                <a:cubicBezTo>
                  <a:pt x="426168" y="90950"/>
                  <a:pt x="426168" y="90950"/>
                  <a:pt x="426168" y="90950"/>
                </a:cubicBezTo>
                <a:cubicBezTo>
                  <a:pt x="424977" y="87775"/>
                  <a:pt x="426168" y="81425"/>
                  <a:pt x="428549" y="81425"/>
                </a:cubicBezTo>
                <a:close/>
                <a:moveTo>
                  <a:pt x="812327" y="79837"/>
                </a:moveTo>
                <a:lnTo>
                  <a:pt x="812327" y="83409"/>
                </a:lnTo>
                <a:cubicBezTo>
                  <a:pt x="813915" y="83409"/>
                  <a:pt x="813915" y="82218"/>
                  <a:pt x="813915" y="83409"/>
                </a:cubicBezTo>
                <a:cubicBezTo>
                  <a:pt x="815502" y="83409"/>
                  <a:pt x="815502" y="84600"/>
                  <a:pt x="815502" y="84600"/>
                </a:cubicBezTo>
                <a:lnTo>
                  <a:pt x="809641" y="83501"/>
                </a:lnTo>
                <a:lnTo>
                  <a:pt x="810740" y="84600"/>
                </a:lnTo>
                <a:cubicBezTo>
                  <a:pt x="809153" y="92538"/>
                  <a:pt x="809153" y="92538"/>
                  <a:pt x="809153" y="92538"/>
                </a:cubicBezTo>
                <a:cubicBezTo>
                  <a:pt x="805978" y="90950"/>
                  <a:pt x="810740" y="89363"/>
                  <a:pt x="807565" y="87775"/>
                </a:cubicBezTo>
                <a:cubicBezTo>
                  <a:pt x="805978" y="86188"/>
                  <a:pt x="804390" y="86188"/>
                  <a:pt x="804390" y="83013"/>
                </a:cubicBezTo>
                <a:cubicBezTo>
                  <a:pt x="805978" y="81425"/>
                  <a:pt x="805978" y="81425"/>
                  <a:pt x="807565" y="81425"/>
                </a:cubicBezTo>
                <a:lnTo>
                  <a:pt x="809339" y="83199"/>
                </a:lnTo>
                <a:close/>
                <a:moveTo>
                  <a:pt x="552014" y="78703"/>
                </a:moveTo>
                <a:lnTo>
                  <a:pt x="552297" y="78891"/>
                </a:lnTo>
                <a:lnTo>
                  <a:pt x="552014" y="79173"/>
                </a:lnTo>
                <a:close/>
                <a:moveTo>
                  <a:pt x="550600" y="77764"/>
                </a:moveTo>
                <a:cubicBezTo>
                  <a:pt x="552014" y="77764"/>
                  <a:pt x="552014" y="77764"/>
                  <a:pt x="552014" y="77764"/>
                </a:cubicBezTo>
                <a:lnTo>
                  <a:pt x="552014" y="78703"/>
                </a:lnTo>
                <a:close/>
                <a:moveTo>
                  <a:pt x="836234" y="73538"/>
                </a:moveTo>
                <a:cubicBezTo>
                  <a:pt x="837648" y="77764"/>
                  <a:pt x="839062" y="84808"/>
                  <a:pt x="843304" y="84808"/>
                </a:cubicBezTo>
                <a:cubicBezTo>
                  <a:pt x="850375" y="89034"/>
                  <a:pt x="853203" y="97486"/>
                  <a:pt x="853203" y="103121"/>
                </a:cubicBezTo>
                <a:cubicBezTo>
                  <a:pt x="851789" y="104530"/>
                  <a:pt x="850375" y="104530"/>
                  <a:pt x="848961" y="105939"/>
                </a:cubicBezTo>
                <a:cubicBezTo>
                  <a:pt x="848961" y="107348"/>
                  <a:pt x="848961" y="107348"/>
                  <a:pt x="848961" y="107348"/>
                </a:cubicBezTo>
                <a:cubicBezTo>
                  <a:pt x="854617" y="104530"/>
                  <a:pt x="856031" y="111574"/>
                  <a:pt x="858859" y="114391"/>
                </a:cubicBezTo>
                <a:cubicBezTo>
                  <a:pt x="858859" y="117209"/>
                  <a:pt x="851789" y="118618"/>
                  <a:pt x="856031" y="121435"/>
                </a:cubicBezTo>
                <a:cubicBezTo>
                  <a:pt x="853203" y="122844"/>
                  <a:pt x="856031" y="125661"/>
                  <a:pt x="853203" y="125661"/>
                </a:cubicBezTo>
                <a:cubicBezTo>
                  <a:pt x="848961" y="124253"/>
                  <a:pt x="848961" y="124253"/>
                  <a:pt x="848961" y="124253"/>
                </a:cubicBezTo>
                <a:cubicBezTo>
                  <a:pt x="847547" y="121435"/>
                  <a:pt x="844718" y="118618"/>
                  <a:pt x="847547" y="115800"/>
                </a:cubicBezTo>
                <a:cubicBezTo>
                  <a:pt x="844718" y="112983"/>
                  <a:pt x="850375" y="104530"/>
                  <a:pt x="843304" y="101713"/>
                </a:cubicBezTo>
                <a:cubicBezTo>
                  <a:pt x="839062" y="98895"/>
                  <a:pt x="840476" y="91851"/>
                  <a:pt x="836234" y="87625"/>
                </a:cubicBezTo>
                <a:cubicBezTo>
                  <a:pt x="839062" y="87625"/>
                  <a:pt x="839062" y="87625"/>
                  <a:pt x="839062" y="87625"/>
                </a:cubicBezTo>
                <a:cubicBezTo>
                  <a:pt x="841890" y="84808"/>
                  <a:pt x="833406" y="81990"/>
                  <a:pt x="833406" y="79173"/>
                </a:cubicBezTo>
                <a:cubicBezTo>
                  <a:pt x="836234" y="77764"/>
                  <a:pt x="831992" y="72129"/>
                  <a:pt x="836234" y="73538"/>
                </a:cubicBezTo>
                <a:close/>
                <a:moveTo>
                  <a:pt x="784635" y="71900"/>
                </a:moveTo>
                <a:cubicBezTo>
                  <a:pt x="788868" y="71900"/>
                  <a:pt x="787457" y="77673"/>
                  <a:pt x="791690" y="77673"/>
                </a:cubicBezTo>
                <a:cubicBezTo>
                  <a:pt x="790279" y="82002"/>
                  <a:pt x="787457" y="84889"/>
                  <a:pt x="784635" y="87775"/>
                </a:cubicBezTo>
                <a:cubicBezTo>
                  <a:pt x="784635" y="84889"/>
                  <a:pt x="786046" y="83445"/>
                  <a:pt x="784635" y="80559"/>
                </a:cubicBezTo>
                <a:cubicBezTo>
                  <a:pt x="784635" y="80559"/>
                  <a:pt x="780401" y="83445"/>
                  <a:pt x="783223" y="86332"/>
                </a:cubicBezTo>
                <a:cubicBezTo>
                  <a:pt x="780401" y="83445"/>
                  <a:pt x="778990" y="77673"/>
                  <a:pt x="780401" y="73343"/>
                </a:cubicBezTo>
                <a:cubicBezTo>
                  <a:pt x="783223" y="73343"/>
                  <a:pt x="783223" y="74786"/>
                  <a:pt x="783223" y="76229"/>
                </a:cubicBezTo>
                <a:cubicBezTo>
                  <a:pt x="781812" y="77673"/>
                  <a:pt x="781812" y="77673"/>
                  <a:pt x="781812" y="77673"/>
                </a:cubicBezTo>
                <a:cubicBezTo>
                  <a:pt x="783223" y="79116"/>
                  <a:pt x="784635" y="77673"/>
                  <a:pt x="786046" y="79116"/>
                </a:cubicBezTo>
                <a:cubicBezTo>
                  <a:pt x="784635" y="71900"/>
                  <a:pt x="784635" y="71900"/>
                  <a:pt x="784635" y="71900"/>
                </a:cubicBezTo>
                <a:close/>
                <a:moveTo>
                  <a:pt x="774227" y="71899"/>
                </a:moveTo>
                <a:cubicBezTo>
                  <a:pt x="775418" y="70312"/>
                  <a:pt x="777799" y="70312"/>
                  <a:pt x="778990" y="71899"/>
                </a:cubicBezTo>
                <a:cubicBezTo>
                  <a:pt x="777799" y="73487"/>
                  <a:pt x="777799" y="75074"/>
                  <a:pt x="776609" y="76662"/>
                </a:cubicBezTo>
                <a:cubicBezTo>
                  <a:pt x="775418" y="76662"/>
                  <a:pt x="774227" y="73487"/>
                  <a:pt x="774227" y="71899"/>
                </a:cubicBezTo>
                <a:close/>
                <a:moveTo>
                  <a:pt x="753590" y="69213"/>
                </a:moveTo>
                <a:cubicBezTo>
                  <a:pt x="755178" y="69213"/>
                  <a:pt x="755178" y="69213"/>
                  <a:pt x="755178" y="69213"/>
                </a:cubicBezTo>
                <a:cubicBezTo>
                  <a:pt x="755178" y="71900"/>
                  <a:pt x="755178" y="71900"/>
                  <a:pt x="755178" y="71900"/>
                </a:cubicBezTo>
                <a:cubicBezTo>
                  <a:pt x="753590" y="71900"/>
                  <a:pt x="753590" y="71900"/>
                  <a:pt x="753590" y="71900"/>
                </a:cubicBezTo>
                <a:cubicBezTo>
                  <a:pt x="753590" y="69213"/>
                  <a:pt x="753590" y="69213"/>
                  <a:pt x="753590" y="69213"/>
                </a:cubicBezTo>
                <a:close/>
                <a:moveTo>
                  <a:pt x="817090" y="68725"/>
                </a:moveTo>
                <a:cubicBezTo>
                  <a:pt x="818677" y="68725"/>
                  <a:pt x="820265" y="68725"/>
                  <a:pt x="820265" y="68725"/>
                </a:cubicBezTo>
                <a:cubicBezTo>
                  <a:pt x="820265" y="70312"/>
                  <a:pt x="820265" y="71900"/>
                  <a:pt x="818677" y="71900"/>
                </a:cubicBezTo>
                <a:cubicBezTo>
                  <a:pt x="818677" y="70312"/>
                  <a:pt x="815502" y="68725"/>
                  <a:pt x="817090" y="68725"/>
                </a:cubicBezTo>
                <a:close/>
                <a:moveTo>
                  <a:pt x="427359" y="68725"/>
                </a:moveTo>
                <a:cubicBezTo>
                  <a:pt x="428549" y="68725"/>
                  <a:pt x="429740" y="70842"/>
                  <a:pt x="428549" y="70842"/>
                </a:cubicBezTo>
                <a:cubicBezTo>
                  <a:pt x="428549" y="71900"/>
                  <a:pt x="427359" y="71900"/>
                  <a:pt x="426168" y="71900"/>
                </a:cubicBezTo>
                <a:cubicBezTo>
                  <a:pt x="424977" y="70842"/>
                  <a:pt x="426168" y="69783"/>
                  <a:pt x="427359" y="68725"/>
                </a:cubicBezTo>
                <a:close/>
                <a:moveTo>
                  <a:pt x="431328" y="67931"/>
                </a:moveTo>
                <a:cubicBezTo>
                  <a:pt x="431328" y="68725"/>
                  <a:pt x="431328" y="68725"/>
                  <a:pt x="431328" y="68725"/>
                </a:cubicBezTo>
                <a:cubicBezTo>
                  <a:pt x="429740" y="68725"/>
                  <a:pt x="429740" y="68725"/>
                  <a:pt x="429740" y="68725"/>
                </a:cubicBezTo>
                <a:cubicBezTo>
                  <a:pt x="429740" y="67931"/>
                  <a:pt x="431328" y="67137"/>
                  <a:pt x="431328" y="67931"/>
                </a:cubicBezTo>
                <a:close/>
                <a:moveTo>
                  <a:pt x="802167" y="67137"/>
                </a:moveTo>
                <a:cubicBezTo>
                  <a:pt x="805130" y="69824"/>
                  <a:pt x="806612" y="72510"/>
                  <a:pt x="811057" y="72510"/>
                </a:cubicBezTo>
                <a:cubicBezTo>
                  <a:pt x="815502" y="73853"/>
                  <a:pt x="809575" y="75197"/>
                  <a:pt x="809575" y="77883"/>
                </a:cubicBezTo>
                <a:cubicBezTo>
                  <a:pt x="806612" y="77883"/>
                  <a:pt x="809575" y="73853"/>
                  <a:pt x="806612" y="73853"/>
                </a:cubicBezTo>
                <a:cubicBezTo>
                  <a:pt x="803649" y="76540"/>
                  <a:pt x="803649" y="80570"/>
                  <a:pt x="800685" y="81913"/>
                </a:cubicBezTo>
                <a:cubicBezTo>
                  <a:pt x="802167" y="83257"/>
                  <a:pt x="802167" y="83257"/>
                  <a:pt x="802167" y="83257"/>
                </a:cubicBezTo>
                <a:cubicBezTo>
                  <a:pt x="802167" y="84600"/>
                  <a:pt x="800685" y="84600"/>
                  <a:pt x="799204" y="84600"/>
                </a:cubicBezTo>
                <a:cubicBezTo>
                  <a:pt x="800685" y="80570"/>
                  <a:pt x="797722" y="80570"/>
                  <a:pt x="797722" y="76540"/>
                </a:cubicBezTo>
                <a:cubicBezTo>
                  <a:pt x="796240" y="76540"/>
                  <a:pt x="793277" y="73853"/>
                  <a:pt x="796240" y="72510"/>
                </a:cubicBezTo>
                <a:cubicBezTo>
                  <a:pt x="797722" y="72510"/>
                  <a:pt x="799204" y="71167"/>
                  <a:pt x="799204" y="69824"/>
                </a:cubicBezTo>
                <a:cubicBezTo>
                  <a:pt x="797722" y="69824"/>
                  <a:pt x="799204" y="68480"/>
                  <a:pt x="799204" y="68480"/>
                </a:cubicBezTo>
                <a:cubicBezTo>
                  <a:pt x="802167" y="67137"/>
                  <a:pt x="802167" y="67137"/>
                  <a:pt x="802167" y="67137"/>
                </a:cubicBezTo>
                <a:close/>
                <a:moveTo>
                  <a:pt x="774228" y="62374"/>
                </a:moveTo>
                <a:cubicBezTo>
                  <a:pt x="775815" y="62374"/>
                  <a:pt x="775815" y="65549"/>
                  <a:pt x="774228" y="67136"/>
                </a:cubicBezTo>
                <a:cubicBezTo>
                  <a:pt x="774228" y="68724"/>
                  <a:pt x="771053" y="67136"/>
                  <a:pt x="771053" y="68724"/>
                </a:cubicBezTo>
                <a:cubicBezTo>
                  <a:pt x="772640" y="67136"/>
                  <a:pt x="769465" y="62374"/>
                  <a:pt x="774228" y="62374"/>
                </a:cubicBezTo>
                <a:close/>
                <a:moveTo>
                  <a:pt x="764702" y="62374"/>
                </a:moveTo>
                <a:lnTo>
                  <a:pt x="764702" y="67136"/>
                </a:lnTo>
                <a:cubicBezTo>
                  <a:pt x="762585" y="68724"/>
                  <a:pt x="761527" y="62374"/>
                  <a:pt x="764702" y="62374"/>
                </a:cubicBezTo>
                <a:close/>
                <a:moveTo>
                  <a:pt x="556740" y="62374"/>
                </a:moveTo>
                <a:lnTo>
                  <a:pt x="558328" y="63962"/>
                </a:lnTo>
                <a:cubicBezTo>
                  <a:pt x="556740" y="63962"/>
                  <a:pt x="556740" y="63962"/>
                  <a:pt x="556740" y="63962"/>
                </a:cubicBezTo>
                <a:cubicBezTo>
                  <a:pt x="556740" y="62374"/>
                  <a:pt x="556740" y="62374"/>
                  <a:pt x="556740" y="62374"/>
                </a:cubicBezTo>
                <a:close/>
                <a:moveTo>
                  <a:pt x="761528" y="59199"/>
                </a:moveTo>
                <a:cubicBezTo>
                  <a:pt x="761528" y="59199"/>
                  <a:pt x="763115" y="59199"/>
                  <a:pt x="763115" y="59199"/>
                </a:cubicBezTo>
                <a:cubicBezTo>
                  <a:pt x="764703" y="60786"/>
                  <a:pt x="763115" y="60786"/>
                  <a:pt x="763115" y="62374"/>
                </a:cubicBezTo>
                <a:cubicBezTo>
                  <a:pt x="761528" y="60786"/>
                  <a:pt x="759940" y="60786"/>
                  <a:pt x="761528" y="59199"/>
                </a:cubicBezTo>
                <a:close/>
                <a:moveTo>
                  <a:pt x="594840" y="59199"/>
                </a:moveTo>
                <a:cubicBezTo>
                  <a:pt x="596428" y="59199"/>
                  <a:pt x="596428" y="60786"/>
                  <a:pt x="596428" y="62374"/>
                </a:cubicBezTo>
                <a:cubicBezTo>
                  <a:pt x="596428" y="62374"/>
                  <a:pt x="596428" y="62374"/>
                  <a:pt x="594840" y="62374"/>
                </a:cubicBezTo>
                <a:cubicBezTo>
                  <a:pt x="594840" y="59199"/>
                  <a:pt x="594840" y="59199"/>
                  <a:pt x="594840" y="59199"/>
                </a:cubicBezTo>
                <a:close/>
                <a:moveTo>
                  <a:pt x="672627" y="58803"/>
                </a:moveTo>
                <a:cubicBezTo>
                  <a:pt x="672627" y="57612"/>
                  <a:pt x="672627" y="58803"/>
                  <a:pt x="674215" y="58803"/>
                </a:cubicBezTo>
                <a:cubicBezTo>
                  <a:pt x="672627" y="59993"/>
                  <a:pt x="672627" y="61184"/>
                  <a:pt x="672627" y="62375"/>
                </a:cubicBezTo>
                <a:cubicBezTo>
                  <a:pt x="672627" y="58803"/>
                  <a:pt x="672627" y="58803"/>
                  <a:pt x="672627" y="58803"/>
                </a:cubicBezTo>
                <a:close/>
                <a:moveTo>
                  <a:pt x="759940" y="56024"/>
                </a:moveTo>
                <a:lnTo>
                  <a:pt x="761528" y="56024"/>
                </a:lnTo>
                <a:lnTo>
                  <a:pt x="761528" y="57612"/>
                </a:lnTo>
                <a:close/>
                <a:moveTo>
                  <a:pt x="666277" y="56024"/>
                </a:moveTo>
                <a:lnTo>
                  <a:pt x="667865" y="56024"/>
                </a:lnTo>
                <a:lnTo>
                  <a:pt x="667865" y="57612"/>
                </a:lnTo>
                <a:lnTo>
                  <a:pt x="666277" y="57612"/>
                </a:lnTo>
                <a:close/>
                <a:moveTo>
                  <a:pt x="753590" y="55780"/>
                </a:moveTo>
                <a:cubicBezTo>
                  <a:pt x="753590" y="54437"/>
                  <a:pt x="756765" y="55780"/>
                  <a:pt x="758353" y="55780"/>
                </a:cubicBezTo>
                <a:cubicBezTo>
                  <a:pt x="758353" y="61153"/>
                  <a:pt x="758353" y="63840"/>
                  <a:pt x="755178" y="69213"/>
                </a:cubicBezTo>
                <a:cubicBezTo>
                  <a:pt x="753590" y="55780"/>
                  <a:pt x="753590" y="55780"/>
                  <a:pt x="753590" y="55780"/>
                </a:cubicBezTo>
                <a:close/>
                <a:moveTo>
                  <a:pt x="800534" y="54437"/>
                </a:moveTo>
                <a:cubicBezTo>
                  <a:pt x="804616" y="58334"/>
                  <a:pt x="810059" y="59633"/>
                  <a:pt x="814141" y="62230"/>
                </a:cubicBezTo>
                <a:cubicBezTo>
                  <a:pt x="812781" y="63529"/>
                  <a:pt x="815502" y="66127"/>
                  <a:pt x="815502" y="67426"/>
                </a:cubicBezTo>
                <a:cubicBezTo>
                  <a:pt x="811420" y="68725"/>
                  <a:pt x="811420" y="59633"/>
                  <a:pt x="805977" y="63529"/>
                </a:cubicBezTo>
                <a:cubicBezTo>
                  <a:pt x="801895" y="60931"/>
                  <a:pt x="801895" y="63529"/>
                  <a:pt x="797813" y="59633"/>
                </a:cubicBezTo>
                <a:cubicBezTo>
                  <a:pt x="796452" y="58334"/>
                  <a:pt x="797813" y="54437"/>
                  <a:pt x="800534" y="54437"/>
                </a:cubicBezTo>
                <a:close/>
                <a:moveTo>
                  <a:pt x="790896" y="53076"/>
                </a:moveTo>
                <a:cubicBezTo>
                  <a:pt x="790896" y="53076"/>
                  <a:pt x="790896" y="53076"/>
                  <a:pt x="792285" y="53076"/>
                </a:cubicBezTo>
                <a:lnTo>
                  <a:pt x="790971" y="53334"/>
                </a:lnTo>
                <a:close/>
                <a:moveTo>
                  <a:pt x="767877" y="52849"/>
                </a:moveTo>
                <a:lnTo>
                  <a:pt x="769465" y="52849"/>
                </a:lnTo>
                <a:lnTo>
                  <a:pt x="769465" y="54437"/>
                </a:lnTo>
                <a:lnTo>
                  <a:pt x="767877" y="54437"/>
                </a:lnTo>
                <a:close/>
                <a:moveTo>
                  <a:pt x="683740" y="52849"/>
                </a:moveTo>
                <a:cubicBezTo>
                  <a:pt x="683740" y="52849"/>
                  <a:pt x="685328" y="52849"/>
                  <a:pt x="685328" y="54437"/>
                </a:cubicBezTo>
                <a:cubicBezTo>
                  <a:pt x="685328" y="54437"/>
                  <a:pt x="683740" y="56024"/>
                  <a:pt x="682153" y="57612"/>
                </a:cubicBezTo>
                <a:cubicBezTo>
                  <a:pt x="680565" y="57612"/>
                  <a:pt x="680565" y="57612"/>
                  <a:pt x="680565" y="57612"/>
                </a:cubicBezTo>
                <a:cubicBezTo>
                  <a:pt x="680565" y="54437"/>
                  <a:pt x="682153" y="54437"/>
                  <a:pt x="683740" y="52849"/>
                </a:cubicBezTo>
                <a:close/>
                <a:moveTo>
                  <a:pt x="672628" y="49674"/>
                </a:moveTo>
                <a:cubicBezTo>
                  <a:pt x="672628" y="51262"/>
                  <a:pt x="672628" y="51262"/>
                  <a:pt x="672628" y="51262"/>
                </a:cubicBezTo>
                <a:cubicBezTo>
                  <a:pt x="671040" y="51262"/>
                  <a:pt x="671040" y="51262"/>
                  <a:pt x="671040" y="51262"/>
                </a:cubicBezTo>
                <a:cubicBezTo>
                  <a:pt x="672628" y="49674"/>
                  <a:pt x="672628" y="49674"/>
                  <a:pt x="672628" y="49674"/>
                </a:cubicBezTo>
                <a:close/>
                <a:moveTo>
                  <a:pt x="610318" y="49674"/>
                </a:moveTo>
                <a:cubicBezTo>
                  <a:pt x="610318" y="51262"/>
                  <a:pt x="613890" y="49674"/>
                  <a:pt x="613890" y="54437"/>
                </a:cubicBezTo>
                <a:cubicBezTo>
                  <a:pt x="611509" y="54437"/>
                  <a:pt x="610318" y="54437"/>
                  <a:pt x="609127" y="52849"/>
                </a:cubicBezTo>
                <a:cubicBezTo>
                  <a:pt x="610318" y="49674"/>
                  <a:pt x="610318" y="49674"/>
                  <a:pt x="610318" y="49674"/>
                </a:cubicBezTo>
                <a:close/>
                <a:moveTo>
                  <a:pt x="690090" y="48087"/>
                </a:moveTo>
                <a:lnTo>
                  <a:pt x="691677" y="48087"/>
                </a:lnTo>
                <a:cubicBezTo>
                  <a:pt x="693265" y="51262"/>
                  <a:pt x="690090" y="52849"/>
                  <a:pt x="690090" y="54437"/>
                </a:cubicBezTo>
                <a:cubicBezTo>
                  <a:pt x="688502" y="54437"/>
                  <a:pt x="688502" y="54437"/>
                  <a:pt x="688502" y="54437"/>
                </a:cubicBezTo>
                <a:cubicBezTo>
                  <a:pt x="688502" y="52849"/>
                  <a:pt x="690090" y="51262"/>
                  <a:pt x="690090" y="48087"/>
                </a:cubicBezTo>
                <a:close/>
                <a:moveTo>
                  <a:pt x="775616" y="47633"/>
                </a:moveTo>
                <a:cubicBezTo>
                  <a:pt x="778394" y="55798"/>
                  <a:pt x="785340" y="44912"/>
                  <a:pt x="785340" y="54437"/>
                </a:cubicBezTo>
                <a:lnTo>
                  <a:pt x="790971" y="53334"/>
                </a:lnTo>
                <a:lnTo>
                  <a:pt x="793674" y="62601"/>
                </a:lnTo>
                <a:cubicBezTo>
                  <a:pt x="795063" y="62601"/>
                  <a:pt x="795063" y="62601"/>
                  <a:pt x="796452" y="63962"/>
                </a:cubicBezTo>
                <a:cubicBezTo>
                  <a:pt x="796452" y="63962"/>
                  <a:pt x="795063" y="65323"/>
                  <a:pt x="795063" y="65323"/>
                </a:cubicBezTo>
                <a:cubicBezTo>
                  <a:pt x="792285" y="66683"/>
                  <a:pt x="793674" y="63962"/>
                  <a:pt x="790896" y="62601"/>
                </a:cubicBezTo>
                <a:cubicBezTo>
                  <a:pt x="789507" y="63962"/>
                  <a:pt x="782562" y="62601"/>
                  <a:pt x="785340" y="68044"/>
                </a:cubicBezTo>
                <a:cubicBezTo>
                  <a:pt x="785340" y="70766"/>
                  <a:pt x="785340" y="70766"/>
                  <a:pt x="785340" y="70766"/>
                </a:cubicBezTo>
                <a:cubicBezTo>
                  <a:pt x="781172" y="73487"/>
                  <a:pt x="781172" y="69405"/>
                  <a:pt x="779783" y="66683"/>
                </a:cubicBezTo>
                <a:cubicBezTo>
                  <a:pt x="782562" y="62601"/>
                  <a:pt x="777005" y="63962"/>
                  <a:pt x="779783" y="58519"/>
                </a:cubicBezTo>
                <a:cubicBezTo>
                  <a:pt x="777005" y="55798"/>
                  <a:pt x="774227" y="54437"/>
                  <a:pt x="774227" y="50355"/>
                </a:cubicBezTo>
                <a:cubicBezTo>
                  <a:pt x="775616" y="47633"/>
                  <a:pt x="775616" y="47633"/>
                  <a:pt x="775616" y="47633"/>
                </a:cubicBezTo>
                <a:close/>
                <a:moveTo>
                  <a:pt x="764703" y="46499"/>
                </a:moveTo>
                <a:cubicBezTo>
                  <a:pt x="761528" y="48086"/>
                  <a:pt x="763115" y="51261"/>
                  <a:pt x="761528" y="52849"/>
                </a:cubicBezTo>
                <a:cubicBezTo>
                  <a:pt x="759940" y="48086"/>
                  <a:pt x="759940" y="48086"/>
                  <a:pt x="759940" y="48086"/>
                </a:cubicBezTo>
                <a:cubicBezTo>
                  <a:pt x="761528" y="51261"/>
                  <a:pt x="761528" y="46499"/>
                  <a:pt x="764703" y="46499"/>
                </a:cubicBezTo>
                <a:close/>
                <a:moveTo>
                  <a:pt x="582140" y="46499"/>
                </a:moveTo>
                <a:cubicBezTo>
                  <a:pt x="583727" y="49674"/>
                  <a:pt x="580552" y="51261"/>
                  <a:pt x="580552" y="52849"/>
                </a:cubicBezTo>
                <a:cubicBezTo>
                  <a:pt x="577377" y="51261"/>
                  <a:pt x="577377" y="51261"/>
                  <a:pt x="577377" y="51261"/>
                </a:cubicBezTo>
                <a:cubicBezTo>
                  <a:pt x="580552" y="48086"/>
                  <a:pt x="577377" y="48086"/>
                  <a:pt x="582140" y="46499"/>
                </a:cubicBezTo>
                <a:close/>
                <a:moveTo>
                  <a:pt x="686915" y="45970"/>
                </a:moveTo>
                <a:lnTo>
                  <a:pt x="686915" y="47029"/>
                </a:lnTo>
                <a:cubicBezTo>
                  <a:pt x="685328" y="48087"/>
                  <a:pt x="685328" y="47029"/>
                  <a:pt x="685328" y="47029"/>
                </a:cubicBezTo>
                <a:cubicBezTo>
                  <a:pt x="683740" y="45970"/>
                  <a:pt x="685328" y="44912"/>
                  <a:pt x="686915" y="45970"/>
                </a:cubicBezTo>
                <a:close/>
                <a:moveTo>
                  <a:pt x="751367" y="44912"/>
                </a:moveTo>
                <a:cubicBezTo>
                  <a:pt x="753907" y="46182"/>
                  <a:pt x="755177" y="47452"/>
                  <a:pt x="753907" y="51262"/>
                </a:cubicBezTo>
                <a:cubicBezTo>
                  <a:pt x="753907" y="47452"/>
                  <a:pt x="748827" y="48722"/>
                  <a:pt x="751367" y="44912"/>
                </a:cubicBezTo>
                <a:close/>
                <a:moveTo>
                  <a:pt x="594840" y="43324"/>
                </a:moveTo>
                <a:lnTo>
                  <a:pt x="596428" y="43324"/>
                </a:lnTo>
                <a:cubicBezTo>
                  <a:pt x="596428" y="43324"/>
                  <a:pt x="596428" y="44912"/>
                  <a:pt x="596428" y="44912"/>
                </a:cubicBezTo>
                <a:cubicBezTo>
                  <a:pt x="594840" y="43324"/>
                  <a:pt x="594840" y="43324"/>
                  <a:pt x="594840" y="43324"/>
                </a:cubicBezTo>
                <a:close/>
                <a:moveTo>
                  <a:pt x="629765" y="40150"/>
                </a:moveTo>
                <a:lnTo>
                  <a:pt x="631353" y="40150"/>
                </a:lnTo>
                <a:cubicBezTo>
                  <a:pt x="631353" y="41737"/>
                  <a:pt x="631353" y="41737"/>
                  <a:pt x="631353" y="41737"/>
                </a:cubicBezTo>
                <a:cubicBezTo>
                  <a:pt x="629765" y="41737"/>
                  <a:pt x="629765" y="41737"/>
                  <a:pt x="629765" y="40150"/>
                </a:cubicBezTo>
                <a:close/>
                <a:moveTo>
                  <a:pt x="754119" y="36974"/>
                </a:moveTo>
                <a:cubicBezTo>
                  <a:pt x="755177" y="38562"/>
                  <a:pt x="754119" y="40149"/>
                  <a:pt x="755177" y="41737"/>
                </a:cubicBezTo>
                <a:cubicBezTo>
                  <a:pt x="754119" y="41737"/>
                  <a:pt x="754119" y="41737"/>
                  <a:pt x="754119" y="41737"/>
                </a:cubicBezTo>
                <a:cubicBezTo>
                  <a:pt x="754119" y="40149"/>
                  <a:pt x="752002" y="38562"/>
                  <a:pt x="754119" y="36974"/>
                </a:cubicBezTo>
                <a:close/>
                <a:moveTo>
                  <a:pt x="696837" y="36974"/>
                </a:moveTo>
                <a:cubicBezTo>
                  <a:pt x="698226" y="39752"/>
                  <a:pt x="698226" y="41141"/>
                  <a:pt x="699615" y="42530"/>
                </a:cubicBezTo>
                <a:cubicBezTo>
                  <a:pt x="694059" y="39752"/>
                  <a:pt x="698226" y="48087"/>
                  <a:pt x="695448" y="48087"/>
                </a:cubicBezTo>
                <a:cubicBezTo>
                  <a:pt x="694059" y="48087"/>
                  <a:pt x="695448" y="45309"/>
                  <a:pt x="692670" y="45309"/>
                </a:cubicBezTo>
                <a:cubicBezTo>
                  <a:pt x="691280" y="46698"/>
                  <a:pt x="691280" y="46698"/>
                  <a:pt x="691280" y="46698"/>
                </a:cubicBezTo>
                <a:cubicBezTo>
                  <a:pt x="691280" y="45309"/>
                  <a:pt x="691280" y="42530"/>
                  <a:pt x="689891" y="42530"/>
                </a:cubicBezTo>
                <a:cubicBezTo>
                  <a:pt x="688502" y="42530"/>
                  <a:pt x="688502" y="42530"/>
                  <a:pt x="688502" y="42530"/>
                </a:cubicBezTo>
                <a:cubicBezTo>
                  <a:pt x="689891" y="41141"/>
                  <a:pt x="689891" y="41141"/>
                  <a:pt x="691280" y="41141"/>
                </a:cubicBezTo>
                <a:cubicBezTo>
                  <a:pt x="694059" y="43920"/>
                  <a:pt x="694059" y="43920"/>
                  <a:pt x="694059" y="43920"/>
                </a:cubicBezTo>
                <a:cubicBezTo>
                  <a:pt x="695448" y="42530"/>
                  <a:pt x="694059" y="38363"/>
                  <a:pt x="696837" y="36974"/>
                </a:cubicBezTo>
                <a:close/>
                <a:moveTo>
                  <a:pt x="629765" y="35387"/>
                </a:moveTo>
                <a:cubicBezTo>
                  <a:pt x="631353" y="36975"/>
                  <a:pt x="629765" y="38562"/>
                  <a:pt x="628178" y="40150"/>
                </a:cubicBezTo>
                <a:lnTo>
                  <a:pt x="629765" y="40150"/>
                </a:lnTo>
                <a:cubicBezTo>
                  <a:pt x="626590" y="43325"/>
                  <a:pt x="626590" y="43325"/>
                  <a:pt x="626590" y="43325"/>
                </a:cubicBezTo>
                <a:cubicBezTo>
                  <a:pt x="626590" y="41737"/>
                  <a:pt x="628178" y="40150"/>
                  <a:pt x="626590" y="38562"/>
                </a:cubicBezTo>
                <a:cubicBezTo>
                  <a:pt x="626590" y="36975"/>
                  <a:pt x="628178" y="36975"/>
                  <a:pt x="629765" y="35387"/>
                </a:cubicBezTo>
                <a:close/>
                <a:moveTo>
                  <a:pt x="581505" y="35387"/>
                </a:moveTo>
                <a:cubicBezTo>
                  <a:pt x="581505" y="35387"/>
                  <a:pt x="582775" y="38562"/>
                  <a:pt x="584045" y="36974"/>
                </a:cubicBezTo>
                <a:cubicBezTo>
                  <a:pt x="585315" y="38562"/>
                  <a:pt x="585315" y="38562"/>
                  <a:pt x="585315" y="38562"/>
                </a:cubicBezTo>
                <a:cubicBezTo>
                  <a:pt x="584045" y="41737"/>
                  <a:pt x="581505" y="40149"/>
                  <a:pt x="580235" y="40149"/>
                </a:cubicBezTo>
                <a:cubicBezTo>
                  <a:pt x="578965" y="38562"/>
                  <a:pt x="578965" y="33799"/>
                  <a:pt x="581505" y="35387"/>
                </a:cubicBezTo>
                <a:close/>
                <a:moveTo>
                  <a:pt x="588490" y="35210"/>
                </a:moveTo>
                <a:cubicBezTo>
                  <a:pt x="591665" y="33799"/>
                  <a:pt x="596427" y="36621"/>
                  <a:pt x="596427" y="39443"/>
                </a:cubicBezTo>
                <a:cubicBezTo>
                  <a:pt x="591665" y="36621"/>
                  <a:pt x="591665" y="46499"/>
                  <a:pt x="586902" y="40854"/>
                </a:cubicBezTo>
                <a:cubicBezTo>
                  <a:pt x="586902" y="39443"/>
                  <a:pt x="588490" y="38032"/>
                  <a:pt x="588490" y="35210"/>
                </a:cubicBezTo>
                <a:close/>
                <a:moveTo>
                  <a:pt x="691677" y="32212"/>
                </a:moveTo>
                <a:cubicBezTo>
                  <a:pt x="693265" y="33270"/>
                  <a:pt x="693265" y="34329"/>
                  <a:pt x="693265" y="35387"/>
                </a:cubicBezTo>
                <a:cubicBezTo>
                  <a:pt x="691677" y="35387"/>
                  <a:pt x="691677" y="35387"/>
                  <a:pt x="691677" y="35387"/>
                </a:cubicBezTo>
                <a:cubicBezTo>
                  <a:pt x="691677" y="35387"/>
                  <a:pt x="691677" y="33270"/>
                  <a:pt x="691677" y="32212"/>
                </a:cubicBezTo>
                <a:close/>
                <a:moveTo>
                  <a:pt x="617065" y="29037"/>
                </a:moveTo>
                <a:cubicBezTo>
                  <a:pt x="618652" y="30095"/>
                  <a:pt x="620240" y="30095"/>
                  <a:pt x="621827" y="32212"/>
                </a:cubicBezTo>
                <a:cubicBezTo>
                  <a:pt x="620240" y="32212"/>
                  <a:pt x="620240" y="32212"/>
                  <a:pt x="618652" y="32212"/>
                </a:cubicBezTo>
                <a:cubicBezTo>
                  <a:pt x="618652" y="31154"/>
                  <a:pt x="615477" y="30095"/>
                  <a:pt x="617065" y="29037"/>
                </a:cubicBezTo>
                <a:close/>
                <a:moveTo>
                  <a:pt x="503937" y="27049"/>
                </a:moveTo>
                <a:cubicBezTo>
                  <a:pt x="503937" y="27049"/>
                  <a:pt x="505351" y="25640"/>
                  <a:pt x="506765" y="27049"/>
                </a:cubicBezTo>
                <a:cubicBezTo>
                  <a:pt x="503937" y="29866"/>
                  <a:pt x="503937" y="29866"/>
                  <a:pt x="503937" y="29866"/>
                </a:cubicBezTo>
                <a:close/>
                <a:moveTo>
                  <a:pt x="732953" y="25862"/>
                </a:moveTo>
                <a:cubicBezTo>
                  <a:pt x="734540" y="28508"/>
                  <a:pt x="731365" y="31154"/>
                  <a:pt x="731365" y="33800"/>
                </a:cubicBezTo>
                <a:cubicBezTo>
                  <a:pt x="729778" y="33800"/>
                  <a:pt x="729778" y="33800"/>
                  <a:pt x="729778" y="33800"/>
                </a:cubicBezTo>
                <a:cubicBezTo>
                  <a:pt x="728190" y="31154"/>
                  <a:pt x="732953" y="28508"/>
                  <a:pt x="732953" y="25862"/>
                </a:cubicBezTo>
                <a:close/>
                <a:moveTo>
                  <a:pt x="606945" y="25862"/>
                </a:moveTo>
                <a:cubicBezTo>
                  <a:pt x="608334" y="28614"/>
                  <a:pt x="609723" y="29990"/>
                  <a:pt x="609723" y="32741"/>
                </a:cubicBezTo>
                <a:cubicBezTo>
                  <a:pt x="602777" y="35493"/>
                  <a:pt x="613890" y="38245"/>
                  <a:pt x="608334" y="40996"/>
                </a:cubicBezTo>
                <a:cubicBezTo>
                  <a:pt x="608334" y="42372"/>
                  <a:pt x="608334" y="45124"/>
                  <a:pt x="606945" y="46500"/>
                </a:cubicBezTo>
                <a:cubicBezTo>
                  <a:pt x="602777" y="45124"/>
                  <a:pt x="608334" y="39621"/>
                  <a:pt x="604166" y="38245"/>
                </a:cubicBezTo>
                <a:cubicBezTo>
                  <a:pt x="606945" y="34117"/>
                  <a:pt x="606945" y="29990"/>
                  <a:pt x="606945" y="25862"/>
                </a:cubicBezTo>
                <a:close/>
                <a:moveTo>
                  <a:pt x="534515" y="24274"/>
                </a:moveTo>
                <a:cubicBezTo>
                  <a:pt x="539277" y="19512"/>
                  <a:pt x="536102" y="27449"/>
                  <a:pt x="539277" y="29037"/>
                </a:cubicBezTo>
                <a:cubicBezTo>
                  <a:pt x="539277" y="30624"/>
                  <a:pt x="536102" y="32212"/>
                  <a:pt x="534515" y="30624"/>
                </a:cubicBezTo>
                <a:cubicBezTo>
                  <a:pt x="534515" y="29037"/>
                  <a:pt x="532927" y="27449"/>
                  <a:pt x="534515" y="24274"/>
                </a:cubicBezTo>
                <a:close/>
                <a:moveTo>
                  <a:pt x="561502" y="24274"/>
                </a:moveTo>
                <a:cubicBezTo>
                  <a:pt x="563090" y="24274"/>
                  <a:pt x="563090" y="25862"/>
                  <a:pt x="563090" y="25862"/>
                </a:cubicBezTo>
                <a:cubicBezTo>
                  <a:pt x="561502" y="25862"/>
                  <a:pt x="561502" y="25862"/>
                  <a:pt x="561502" y="25862"/>
                </a:cubicBezTo>
                <a:cubicBezTo>
                  <a:pt x="561502" y="24274"/>
                  <a:pt x="561502" y="24274"/>
                  <a:pt x="561502" y="24274"/>
                </a:cubicBezTo>
                <a:close/>
                <a:moveTo>
                  <a:pt x="527636" y="24116"/>
                </a:moveTo>
                <a:cubicBezTo>
                  <a:pt x="529012" y="25545"/>
                  <a:pt x="534515" y="31260"/>
                  <a:pt x="529012" y="35546"/>
                </a:cubicBezTo>
                <a:cubicBezTo>
                  <a:pt x="529012" y="36975"/>
                  <a:pt x="529012" y="36975"/>
                  <a:pt x="529012" y="36975"/>
                </a:cubicBezTo>
                <a:cubicBezTo>
                  <a:pt x="527636" y="35546"/>
                  <a:pt x="529012" y="31260"/>
                  <a:pt x="524884" y="32689"/>
                </a:cubicBezTo>
                <a:cubicBezTo>
                  <a:pt x="524884" y="34117"/>
                  <a:pt x="519381" y="34117"/>
                  <a:pt x="520756" y="36975"/>
                </a:cubicBezTo>
                <a:cubicBezTo>
                  <a:pt x="513877" y="35546"/>
                  <a:pt x="523508" y="31260"/>
                  <a:pt x="520756" y="26973"/>
                </a:cubicBezTo>
                <a:cubicBezTo>
                  <a:pt x="520756" y="22687"/>
                  <a:pt x="524884" y="26973"/>
                  <a:pt x="527636" y="24116"/>
                </a:cubicBezTo>
                <a:close/>
                <a:moveTo>
                  <a:pt x="581842" y="23084"/>
                </a:moveTo>
                <a:cubicBezTo>
                  <a:pt x="583000" y="24275"/>
                  <a:pt x="583331" y="26656"/>
                  <a:pt x="581346" y="29037"/>
                </a:cubicBezTo>
                <a:cubicBezTo>
                  <a:pt x="581346" y="30625"/>
                  <a:pt x="578700" y="30625"/>
                  <a:pt x="577377" y="29037"/>
                </a:cubicBezTo>
                <a:cubicBezTo>
                  <a:pt x="577377" y="27450"/>
                  <a:pt x="577377" y="25862"/>
                  <a:pt x="577377" y="24275"/>
                </a:cubicBezTo>
                <a:cubicBezTo>
                  <a:pt x="578700" y="21893"/>
                  <a:pt x="580685" y="21893"/>
                  <a:pt x="581842" y="23084"/>
                </a:cubicBezTo>
                <a:close/>
                <a:moveTo>
                  <a:pt x="704377" y="22052"/>
                </a:moveTo>
                <a:cubicBezTo>
                  <a:pt x="705788" y="20782"/>
                  <a:pt x="708610" y="22052"/>
                  <a:pt x="710022" y="23322"/>
                </a:cubicBezTo>
                <a:cubicBezTo>
                  <a:pt x="708610" y="24592"/>
                  <a:pt x="708610" y="25862"/>
                  <a:pt x="707199" y="25862"/>
                </a:cubicBezTo>
                <a:cubicBezTo>
                  <a:pt x="705788" y="25862"/>
                  <a:pt x="705788" y="24592"/>
                  <a:pt x="704377" y="24592"/>
                </a:cubicBezTo>
                <a:cubicBezTo>
                  <a:pt x="704377" y="22052"/>
                  <a:pt x="704377" y="22052"/>
                  <a:pt x="704377" y="22052"/>
                </a:cubicBezTo>
                <a:close/>
                <a:moveTo>
                  <a:pt x="712844" y="20782"/>
                </a:moveTo>
                <a:cubicBezTo>
                  <a:pt x="711433" y="22052"/>
                  <a:pt x="717077" y="24592"/>
                  <a:pt x="712844" y="25862"/>
                </a:cubicBezTo>
                <a:cubicBezTo>
                  <a:pt x="711433" y="25862"/>
                  <a:pt x="711433" y="24592"/>
                  <a:pt x="710022" y="23322"/>
                </a:cubicBezTo>
                <a:cubicBezTo>
                  <a:pt x="711433" y="22052"/>
                  <a:pt x="710022" y="19512"/>
                  <a:pt x="712844" y="20782"/>
                </a:cubicBezTo>
                <a:close/>
                <a:moveTo>
                  <a:pt x="542452" y="19512"/>
                </a:moveTo>
                <a:lnTo>
                  <a:pt x="544040" y="19512"/>
                </a:lnTo>
                <a:cubicBezTo>
                  <a:pt x="545627" y="19512"/>
                  <a:pt x="544040" y="21100"/>
                  <a:pt x="544040" y="21100"/>
                </a:cubicBezTo>
                <a:cubicBezTo>
                  <a:pt x="542452" y="19512"/>
                  <a:pt x="542452" y="19512"/>
                  <a:pt x="542452" y="19512"/>
                </a:cubicBezTo>
                <a:close/>
                <a:moveTo>
                  <a:pt x="519434" y="19512"/>
                </a:moveTo>
                <a:cubicBezTo>
                  <a:pt x="521815" y="22052"/>
                  <a:pt x="518243" y="23322"/>
                  <a:pt x="519434" y="25862"/>
                </a:cubicBezTo>
                <a:cubicBezTo>
                  <a:pt x="517052" y="24592"/>
                  <a:pt x="517052" y="24592"/>
                  <a:pt x="517052" y="24592"/>
                </a:cubicBezTo>
                <a:cubicBezTo>
                  <a:pt x="518243" y="23322"/>
                  <a:pt x="517052" y="20782"/>
                  <a:pt x="519434" y="19512"/>
                </a:cubicBezTo>
                <a:close/>
                <a:moveTo>
                  <a:pt x="571980" y="11574"/>
                </a:moveTo>
                <a:cubicBezTo>
                  <a:pt x="575790" y="14749"/>
                  <a:pt x="569440" y="13161"/>
                  <a:pt x="569440" y="14749"/>
                </a:cubicBezTo>
                <a:cubicBezTo>
                  <a:pt x="571980" y="11574"/>
                  <a:pt x="571980" y="11574"/>
                  <a:pt x="571980" y="11574"/>
                </a:cubicBezTo>
                <a:close/>
                <a:moveTo>
                  <a:pt x="557874" y="6812"/>
                </a:moveTo>
                <a:cubicBezTo>
                  <a:pt x="560595" y="6812"/>
                  <a:pt x="561956" y="6812"/>
                  <a:pt x="563316" y="9352"/>
                </a:cubicBezTo>
                <a:cubicBezTo>
                  <a:pt x="561956" y="11892"/>
                  <a:pt x="564677" y="13162"/>
                  <a:pt x="561956" y="13162"/>
                </a:cubicBezTo>
                <a:cubicBezTo>
                  <a:pt x="561956" y="14432"/>
                  <a:pt x="564677" y="16972"/>
                  <a:pt x="564677" y="18242"/>
                </a:cubicBezTo>
                <a:cubicBezTo>
                  <a:pt x="563316" y="19512"/>
                  <a:pt x="563316" y="19512"/>
                  <a:pt x="563316" y="19512"/>
                </a:cubicBezTo>
                <a:cubicBezTo>
                  <a:pt x="559234" y="15702"/>
                  <a:pt x="559234" y="15702"/>
                  <a:pt x="559234" y="15702"/>
                </a:cubicBezTo>
                <a:cubicBezTo>
                  <a:pt x="556513" y="16972"/>
                  <a:pt x="556513" y="13162"/>
                  <a:pt x="555152" y="11892"/>
                </a:cubicBezTo>
                <a:cubicBezTo>
                  <a:pt x="557874" y="6812"/>
                  <a:pt x="557874" y="6812"/>
                  <a:pt x="557874" y="6812"/>
                </a:cubicBezTo>
                <a:close/>
                <a:moveTo>
                  <a:pt x="345565" y="283"/>
                </a:moveTo>
                <a:cubicBezTo>
                  <a:pt x="358292" y="283"/>
                  <a:pt x="368190" y="5918"/>
                  <a:pt x="379502" y="10144"/>
                </a:cubicBezTo>
                <a:cubicBezTo>
                  <a:pt x="387986" y="14370"/>
                  <a:pt x="396470" y="15779"/>
                  <a:pt x="404955" y="20005"/>
                </a:cubicBezTo>
                <a:cubicBezTo>
                  <a:pt x="414853" y="31275"/>
                  <a:pt x="433235" y="25640"/>
                  <a:pt x="444548" y="38319"/>
                </a:cubicBezTo>
                <a:cubicBezTo>
                  <a:pt x="451618" y="36910"/>
                  <a:pt x="450204" y="43954"/>
                  <a:pt x="454446" y="48180"/>
                </a:cubicBezTo>
                <a:cubicBezTo>
                  <a:pt x="451618" y="52406"/>
                  <a:pt x="444548" y="52406"/>
                  <a:pt x="445962" y="58041"/>
                </a:cubicBezTo>
                <a:cubicBezTo>
                  <a:pt x="445962" y="59450"/>
                  <a:pt x="444548" y="60859"/>
                  <a:pt x="443134" y="60859"/>
                </a:cubicBezTo>
                <a:cubicBezTo>
                  <a:pt x="438891" y="58041"/>
                  <a:pt x="438891" y="58041"/>
                  <a:pt x="438891" y="58041"/>
                </a:cubicBezTo>
                <a:cubicBezTo>
                  <a:pt x="437477" y="60859"/>
                  <a:pt x="437477" y="60859"/>
                  <a:pt x="437477" y="60859"/>
                </a:cubicBezTo>
                <a:cubicBezTo>
                  <a:pt x="436063" y="58041"/>
                  <a:pt x="436063" y="58041"/>
                  <a:pt x="436063" y="58041"/>
                </a:cubicBezTo>
                <a:cubicBezTo>
                  <a:pt x="434649" y="60859"/>
                  <a:pt x="430407" y="60859"/>
                  <a:pt x="428993" y="63676"/>
                </a:cubicBezTo>
                <a:cubicBezTo>
                  <a:pt x="428993" y="65085"/>
                  <a:pt x="428993" y="65085"/>
                  <a:pt x="428993" y="65085"/>
                </a:cubicBezTo>
                <a:cubicBezTo>
                  <a:pt x="423337" y="65085"/>
                  <a:pt x="423337" y="65085"/>
                  <a:pt x="423337" y="65085"/>
                </a:cubicBezTo>
                <a:cubicBezTo>
                  <a:pt x="426165" y="70720"/>
                  <a:pt x="413439" y="69311"/>
                  <a:pt x="420509" y="73538"/>
                </a:cubicBezTo>
                <a:cubicBezTo>
                  <a:pt x="420509" y="72129"/>
                  <a:pt x="420509" y="72129"/>
                  <a:pt x="420509" y="72129"/>
                </a:cubicBezTo>
                <a:cubicBezTo>
                  <a:pt x="423337" y="72129"/>
                  <a:pt x="423337" y="72129"/>
                  <a:pt x="423337" y="72129"/>
                </a:cubicBezTo>
                <a:cubicBezTo>
                  <a:pt x="420509" y="73538"/>
                  <a:pt x="420509" y="79173"/>
                  <a:pt x="416267" y="79173"/>
                </a:cubicBezTo>
                <a:cubicBezTo>
                  <a:pt x="416267" y="83399"/>
                  <a:pt x="421923" y="84808"/>
                  <a:pt x="420509" y="89034"/>
                </a:cubicBezTo>
                <a:cubicBezTo>
                  <a:pt x="423337" y="90443"/>
                  <a:pt x="419095" y="93260"/>
                  <a:pt x="420509" y="96078"/>
                </a:cubicBezTo>
                <a:cubicBezTo>
                  <a:pt x="419095" y="96078"/>
                  <a:pt x="419095" y="97486"/>
                  <a:pt x="417681" y="97486"/>
                </a:cubicBezTo>
                <a:cubicBezTo>
                  <a:pt x="419095" y="99599"/>
                  <a:pt x="420156" y="99247"/>
                  <a:pt x="421216" y="98191"/>
                </a:cubicBezTo>
                <a:lnTo>
                  <a:pt x="424186" y="95232"/>
                </a:lnTo>
                <a:lnTo>
                  <a:pt x="423337" y="100304"/>
                </a:lnTo>
                <a:cubicBezTo>
                  <a:pt x="426165" y="100304"/>
                  <a:pt x="428993" y="101713"/>
                  <a:pt x="428993" y="105939"/>
                </a:cubicBezTo>
                <a:cubicBezTo>
                  <a:pt x="430407" y="103121"/>
                  <a:pt x="431821" y="98895"/>
                  <a:pt x="427579" y="97486"/>
                </a:cubicBezTo>
                <a:cubicBezTo>
                  <a:pt x="426165" y="94669"/>
                  <a:pt x="430407" y="94669"/>
                  <a:pt x="430407" y="93260"/>
                </a:cubicBezTo>
                <a:cubicBezTo>
                  <a:pt x="434649" y="96078"/>
                  <a:pt x="434649" y="96078"/>
                  <a:pt x="434649" y="96078"/>
                </a:cubicBezTo>
                <a:cubicBezTo>
                  <a:pt x="436063" y="93260"/>
                  <a:pt x="438891" y="93260"/>
                  <a:pt x="437477" y="90443"/>
                </a:cubicBezTo>
                <a:cubicBezTo>
                  <a:pt x="436063" y="89034"/>
                  <a:pt x="436063" y="89034"/>
                  <a:pt x="436063" y="89034"/>
                </a:cubicBezTo>
                <a:cubicBezTo>
                  <a:pt x="437477" y="87625"/>
                  <a:pt x="438891" y="86216"/>
                  <a:pt x="437477" y="83399"/>
                </a:cubicBezTo>
                <a:cubicBezTo>
                  <a:pt x="443134" y="77764"/>
                  <a:pt x="448790" y="90443"/>
                  <a:pt x="450204" y="80581"/>
                </a:cubicBezTo>
                <a:cubicBezTo>
                  <a:pt x="445962" y="76355"/>
                  <a:pt x="451618" y="70720"/>
                  <a:pt x="448790" y="65085"/>
                </a:cubicBezTo>
                <a:cubicBezTo>
                  <a:pt x="453032" y="65085"/>
                  <a:pt x="454446" y="63676"/>
                  <a:pt x="454446" y="60859"/>
                </a:cubicBezTo>
                <a:cubicBezTo>
                  <a:pt x="455860" y="55224"/>
                  <a:pt x="458688" y="52406"/>
                  <a:pt x="461516" y="48180"/>
                </a:cubicBezTo>
                <a:cubicBezTo>
                  <a:pt x="465758" y="46771"/>
                  <a:pt x="470000" y="49589"/>
                  <a:pt x="474242" y="52406"/>
                </a:cubicBezTo>
                <a:cubicBezTo>
                  <a:pt x="474242" y="53815"/>
                  <a:pt x="472828" y="55224"/>
                  <a:pt x="474242" y="55224"/>
                </a:cubicBezTo>
                <a:cubicBezTo>
                  <a:pt x="475656" y="55224"/>
                  <a:pt x="477070" y="55224"/>
                  <a:pt x="478484" y="52406"/>
                </a:cubicBezTo>
                <a:cubicBezTo>
                  <a:pt x="478484" y="50998"/>
                  <a:pt x="478484" y="50998"/>
                  <a:pt x="478484" y="50998"/>
                </a:cubicBezTo>
                <a:cubicBezTo>
                  <a:pt x="481312" y="52406"/>
                  <a:pt x="481312" y="52406"/>
                  <a:pt x="481312" y="52406"/>
                </a:cubicBezTo>
                <a:cubicBezTo>
                  <a:pt x="482726" y="50998"/>
                  <a:pt x="482726" y="50998"/>
                  <a:pt x="482726" y="50998"/>
                </a:cubicBezTo>
                <a:cubicBezTo>
                  <a:pt x="484140" y="52406"/>
                  <a:pt x="482726" y="59450"/>
                  <a:pt x="482726" y="63676"/>
                </a:cubicBezTo>
                <a:cubicBezTo>
                  <a:pt x="484140" y="63676"/>
                  <a:pt x="486968" y="66494"/>
                  <a:pt x="488383" y="63676"/>
                </a:cubicBezTo>
                <a:cubicBezTo>
                  <a:pt x="488383" y="60859"/>
                  <a:pt x="485554" y="58041"/>
                  <a:pt x="486968" y="55224"/>
                </a:cubicBezTo>
                <a:cubicBezTo>
                  <a:pt x="488383" y="55224"/>
                  <a:pt x="488383" y="56633"/>
                  <a:pt x="489797" y="55224"/>
                </a:cubicBezTo>
                <a:cubicBezTo>
                  <a:pt x="485554" y="53815"/>
                  <a:pt x="486968" y="49589"/>
                  <a:pt x="485554" y="46771"/>
                </a:cubicBezTo>
                <a:cubicBezTo>
                  <a:pt x="486968" y="46771"/>
                  <a:pt x="486968" y="45363"/>
                  <a:pt x="486968" y="45363"/>
                </a:cubicBezTo>
                <a:cubicBezTo>
                  <a:pt x="486968" y="43954"/>
                  <a:pt x="484140" y="43954"/>
                  <a:pt x="484140" y="45363"/>
                </a:cubicBezTo>
                <a:cubicBezTo>
                  <a:pt x="484140" y="46771"/>
                  <a:pt x="484140" y="46771"/>
                  <a:pt x="484140" y="46771"/>
                </a:cubicBezTo>
                <a:cubicBezTo>
                  <a:pt x="482726" y="46771"/>
                  <a:pt x="482726" y="46771"/>
                  <a:pt x="482726" y="46771"/>
                </a:cubicBezTo>
                <a:cubicBezTo>
                  <a:pt x="482726" y="42545"/>
                  <a:pt x="482726" y="42545"/>
                  <a:pt x="482726" y="42545"/>
                </a:cubicBezTo>
                <a:cubicBezTo>
                  <a:pt x="484140" y="42545"/>
                  <a:pt x="486968" y="45363"/>
                  <a:pt x="486968" y="42545"/>
                </a:cubicBezTo>
                <a:cubicBezTo>
                  <a:pt x="494039" y="45363"/>
                  <a:pt x="485554" y="52406"/>
                  <a:pt x="494039" y="55224"/>
                </a:cubicBezTo>
                <a:cubicBezTo>
                  <a:pt x="496867" y="52406"/>
                  <a:pt x="496867" y="52406"/>
                  <a:pt x="496867" y="52406"/>
                </a:cubicBezTo>
                <a:cubicBezTo>
                  <a:pt x="494039" y="50998"/>
                  <a:pt x="494039" y="48180"/>
                  <a:pt x="492625" y="46771"/>
                </a:cubicBezTo>
                <a:cubicBezTo>
                  <a:pt x="492625" y="43954"/>
                  <a:pt x="492625" y="41136"/>
                  <a:pt x="494039" y="39728"/>
                </a:cubicBezTo>
                <a:cubicBezTo>
                  <a:pt x="492625" y="42545"/>
                  <a:pt x="495453" y="45363"/>
                  <a:pt x="494039" y="46771"/>
                </a:cubicBezTo>
                <a:cubicBezTo>
                  <a:pt x="499695" y="43954"/>
                  <a:pt x="492625" y="39728"/>
                  <a:pt x="498281" y="35501"/>
                </a:cubicBezTo>
                <a:cubicBezTo>
                  <a:pt x="498281" y="35501"/>
                  <a:pt x="496867" y="34093"/>
                  <a:pt x="498281" y="32684"/>
                </a:cubicBezTo>
                <a:cubicBezTo>
                  <a:pt x="499695" y="32684"/>
                  <a:pt x="502523" y="32684"/>
                  <a:pt x="503937" y="31275"/>
                </a:cubicBezTo>
                <a:lnTo>
                  <a:pt x="503937" y="29866"/>
                </a:lnTo>
                <a:cubicBezTo>
                  <a:pt x="509593" y="31275"/>
                  <a:pt x="509593" y="36910"/>
                  <a:pt x="515249" y="36910"/>
                </a:cubicBezTo>
                <a:cubicBezTo>
                  <a:pt x="518077" y="38319"/>
                  <a:pt x="522319" y="42545"/>
                  <a:pt x="523733" y="36910"/>
                </a:cubicBezTo>
                <a:cubicBezTo>
                  <a:pt x="525147" y="39728"/>
                  <a:pt x="525147" y="39728"/>
                  <a:pt x="525147" y="39728"/>
                </a:cubicBezTo>
                <a:cubicBezTo>
                  <a:pt x="526561" y="39728"/>
                  <a:pt x="526561" y="39728"/>
                  <a:pt x="526561" y="39728"/>
                </a:cubicBezTo>
                <a:cubicBezTo>
                  <a:pt x="527975" y="41136"/>
                  <a:pt x="527975" y="43954"/>
                  <a:pt x="532217" y="43954"/>
                </a:cubicBezTo>
                <a:cubicBezTo>
                  <a:pt x="533632" y="43954"/>
                  <a:pt x="535046" y="42545"/>
                  <a:pt x="537874" y="43954"/>
                </a:cubicBezTo>
                <a:cubicBezTo>
                  <a:pt x="537874" y="46771"/>
                  <a:pt x="533632" y="45363"/>
                  <a:pt x="533632" y="46771"/>
                </a:cubicBezTo>
                <a:cubicBezTo>
                  <a:pt x="532217" y="45363"/>
                  <a:pt x="530803" y="45363"/>
                  <a:pt x="529389" y="43954"/>
                </a:cubicBezTo>
                <a:cubicBezTo>
                  <a:pt x="526561" y="48180"/>
                  <a:pt x="527975" y="53815"/>
                  <a:pt x="522319" y="56633"/>
                </a:cubicBezTo>
                <a:cubicBezTo>
                  <a:pt x="522319" y="59450"/>
                  <a:pt x="519491" y="60859"/>
                  <a:pt x="516663" y="62268"/>
                </a:cubicBezTo>
                <a:cubicBezTo>
                  <a:pt x="516663" y="65085"/>
                  <a:pt x="519491" y="63676"/>
                  <a:pt x="520905" y="65085"/>
                </a:cubicBezTo>
                <a:cubicBezTo>
                  <a:pt x="520905" y="67903"/>
                  <a:pt x="515249" y="67903"/>
                  <a:pt x="518077" y="69311"/>
                </a:cubicBezTo>
                <a:cubicBezTo>
                  <a:pt x="519491" y="69311"/>
                  <a:pt x="519491" y="69311"/>
                  <a:pt x="519491" y="69311"/>
                </a:cubicBezTo>
                <a:cubicBezTo>
                  <a:pt x="522319" y="72129"/>
                  <a:pt x="516663" y="74946"/>
                  <a:pt x="518077" y="76355"/>
                </a:cubicBezTo>
                <a:cubicBezTo>
                  <a:pt x="520905" y="74946"/>
                  <a:pt x="523733" y="76355"/>
                  <a:pt x="523733" y="72129"/>
                </a:cubicBezTo>
                <a:cubicBezTo>
                  <a:pt x="525147" y="69311"/>
                  <a:pt x="522319" y="66494"/>
                  <a:pt x="525147" y="65085"/>
                </a:cubicBezTo>
                <a:cubicBezTo>
                  <a:pt x="529389" y="67903"/>
                  <a:pt x="529389" y="62268"/>
                  <a:pt x="530803" y="60859"/>
                </a:cubicBezTo>
                <a:cubicBezTo>
                  <a:pt x="529389" y="58041"/>
                  <a:pt x="529389" y="58041"/>
                  <a:pt x="529389" y="58041"/>
                </a:cubicBezTo>
                <a:cubicBezTo>
                  <a:pt x="530803" y="58041"/>
                  <a:pt x="530803" y="58041"/>
                  <a:pt x="532217" y="58041"/>
                </a:cubicBezTo>
                <a:cubicBezTo>
                  <a:pt x="532217" y="60859"/>
                  <a:pt x="529389" y="62268"/>
                  <a:pt x="532217" y="63676"/>
                </a:cubicBezTo>
                <a:cubicBezTo>
                  <a:pt x="535046" y="63676"/>
                  <a:pt x="533632" y="60859"/>
                  <a:pt x="535046" y="58041"/>
                </a:cubicBezTo>
                <a:cubicBezTo>
                  <a:pt x="530803" y="53815"/>
                  <a:pt x="530803" y="53815"/>
                  <a:pt x="530803" y="53815"/>
                </a:cubicBezTo>
                <a:cubicBezTo>
                  <a:pt x="529389" y="52406"/>
                  <a:pt x="532217" y="50998"/>
                  <a:pt x="533632" y="52406"/>
                </a:cubicBezTo>
                <a:cubicBezTo>
                  <a:pt x="535046" y="53815"/>
                  <a:pt x="533632" y="55224"/>
                  <a:pt x="535046" y="55224"/>
                </a:cubicBezTo>
                <a:cubicBezTo>
                  <a:pt x="536460" y="55224"/>
                  <a:pt x="537874" y="55224"/>
                  <a:pt x="537874" y="55224"/>
                </a:cubicBezTo>
                <a:cubicBezTo>
                  <a:pt x="539288" y="52406"/>
                  <a:pt x="536460" y="52406"/>
                  <a:pt x="535046" y="50998"/>
                </a:cubicBezTo>
                <a:cubicBezTo>
                  <a:pt x="537874" y="50998"/>
                  <a:pt x="539288" y="53815"/>
                  <a:pt x="542116" y="50998"/>
                </a:cubicBezTo>
                <a:cubicBezTo>
                  <a:pt x="539288" y="52406"/>
                  <a:pt x="544944" y="55224"/>
                  <a:pt x="543530" y="58041"/>
                </a:cubicBezTo>
                <a:cubicBezTo>
                  <a:pt x="546358" y="55224"/>
                  <a:pt x="547772" y="53815"/>
                  <a:pt x="548479" y="53111"/>
                </a:cubicBezTo>
                <a:lnTo>
                  <a:pt x="548715" y="52876"/>
                </a:lnTo>
                <a:lnTo>
                  <a:pt x="550165" y="54032"/>
                </a:lnTo>
                <a:lnTo>
                  <a:pt x="551307" y="55928"/>
                </a:lnTo>
                <a:cubicBezTo>
                  <a:pt x="550953" y="57689"/>
                  <a:pt x="550600" y="59450"/>
                  <a:pt x="553428" y="59450"/>
                </a:cubicBezTo>
                <a:cubicBezTo>
                  <a:pt x="553428" y="63676"/>
                  <a:pt x="549186" y="62268"/>
                  <a:pt x="547772" y="65085"/>
                </a:cubicBezTo>
                <a:cubicBezTo>
                  <a:pt x="550600" y="69311"/>
                  <a:pt x="549186" y="72129"/>
                  <a:pt x="546358" y="76355"/>
                </a:cubicBezTo>
                <a:cubicBezTo>
                  <a:pt x="544944" y="73538"/>
                  <a:pt x="544944" y="73538"/>
                  <a:pt x="544944" y="73538"/>
                </a:cubicBezTo>
                <a:cubicBezTo>
                  <a:pt x="542116" y="73538"/>
                  <a:pt x="543530" y="77764"/>
                  <a:pt x="540702" y="77764"/>
                </a:cubicBezTo>
                <a:cubicBezTo>
                  <a:pt x="540702" y="76355"/>
                  <a:pt x="543530" y="74946"/>
                  <a:pt x="540702" y="73538"/>
                </a:cubicBezTo>
                <a:cubicBezTo>
                  <a:pt x="539288" y="73538"/>
                  <a:pt x="537874" y="76355"/>
                  <a:pt x="537874" y="77764"/>
                </a:cubicBezTo>
                <a:cubicBezTo>
                  <a:pt x="537874" y="80581"/>
                  <a:pt x="542116" y="81990"/>
                  <a:pt x="540702" y="84808"/>
                </a:cubicBezTo>
                <a:cubicBezTo>
                  <a:pt x="544944" y="84808"/>
                  <a:pt x="540702" y="79173"/>
                  <a:pt x="544944" y="80581"/>
                </a:cubicBezTo>
                <a:cubicBezTo>
                  <a:pt x="543530" y="84808"/>
                  <a:pt x="547772" y="87625"/>
                  <a:pt x="546358" y="90443"/>
                </a:cubicBezTo>
                <a:cubicBezTo>
                  <a:pt x="549186" y="90443"/>
                  <a:pt x="549186" y="96078"/>
                  <a:pt x="553428" y="94669"/>
                </a:cubicBezTo>
                <a:cubicBezTo>
                  <a:pt x="553428" y="93260"/>
                  <a:pt x="554842" y="91851"/>
                  <a:pt x="553428" y="90443"/>
                </a:cubicBezTo>
                <a:cubicBezTo>
                  <a:pt x="549186" y="87625"/>
                  <a:pt x="549186" y="87625"/>
                  <a:pt x="549186" y="87625"/>
                </a:cubicBezTo>
                <a:cubicBezTo>
                  <a:pt x="549186" y="83399"/>
                  <a:pt x="556256" y="86216"/>
                  <a:pt x="554842" y="80581"/>
                </a:cubicBezTo>
                <a:lnTo>
                  <a:pt x="552297" y="78891"/>
                </a:lnTo>
                <a:lnTo>
                  <a:pt x="554842" y="76355"/>
                </a:lnTo>
                <a:cubicBezTo>
                  <a:pt x="556256" y="73538"/>
                  <a:pt x="552014" y="69311"/>
                  <a:pt x="552014" y="69311"/>
                </a:cubicBezTo>
                <a:cubicBezTo>
                  <a:pt x="559084" y="73538"/>
                  <a:pt x="556256" y="62268"/>
                  <a:pt x="561912" y="67903"/>
                </a:cubicBezTo>
                <a:cubicBezTo>
                  <a:pt x="563326" y="66494"/>
                  <a:pt x="564740" y="67903"/>
                  <a:pt x="564740" y="67903"/>
                </a:cubicBezTo>
                <a:cubicBezTo>
                  <a:pt x="566154" y="69311"/>
                  <a:pt x="566154" y="70720"/>
                  <a:pt x="566154" y="72129"/>
                </a:cubicBezTo>
                <a:cubicBezTo>
                  <a:pt x="563326" y="73538"/>
                  <a:pt x="563326" y="69311"/>
                  <a:pt x="560498" y="70720"/>
                </a:cubicBezTo>
                <a:cubicBezTo>
                  <a:pt x="561912" y="73538"/>
                  <a:pt x="560498" y="76355"/>
                  <a:pt x="561912" y="79173"/>
                </a:cubicBezTo>
                <a:cubicBezTo>
                  <a:pt x="563326" y="77764"/>
                  <a:pt x="564740" y="77764"/>
                  <a:pt x="566154" y="77764"/>
                </a:cubicBezTo>
                <a:cubicBezTo>
                  <a:pt x="564740" y="81990"/>
                  <a:pt x="563326" y="86216"/>
                  <a:pt x="563326" y="89034"/>
                </a:cubicBezTo>
                <a:cubicBezTo>
                  <a:pt x="564740" y="90443"/>
                  <a:pt x="566154" y="93260"/>
                  <a:pt x="564740" y="94669"/>
                </a:cubicBezTo>
                <a:cubicBezTo>
                  <a:pt x="561912" y="93260"/>
                  <a:pt x="559084" y="96078"/>
                  <a:pt x="560498" y="98895"/>
                </a:cubicBezTo>
                <a:cubicBezTo>
                  <a:pt x="559084" y="103121"/>
                  <a:pt x="563326" y="98895"/>
                  <a:pt x="564740" y="101713"/>
                </a:cubicBezTo>
                <a:cubicBezTo>
                  <a:pt x="564740" y="100304"/>
                  <a:pt x="564740" y="100304"/>
                  <a:pt x="564740" y="100304"/>
                </a:cubicBezTo>
                <a:cubicBezTo>
                  <a:pt x="564740" y="98895"/>
                  <a:pt x="564740" y="98895"/>
                  <a:pt x="564740" y="97486"/>
                </a:cubicBezTo>
                <a:cubicBezTo>
                  <a:pt x="564740" y="96078"/>
                  <a:pt x="564740" y="97486"/>
                  <a:pt x="566154" y="97486"/>
                </a:cubicBezTo>
                <a:cubicBezTo>
                  <a:pt x="564740" y="98895"/>
                  <a:pt x="567568" y="100304"/>
                  <a:pt x="568982" y="101713"/>
                </a:cubicBezTo>
                <a:cubicBezTo>
                  <a:pt x="574638" y="98895"/>
                  <a:pt x="564740" y="93260"/>
                  <a:pt x="571810" y="89034"/>
                </a:cubicBezTo>
                <a:cubicBezTo>
                  <a:pt x="573224" y="91851"/>
                  <a:pt x="573224" y="91851"/>
                  <a:pt x="573224" y="91851"/>
                </a:cubicBezTo>
                <a:cubicBezTo>
                  <a:pt x="574638" y="90443"/>
                  <a:pt x="574638" y="90443"/>
                  <a:pt x="574638" y="90443"/>
                </a:cubicBezTo>
                <a:cubicBezTo>
                  <a:pt x="573224" y="87625"/>
                  <a:pt x="570396" y="87625"/>
                  <a:pt x="571810" y="84808"/>
                </a:cubicBezTo>
                <a:cubicBezTo>
                  <a:pt x="574638" y="87625"/>
                  <a:pt x="577467" y="90443"/>
                  <a:pt x="580295" y="94669"/>
                </a:cubicBezTo>
                <a:cubicBezTo>
                  <a:pt x="581709" y="94669"/>
                  <a:pt x="583123" y="93260"/>
                  <a:pt x="583123" y="90443"/>
                </a:cubicBezTo>
                <a:cubicBezTo>
                  <a:pt x="584537" y="87625"/>
                  <a:pt x="576052" y="86216"/>
                  <a:pt x="581709" y="83399"/>
                </a:cubicBezTo>
                <a:cubicBezTo>
                  <a:pt x="587365" y="84808"/>
                  <a:pt x="581709" y="90443"/>
                  <a:pt x="585951" y="93260"/>
                </a:cubicBezTo>
                <a:cubicBezTo>
                  <a:pt x="585951" y="94669"/>
                  <a:pt x="588779" y="98895"/>
                  <a:pt x="585951" y="100304"/>
                </a:cubicBezTo>
                <a:cubicBezTo>
                  <a:pt x="583123" y="98895"/>
                  <a:pt x="583123" y="98895"/>
                  <a:pt x="583123" y="98895"/>
                </a:cubicBezTo>
                <a:cubicBezTo>
                  <a:pt x="580295" y="101713"/>
                  <a:pt x="581709" y="104530"/>
                  <a:pt x="581709" y="105939"/>
                </a:cubicBezTo>
                <a:cubicBezTo>
                  <a:pt x="584537" y="105939"/>
                  <a:pt x="583123" y="110165"/>
                  <a:pt x="585951" y="108756"/>
                </a:cubicBezTo>
                <a:cubicBezTo>
                  <a:pt x="587365" y="105939"/>
                  <a:pt x="587365" y="105939"/>
                  <a:pt x="587365" y="105939"/>
                </a:cubicBezTo>
                <a:cubicBezTo>
                  <a:pt x="588779" y="108756"/>
                  <a:pt x="593021" y="104530"/>
                  <a:pt x="594435" y="104530"/>
                </a:cubicBezTo>
                <a:cubicBezTo>
                  <a:pt x="595849" y="105939"/>
                  <a:pt x="595849" y="110165"/>
                  <a:pt x="597263" y="108756"/>
                </a:cubicBezTo>
                <a:cubicBezTo>
                  <a:pt x="598677" y="110165"/>
                  <a:pt x="598677" y="110165"/>
                  <a:pt x="598677" y="110165"/>
                </a:cubicBezTo>
                <a:cubicBezTo>
                  <a:pt x="593021" y="111574"/>
                  <a:pt x="598677" y="114391"/>
                  <a:pt x="597263" y="117209"/>
                </a:cubicBezTo>
                <a:cubicBezTo>
                  <a:pt x="601505" y="118618"/>
                  <a:pt x="598677" y="124253"/>
                  <a:pt x="602919" y="125661"/>
                </a:cubicBezTo>
                <a:cubicBezTo>
                  <a:pt x="607161" y="121435"/>
                  <a:pt x="604333" y="118618"/>
                  <a:pt x="604333" y="114391"/>
                </a:cubicBezTo>
                <a:cubicBezTo>
                  <a:pt x="602919" y="112983"/>
                  <a:pt x="601505" y="112983"/>
                  <a:pt x="601505" y="110165"/>
                </a:cubicBezTo>
                <a:cubicBezTo>
                  <a:pt x="601505" y="110165"/>
                  <a:pt x="602919" y="110165"/>
                  <a:pt x="602919" y="108756"/>
                </a:cubicBezTo>
                <a:cubicBezTo>
                  <a:pt x="602919" y="105939"/>
                  <a:pt x="594435" y="108756"/>
                  <a:pt x="598677" y="105939"/>
                </a:cubicBezTo>
                <a:cubicBezTo>
                  <a:pt x="600091" y="104530"/>
                  <a:pt x="600091" y="104530"/>
                  <a:pt x="600091" y="104530"/>
                </a:cubicBezTo>
                <a:cubicBezTo>
                  <a:pt x="594435" y="103121"/>
                  <a:pt x="601505" y="97486"/>
                  <a:pt x="597263" y="96078"/>
                </a:cubicBezTo>
                <a:cubicBezTo>
                  <a:pt x="597263" y="91851"/>
                  <a:pt x="598677" y="90443"/>
                  <a:pt x="600091" y="89034"/>
                </a:cubicBezTo>
                <a:cubicBezTo>
                  <a:pt x="595849" y="83399"/>
                  <a:pt x="595849" y="83399"/>
                  <a:pt x="595849" y="83399"/>
                </a:cubicBezTo>
                <a:cubicBezTo>
                  <a:pt x="595849" y="83399"/>
                  <a:pt x="594435" y="84808"/>
                  <a:pt x="594435" y="84808"/>
                </a:cubicBezTo>
                <a:cubicBezTo>
                  <a:pt x="597263" y="87625"/>
                  <a:pt x="597263" y="87625"/>
                  <a:pt x="597263" y="87625"/>
                </a:cubicBezTo>
                <a:cubicBezTo>
                  <a:pt x="591607" y="89034"/>
                  <a:pt x="597263" y="94669"/>
                  <a:pt x="594435" y="97486"/>
                </a:cubicBezTo>
                <a:cubicBezTo>
                  <a:pt x="591607" y="97486"/>
                  <a:pt x="591607" y="93260"/>
                  <a:pt x="588779" y="90443"/>
                </a:cubicBezTo>
                <a:cubicBezTo>
                  <a:pt x="590193" y="86216"/>
                  <a:pt x="591607" y="83399"/>
                  <a:pt x="587365" y="80581"/>
                </a:cubicBezTo>
                <a:cubicBezTo>
                  <a:pt x="587365" y="79173"/>
                  <a:pt x="588779" y="77764"/>
                  <a:pt x="587365" y="76355"/>
                </a:cubicBezTo>
                <a:cubicBezTo>
                  <a:pt x="583123" y="76355"/>
                  <a:pt x="581709" y="80581"/>
                  <a:pt x="578881" y="77764"/>
                </a:cubicBezTo>
                <a:cubicBezTo>
                  <a:pt x="577467" y="76355"/>
                  <a:pt x="577467" y="76355"/>
                  <a:pt x="577467" y="76355"/>
                </a:cubicBezTo>
                <a:cubicBezTo>
                  <a:pt x="576052" y="76355"/>
                  <a:pt x="571810" y="77764"/>
                  <a:pt x="570396" y="73538"/>
                </a:cubicBezTo>
                <a:cubicBezTo>
                  <a:pt x="570396" y="72129"/>
                  <a:pt x="567568" y="69311"/>
                  <a:pt x="566154" y="67903"/>
                </a:cubicBezTo>
                <a:cubicBezTo>
                  <a:pt x="570396" y="66494"/>
                  <a:pt x="567568" y="62268"/>
                  <a:pt x="567568" y="60859"/>
                </a:cubicBezTo>
                <a:cubicBezTo>
                  <a:pt x="564740" y="53815"/>
                  <a:pt x="561912" y="63676"/>
                  <a:pt x="559084" y="62268"/>
                </a:cubicBezTo>
                <a:cubicBezTo>
                  <a:pt x="559084" y="58041"/>
                  <a:pt x="557670" y="56633"/>
                  <a:pt x="556256" y="55224"/>
                </a:cubicBezTo>
                <a:cubicBezTo>
                  <a:pt x="554842" y="53815"/>
                  <a:pt x="554842" y="55224"/>
                  <a:pt x="553428" y="56633"/>
                </a:cubicBezTo>
                <a:lnTo>
                  <a:pt x="550165" y="54032"/>
                </a:lnTo>
                <a:lnTo>
                  <a:pt x="549186" y="52406"/>
                </a:lnTo>
                <a:lnTo>
                  <a:pt x="548715" y="52876"/>
                </a:lnTo>
                <a:lnTo>
                  <a:pt x="546358" y="50998"/>
                </a:lnTo>
                <a:cubicBezTo>
                  <a:pt x="546358" y="50998"/>
                  <a:pt x="544944" y="50998"/>
                  <a:pt x="544944" y="50998"/>
                </a:cubicBezTo>
                <a:cubicBezTo>
                  <a:pt x="544944" y="49589"/>
                  <a:pt x="546358" y="43954"/>
                  <a:pt x="542116" y="45363"/>
                </a:cubicBezTo>
                <a:cubicBezTo>
                  <a:pt x="542116" y="43954"/>
                  <a:pt x="543530" y="42545"/>
                  <a:pt x="543530" y="42545"/>
                </a:cubicBezTo>
                <a:cubicBezTo>
                  <a:pt x="546358" y="43954"/>
                  <a:pt x="546358" y="43954"/>
                  <a:pt x="546358" y="43954"/>
                </a:cubicBezTo>
                <a:cubicBezTo>
                  <a:pt x="546358" y="41136"/>
                  <a:pt x="549186" y="38319"/>
                  <a:pt x="546358" y="35501"/>
                </a:cubicBezTo>
                <a:cubicBezTo>
                  <a:pt x="546358" y="34093"/>
                  <a:pt x="546358" y="34093"/>
                  <a:pt x="546358" y="34093"/>
                </a:cubicBezTo>
                <a:cubicBezTo>
                  <a:pt x="543530" y="34093"/>
                  <a:pt x="544944" y="38319"/>
                  <a:pt x="542116" y="36910"/>
                </a:cubicBezTo>
                <a:cubicBezTo>
                  <a:pt x="543530" y="34093"/>
                  <a:pt x="547772" y="31275"/>
                  <a:pt x="549186" y="27049"/>
                </a:cubicBezTo>
                <a:cubicBezTo>
                  <a:pt x="550600" y="24231"/>
                  <a:pt x="544944" y="22823"/>
                  <a:pt x="547772" y="20005"/>
                </a:cubicBezTo>
                <a:cubicBezTo>
                  <a:pt x="546358" y="17188"/>
                  <a:pt x="546358" y="17188"/>
                  <a:pt x="546358" y="17188"/>
                </a:cubicBezTo>
                <a:cubicBezTo>
                  <a:pt x="550600" y="18596"/>
                  <a:pt x="549186" y="12961"/>
                  <a:pt x="552014" y="12961"/>
                </a:cubicBezTo>
                <a:cubicBezTo>
                  <a:pt x="554842" y="15779"/>
                  <a:pt x="550600" y="22823"/>
                  <a:pt x="557670" y="21414"/>
                </a:cubicBezTo>
                <a:cubicBezTo>
                  <a:pt x="557670" y="22823"/>
                  <a:pt x="559084" y="20005"/>
                  <a:pt x="560498" y="21414"/>
                </a:cubicBezTo>
                <a:cubicBezTo>
                  <a:pt x="554842" y="24231"/>
                  <a:pt x="566154" y="27049"/>
                  <a:pt x="560498" y="29866"/>
                </a:cubicBezTo>
                <a:cubicBezTo>
                  <a:pt x="557670" y="35501"/>
                  <a:pt x="557670" y="35501"/>
                  <a:pt x="557670" y="35501"/>
                </a:cubicBezTo>
                <a:cubicBezTo>
                  <a:pt x="554842" y="32684"/>
                  <a:pt x="557670" y="27049"/>
                  <a:pt x="553428" y="28458"/>
                </a:cubicBezTo>
                <a:cubicBezTo>
                  <a:pt x="552014" y="31275"/>
                  <a:pt x="553428" y="35501"/>
                  <a:pt x="554842" y="36910"/>
                </a:cubicBezTo>
                <a:cubicBezTo>
                  <a:pt x="560498" y="41136"/>
                  <a:pt x="549186" y="48180"/>
                  <a:pt x="557670" y="50998"/>
                </a:cubicBezTo>
                <a:cubicBezTo>
                  <a:pt x="557670" y="46771"/>
                  <a:pt x="564740" y="42545"/>
                  <a:pt x="559084" y="39728"/>
                </a:cubicBezTo>
                <a:cubicBezTo>
                  <a:pt x="560498" y="32684"/>
                  <a:pt x="568982" y="41136"/>
                  <a:pt x="571810" y="35501"/>
                </a:cubicBezTo>
                <a:cubicBezTo>
                  <a:pt x="571810" y="35501"/>
                  <a:pt x="573224" y="34093"/>
                  <a:pt x="573224" y="35501"/>
                </a:cubicBezTo>
                <a:cubicBezTo>
                  <a:pt x="564740" y="38319"/>
                  <a:pt x="574638" y="45363"/>
                  <a:pt x="568982" y="50998"/>
                </a:cubicBezTo>
                <a:cubicBezTo>
                  <a:pt x="568982" y="48180"/>
                  <a:pt x="566154" y="46771"/>
                  <a:pt x="564740" y="45363"/>
                </a:cubicBezTo>
                <a:cubicBezTo>
                  <a:pt x="563326" y="45363"/>
                  <a:pt x="563326" y="46771"/>
                  <a:pt x="561912" y="46771"/>
                </a:cubicBezTo>
                <a:cubicBezTo>
                  <a:pt x="564740" y="48180"/>
                  <a:pt x="564740" y="53815"/>
                  <a:pt x="568982" y="52406"/>
                </a:cubicBezTo>
                <a:cubicBezTo>
                  <a:pt x="568982" y="56633"/>
                  <a:pt x="578881" y="53815"/>
                  <a:pt x="576052" y="60859"/>
                </a:cubicBezTo>
                <a:cubicBezTo>
                  <a:pt x="576052" y="63676"/>
                  <a:pt x="578881" y="63676"/>
                  <a:pt x="580295" y="65085"/>
                </a:cubicBezTo>
                <a:cubicBezTo>
                  <a:pt x="581709" y="63676"/>
                  <a:pt x="580295" y="58041"/>
                  <a:pt x="584537" y="58041"/>
                </a:cubicBezTo>
                <a:cubicBezTo>
                  <a:pt x="587365" y="65085"/>
                  <a:pt x="593021" y="60859"/>
                  <a:pt x="595849" y="65085"/>
                </a:cubicBezTo>
                <a:cubicBezTo>
                  <a:pt x="601505" y="66494"/>
                  <a:pt x="604333" y="76355"/>
                  <a:pt x="612817" y="74946"/>
                </a:cubicBezTo>
                <a:cubicBezTo>
                  <a:pt x="614231" y="73538"/>
                  <a:pt x="617059" y="76355"/>
                  <a:pt x="618473" y="76355"/>
                </a:cubicBezTo>
                <a:cubicBezTo>
                  <a:pt x="618473" y="81990"/>
                  <a:pt x="625544" y="77764"/>
                  <a:pt x="628372" y="77764"/>
                </a:cubicBezTo>
                <a:cubicBezTo>
                  <a:pt x="629786" y="77764"/>
                  <a:pt x="629786" y="77764"/>
                  <a:pt x="631200" y="77764"/>
                </a:cubicBezTo>
                <a:cubicBezTo>
                  <a:pt x="631200" y="80581"/>
                  <a:pt x="631200" y="80581"/>
                  <a:pt x="631200" y="80581"/>
                </a:cubicBezTo>
                <a:cubicBezTo>
                  <a:pt x="635442" y="79173"/>
                  <a:pt x="635442" y="79173"/>
                  <a:pt x="635442" y="79173"/>
                </a:cubicBezTo>
                <a:cubicBezTo>
                  <a:pt x="634028" y="81990"/>
                  <a:pt x="634028" y="89034"/>
                  <a:pt x="639684" y="89034"/>
                </a:cubicBezTo>
                <a:cubicBezTo>
                  <a:pt x="641098" y="90443"/>
                  <a:pt x="642512" y="89034"/>
                  <a:pt x="643926" y="87625"/>
                </a:cubicBezTo>
                <a:cubicBezTo>
                  <a:pt x="643926" y="84808"/>
                  <a:pt x="641098" y="83399"/>
                  <a:pt x="643926" y="80581"/>
                </a:cubicBezTo>
                <a:cubicBezTo>
                  <a:pt x="638270" y="77764"/>
                  <a:pt x="642512" y="70720"/>
                  <a:pt x="641098" y="67903"/>
                </a:cubicBezTo>
                <a:cubicBezTo>
                  <a:pt x="636856" y="67903"/>
                  <a:pt x="639684" y="73538"/>
                  <a:pt x="635442" y="73538"/>
                </a:cubicBezTo>
                <a:cubicBezTo>
                  <a:pt x="635442" y="69311"/>
                  <a:pt x="634028" y="66494"/>
                  <a:pt x="638270" y="63676"/>
                </a:cubicBezTo>
                <a:cubicBezTo>
                  <a:pt x="646754" y="63676"/>
                  <a:pt x="641098" y="73538"/>
                  <a:pt x="643926" y="77764"/>
                </a:cubicBezTo>
                <a:cubicBezTo>
                  <a:pt x="645340" y="77764"/>
                  <a:pt x="645340" y="77764"/>
                  <a:pt x="645340" y="77764"/>
                </a:cubicBezTo>
                <a:cubicBezTo>
                  <a:pt x="646754" y="72129"/>
                  <a:pt x="646754" y="72129"/>
                  <a:pt x="646754" y="72129"/>
                </a:cubicBezTo>
                <a:cubicBezTo>
                  <a:pt x="650996" y="70720"/>
                  <a:pt x="648168" y="77764"/>
                  <a:pt x="653824" y="76355"/>
                </a:cubicBezTo>
                <a:cubicBezTo>
                  <a:pt x="652410" y="76355"/>
                  <a:pt x="650996" y="73538"/>
                  <a:pt x="650996" y="72129"/>
                </a:cubicBezTo>
                <a:cubicBezTo>
                  <a:pt x="653824" y="72129"/>
                  <a:pt x="656652" y="72129"/>
                  <a:pt x="658066" y="74946"/>
                </a:cubicBezTo>
                <a:cubicBezTo>
                  <a:pt x="658066" y="72129"/>
                  <a:pt x="658066" y="69311"/>
                  <a:pt x="658066" y="65085"/>
                </a:cubicBezTo>
                <a:cubicBezTo>
                  <a:pt x="655238" y="60859"/>
                  <a:pt x="652410" y="53815"/>
                  <a:pt x="646754" y="55224"/>
                </a:cubicBezTo>
                <a:cubicBezTo>
                  <a:pt x="646754" y="53815"/>
                  <a:pt x="646754" y="53815"/>
                  <a:pt x="646754" y="53815"/>
                </a:cubicBezTo>
                <a:cubicBezTo>
                  <a:pt x="648168" y="53815"/>
                  <a:pt x="649582" y="53815"/>
                  <a:pt x="649582" y="55224"/>
                </a:cubicBezTo>
                <a:cubicBezTo>
                  <a:pt x="655238" y="49589"/>
                  <a:pt x="655238" y="49589"/>
                  <a:pt x="655238" y="49589"/>
                </a:cubicBezTo>
                <a:cubicBezTo>
                  <a:pt x="653824" y="46771"/>
                  <a:pt x="653824" y="46771"/>
                  <a:pt x="653824" y="46771"/>
                </a:cubicBezTo>
                <a:cubicBezTo>
                  <a:pt x="660894" y="45363"/>
                  <a:pt x="660894" y="55224"/>
                  <a:pt x="663722" y="59450"/>
                </a:cubicBezTo>
                <a:cubicBezTo>
                  <a:pt x="665136" y="60859"/>
                  <a:pt x="666551" y="62268"/>
                  <a:pt x="669379" y="60859"/>
                </a:cubicBezTo>
                <a:cubicBezTo>
                  <a:pt x="672207" y="63676"/>
                  <a:pt x="670793" y="67903"/>
                  <a:pt x="673621" y="69311"/>
                </a:cubicBezTo>
                <a:cubicBezTo>
                  <a:pt x="675035" y="66494"/>
                  <a:pt x="675035" y="62268"/>
                  <a:pt x="679277" y="62268"/>
                </a:cubicBezTo>
                <a:cubicBezTo>
                  <a:pt x="682105" y="66494"/>
                  <a:pt x="682105" y="66494"/>
                  <a:pt x="682105" y="66494"/>
                </a:cubicBezTo>
                <a:cubicBezTo>
                  <a:pt x="682105" y="63676"/>
                  <a:pt x="686347" y="60859"/>
                  <a:pt x="686347" y="58041"/>
                </a:cubicBezTo>
                <a:cubicBezTo>
                  <a:pt x="686347" y="56633"/>
                  <a:pt x="684933" y="56633"/>
                  <a:pt x="684933" y="55224"/>
                </a:cubicBezTo>
                <a:cubicBezTo>
                  <a:pt x="686347" y="53815"/>
                  <a:pt x="686347" y="53815"/>
                  <a:pt x="687761" y="53815"/>
                </a:cubicBezTo>
                <a:cubicBezTo>
                  <a:pt x="689175" y="58041"/>
                  <a:pt x="689175" y="58041"/>
                  <a:pt x="689175" y="58041"/>
                </a:cubicBezTo>
                <a:cubicBezTo>
                  <a:pt x="692003" y="53815"/>
                  <a:pt x="699073" y="58041"/>
                  <a:pt x="699073" y="52406"/>
                </a:cubicBezTo>
                <a:cubicBezTo>
                  <a:pt x="701901" y="49589"/>
                  <a:pt x="701901" y="49589"/>
                  <a:pt x="701901" y="49589"/>
                </a:cubicBezTo>
                <a:cubicBezTo>
                  <a:pt x="703315" y="52406"/>
                  <a:pt x="696245" y="56633"/>
                  <a:pt x="701901" y="60859"/>
                </a:cubicBezTo>
                <a:cubicBezTo>
                  <a:pt x="700487" y="65085"/>
                  <a:pt x="701901" y="66494"/>
                  <a:pt x="706143" y="67903"/>
                </a:cubicBezTo>
                <a:cubicBezTo>
                  <a:pt x="706143" y="66494"/>
                  <a:pt x="706143" y="67903"/>
                  <a:pt x="707557" y="67903"/>
                </a:cubicBezTo>
                <a:cubicBezTo>
                  <a:pt x="707557" y="67903"/>
                  <a:pt x="707557" y="69311"/>
                  <a:pt x="708971" y="70720"/>
                </a:cubicBezTo>
                <a:cubicBezTo>
                  <a:pt x="708971" y="69311"/>
                  <a:pt x="710385" y="67903"/>
                  <a:pt x="711800" y="66494"/>
                </a:cubicBezTo>
                <a:cubicBezTo>
                  <a:pt x="711800" y="69311"/>
                  <a:pt x="714628" y="69311"/>
                  <a:pt x="714628" y="72129"/>
                </a:cubicBezTo>
                <a:cubicBezTo>
                  <a:pt x="716042" y="70720"/>
                  <a:pt x="717456" y="67903"/>
                  <a:pt x="716042" y="66494"/>
                </a:cubicBezTo>
                <a:cubicBezTo>
                  <a:pt x="711800" y="65085"/>
                  <a:pt x="716042" y="60859"/>
                  <a:pt x="714628" y="58041"/>
                </a:cubicBezTo>
                <a:cubicBezTo>
                  <a:pt x="714628" y="55224"/>
                  <a:pt x="708971" y="52406"/>
                  <a:pt x="710385" y="48180"/>
                </a:cubicBezTo>
                <a:cubicBezTo>
                  <a:pt x="713214" y="50998"/>
                  <a:pt x="711800" y="45363"/>
                  <a:pt x="714628" y="46771"/>
                </a:cubicBezTo>
                <a:cubicBezTo>
                  <a:pt x="717456" y="43954"/>
                  <a:pt x="717456" y="42545"/>
                  <a:pt x="716042" y="39728"/>
                </a:cubicBezTo>
                <a:cubicBezTo>
                  <a:pt x="714628" y="38319"/>
                  <a:pt x="713214" y="38319"/>
                  <a:pt x="713214" y="39728"/>
                </a:cubicBezTo>
                <a:cubicBezTo>
                  <a:pt x="711800" y="39728"/>
                  <a:pt x="711800" y="38319"/>
                  <a:pt x="711800" y="38319"/>
                </a:cubicBezTo>
                <a:cubicBezTo>
                  <a:pt x="716042" y="39728"/>
                  <a:pt x="716042" y="34093"/>
                  <a:pt x="718870" y="35501"/>
                </a:cubicBezTo>
                <a:cubicBezTo>
                  <a:pt x="720284" y="32684"/>
                  <a:pt x="718870" y="28458"/>
                  <a:pt x="718870" y="25640"/>
                </a:cubicBezTo>
                <a:cubicBezTo>
                  <a:pt x="716042" y="24231"/>
                  <a:pt x="716042" y="24231"/>
                  <a:pt x="716042" y="24231"/>
                </a:cubicBezTo>
                <a:cubicBezTo>
                  <a:pt x="714628" y="20005"/>
                  <a:pt x="720284" y="21414"/>
                  <a:pt x="723112" y="21414"/>
                </a:cubicBezTo>
                <a:cubicBezTo>
                  <a:pt x="724526" y="24231"/>
                  <a:pt x="718870" y="24231"/>
                  <a:pt x="720284" y="28458"/>
                </a:cubicBezTo>
                <a:cubicBezTo>
                  <a:pt x="723112" y="28458"/>
                  <a:pt x="723112" y="28458"/>
                  <a:pt x="723112" y="28458"/>
                </a:cubicBezTo>
                <a:cubicBezTo>
                  <a:pt x="721698" y="28458"/>
                  <a:pt x="720284" y="29866"/>
                  <a:pt x="720284" y="29866"/>
                </a:cubicBezTo>
                <a:cubicBezTo>
                  <a:pt x="723112" y="32684"/>
                  <a:pt x="723112" y="36910"/>
                  <a:pt x="721698" y="39728"/>
                </a:cubicBezTo>
                <a:cubicBezTo>
                  <a:pt x="718870" y="39728"/>
                  <a:pt x="718870" y="39728"/>
                  <a:pt x="718870" y="39728"/>
                </a:cubicBezTo>
                <a:cubicBezTo>
                  <a:pt x="721698" y="42545"/>
                  <a:pt x="716042" y="46771"/>
                  <a:pt x="720284" y="49589"/>
                </a:cubicBezTo>
                <a:cubicBezTo>
                  <a:pt x="720284" y="53815"/>
                  <a:pt x="720284" y="58041"/>
                  <a:pt x="723112" y="62268"/>
                </a:cubicBezTo>
                <a:cubicBezTo>
                  <a:pt x="724526" y="60859"/>
                  <a:pt x="727354" y="56633"/>
                  <a:pt x="724526" y="53815"/>
                </a:cubicBezTo>
                <a:cubicBezTo>
                  <a:pt x="725940" y="52406"/>
                  <a:pt x="725940" y="52406"/>
                  <a:pt x="725940" y="52406"/>
                </a:cubicBezTo>
                <a:cubicBezTo>
                  <a:pt x="725940" y="53815"/>
                  <a:pt x="725940" y="55224"/>
                  <a:pt x="727354" y="55224"/>
                </a:cubicBezTo>
                <a:cubicBezTo>
                  <a:pt x="731596" y="49589"/>
                  <a:pt x="721698" y="38319"/>
                  <a:pt x="733010" y="39728"/>
                </a:cubicBezTo>
                <a:cubicBezTo>
                  <a:pt x="733010" y="36910"/>
                  <a:pt x="734424" y="35501"/>
                  <a:pt x="735838" y="32684"/>
                </a:cubicBezTo>
                <a:cubicBezTo>
                  <a:pt x="737252" y="32684"/>
                  <a:pt x="737252" y="35501"/>
                  <a:pt x="738666" y="35501"/>
                </a:cubicBezTo>
                <a:cubicBezTo>
                  <a:pt x="737252" y="34093"/>
                  <a:pt x="735838" y="36910"/>
                  <a:pt x="735838" y="38319"/>
                </a:cubicBezTo>
                <a:cubicBezTo>
                  <a:pt x="734424" y="41136"/>
                  <a:pt x="737252" y="39728"/>
                  <a:pt x="737252" y="39728"/>
                </a:cubicBezTo>
                <a:cubicBezTo>
                  <a:pt x="737252" y="41136"/>
                  <a:pt x="735838" y="41136"/>
                  <a:pt x="735838" y="42545"/>
                </a:cubicBezTo>
                <a:cubicBezTo>
                  <a:pt x="735838" y="45363"/>
                  <a:pt x="738666" y="45363"/>
                  <a:pt x="741494" y="46771"/>
                </a:cubicBezTo>
                <a:cubicBezTo>
                  <a:pt x="738666" y="48180"/>
                  <a:pt x="738666" y="50998"/>
                  <a:pt x="734424" y="52406"/>
                </a:cubicBezTo>
                <a:cubicBezTo>
                  <a:pt x="735838" y="53815"/>
                  <a:pt x="737252" y="53815"/>
                  <a:pt x="738666" y="52406"/>
                </a:cubicBezTo>
                <a:cubicBezTo>
                  <a:pt x="740080" y="49589"/>
                  <a:pt x="741494" y="53815"/>
                  <a:pt x="744322" y="55224"/>
                </a:cubicBezTo>
                <a:cubicBezTo>
                  <a:pt x="741494" y="56633"/>
                  <a:pt x="744322" y="58041"/>
                  <a:pt x="744322" y="60859"/>
                </a:cubicBezTo>
                <a:cubicBezTo>
                  <a:pt x="748564" y="60859"/>
                  <a:pt x="745736" y="65085"/>
                  <a:pt x="747150" y="66494"/>
                </a:cubicBezTo>
                <a:cubicBezTo>
                  <a:pt x="745736" y="67903"/>
                  <a:pt x="744322" y="70720"/>
                  <a:pt x="745736" y="72129"/>
                </a:cubicBezTo>
                <a:cubicBezTo>
                  <a:pt x="745736" y="72129"/>
                  <a:pt x="745736" y="72129"/>
                  <a:pt x="745736" y="73538"/>
                </a:cubicBezTo>
                <a:cubicBezTo>
                  <a:pt x="747150" y="73538"/>
                  <a:pt x="747150" y="73538"/>
                  <a:pt x="747150" y="73538"/>
                </a:cubicBezTo>
                <a:cubicBezTo>
                  <a:pt x="748564" y="67903"/>
                  <a:pt x="748564" y="67903"/>
                  <a:pt x="748564" y="67903"/>
                </a:cubicBezTo>
                <a:cubicBezTo>
                  <a:pt x="751392" y="73538"/>
                  <a:pt x="751392" y="80581"/>
                  <a:pt x="748564" y="86216"/>
                </a:cubicBezTo>
                <a:cubicBezTo>
                  <a:pt x="749978" y="89034"/>
                  <a:pt x="745736" y="93260"/>
                  <a:pt x="748564" y="96078"/>
                </a:cubicBezTo>
                <a:cubicBezTo>
                  <a:pt x="749978" y="96078"/>
                  <a:pt x="752806" y="96078"/>
                  <a:pt x="752806" y="94669"/>
                </a:cubicBezTo>
                <a:cubicBezTo>
                  <a:pt x="754220" y="93260"/>
                  <a:pt x="754220" y="98895"/>
                  <a:pt x="755634" y="98895"/>
                </a:cubicBezTo>
                <a:cubicBezTo>
                  <a:pt x="755634" y="98895"/>
                  <a:pt x="754220" y="98895"/>
                  <a:pt x="754220" y="98895"/>
                </a:cubicBezTo>
                <a:cubicBezTo>
                  <a:pt x="754220" y="100304"/>
                  <a:pt x="754220" y="100304"/>
                  <a:pt x="754220" y="100304"/>
                </a:cubicBezTo>
                <a:cubicBezTo>
                  <a:pt x="755634" y="100304"/>
                  <a:pt x="758463" y="98895"/>
                  <a:pt x="758463" y="101713"/>
                </a:cubicBezTo>
                <a:cubicBezTo>
                  <a:pt x="758463" y="98895"/>
                  <a:pt x="762705" y="100304"/>
                  <a:pt x="761291" y="97486"/>
                </a:cubicBezTo>
                <a:cubicBezTo>
                  <a:pt x="762705" y="97486"/>
                  <a:pt x="764119" y="98895"/>
                  <a:pt x="765533" y="100304"/>
                </a:cubicBezTo>
                <a:cubicBezTo>
                  <a:pt x="765533" y="105939"/>
                  <a:pt x="768361" y="111574"/>
                  <a:pt x="774017" y="114391"/>
                </a:cubicBezTo>
                <a:cubicBezTo>
                  <a:pt x="772603" y="118618"/>
                  <a:pt x="781087" y="115800"/>
                  <a:pt x="778259" y="121435"/>
                </a:cubicBezTo>
                <a:cubicBezTo>
                  <a:pt x="776845" y="122844"/>
                  <a:pt x="772603" y="121435"/>
                  <a:pt x="774017" y="125661"/>
                </a:cubicBezTo>
                <a:cubicBezTo>
                  <a:pt x="781087" y="128479"/>
                  <a:pt x="772603" y="135522"/>
                  <a:pt x="774017" y="139749"/>
                </a:cubicBezTo>
                <a:cubicBezTo>
                  <a:pt x="776845" y="141157"/>
                  <a:pt x="781087" y="138340"/>
                  <a:pt x="782501" y="136931"/>
                </a:cubicBezTo>
                <a:cubicBezTo>
                  <a:pt x="785329" y="138340"/>
                  <a:pt x="779673" y="141157"/>
                  <a:pt x="785329" y="142566"/>
                </a:cubicBezTo>
                <a:cubicBezTo>
                  <a:pt x="786743" y="141157"/>
                  <a:pt x="786743" y="143975"/>
                  <a:pt x="788157" y="145384"/>
                </a:cubicBezTo>
                <a:cubicBezTo>
                  <a:pt x="793813" y="139749"/>
                  <a:pt x="786743" y="128479"/>
                  <a:pt x="796641" y="125661"/>
                </a:cubicBezTo>
                <a:cubicBezTo>
                  <a:pt x="795227" y="127070"/>
                  <a:pt x="796641" y="128479"/>
                  <a:pt x="796641" y="129887"/>
                </a:cubicBezTo>
                <a:cubicBezTo>
                  <a:pt x="799469" y="128479"/>
                  <a:pt x="799469" y="128479"/>
                  <a:pt x="799469" y="128479"/>
                </a:cubicBezTo>
                <a:cubicBezTo>
                  <a:pt x="800883" y="129887"/>
                  <a:pt x="798055" y="131296"/>
                  <a:pt x="800883" y="132705"/>
                </a:cubicBezTo>
                <a:cubicBezTo>
                  <a:pt x="798055" y="135522"/>
                  <a:pt x="798055" y="135522"/>
                  <a:pt x="798055" y="135522"/>
                </a:cubicBezTo>
                <a:cubicBezTo>
                  <a:pt x="802298" y="135522"/>
                  <a:pt x="799469" y="139749"/>
                  <a:pt x="803712" y="139749"/>
                </a:cubicBezTo>
                <a:cubicBezTo>
                  <a:pt x="806540" y="136931"/>
                  <a:pt x="806540" y="132705"/>
                  <a:pt x="805126" y="128479"/>
                </a:cubicBezTo>
                <a:cubicBezTo>
                  <a:pt x="805126" y="128479"/>
                  <a:pt x="803712" y="127070"/>
                  <a:pt x="803712" y="127070"/>
                </a:cubicBezTo>
                <a:cubicBezTo>
                  <a:pt x="802298" y="128479"/>
                  <a:pt x="802298" y="128479"/>
                  <a:pt x="802298" y="128479"/>
                </a:cubicBezTo>
                <a:cubicBezTo>
                  <a:pt x="802298" y="124253"/>
                  <a:pt x="807954" y="125661"/>
                  <a:pt x="807954" y="120026"/>
                </a:cubicBezTo>
                <a:cubicBezTo>
                  <a:pt x="806540" y="118618"/>
                  <a:pt x="803712" y="120026"/>
                  <a:pt x="802298" y="118618"/>
                </a:cubicBezTo>
                <a:cubicBezTo>
                  <a:pt x="802298" y="117209"/>
                  <a:pt x="802298" y="117209"/>
                  <a:pt x="802298" y="117209"/>
                </a:cubicBezTo>
                <a:cubicBezTo>
                  <a:pt x="805126" y="117209"/>
                  <a:pt x="806540" y="117209"/>
                  <a:pt x="806540" y="118618"/>
                </a:cubicBezTo>
                <a:cubicBezTo>
                  <a:pt x="807954" y="117209"/>
                  <a:pt x="807954" y="115800"/>
                  <a:pt x="807954" y="114391"/>
                </a:cubicBezTo>
                <a:cubicBezTo>
                  <a:pt x="812196" y="117209"/>
                  <a:pt x="812196" y="117209"/>
                  <a:pt x="812196" y="117209"/>
                </a:cubicBezTo>
                <a:cubicBezTo>
                  <a:pt x="812196" y="111574"/>
                  <a:pt x="816438" y="110165"/>
                  <a:pt x="817852" y="104530"/>
                </a:cubicBezTo>
                <a:cubicBezTo>
                  <a:pt x="820680" y="103121"/>
                  <a:pt x="817852" y="105939"/>
                  <a:pt x="819266" y="107348"/>
                </a:cubicBezTo>
                <a:cubicBezTo>
                  <a:pt x="824922" y="100304"/>
                  <a:pt x="816438" y="90443"/>
                  <a:pt x="826336" y="86216"/>
                </a:cubicBezTo>
                <a:cubicBezTo>
                  <a:pt x="823508" y="83399"/>
                  <a:pt x="820680" y="77764"/>
                  <a:pt x="823508" y="73538"/>
                </a:cubicBezTo>
                <a:cubicBezTo>
                  <a:pt x="824922" y="72129"/>
                  <a:pt x="826336" y="70720"/>
                  <a:pt x="827750" y="70720"/>
                </a:cubicBezTo>
                <a:cubicBezTo>
                  <a:pt x="829164" y="72129"/>
                  <a:pt x="829164" y="72129"/>
                  <a:pt x="829164" y="72129"/>
                </a:cubicBezTo>
                <a:cubicBezTo>
                  <a:pt x="829164" y="70720"/>
                  <a:pt x="830578" y="69311"/>
                  <a:pt x="831992" y="69311"/>
                </a:cubicBezTo>
                <a:cubicBezTo>
                  <a:pt x="831992" y="72129"/>
                  <a:pt x="829164" y="76355"/>
                  <a:pt x="833406" y="79173"/>
                </a:cubicBezTo>
                <a:cubicBezTo>
                  <a:pt x="829164" y="79173"/>
                  <a:pt x="829164" y="79173"/>
                  <a:pt x="829164" y="79173"/>
                </a:cubicBezTo>
                <a:cubicBezTo>
                  <a:pt x="826336" y="83399"/>
                  <a:pt x="829164" y="90443"/>
                  <a:pt x="829164" y="94669"/>
                </a:cubicBezTo>
                <a:cubicBezTo>
                  <a:pt x="831992" y="94669"/>
                  <a:pt x="834820" y="91851"/>
                  <a:pt x="837648" y="94669"/>
                </a:cubicBezTo>
                <a:cubicBezTo>
                  <a:pt x="836234" y="94669"/>
                  <a:pt x="836234" y="97486"/>
                  <a:pt x="837648" y="98895"/>
                </a:cubicBezTo>
                <a:cubicBezTo>
                  <a:pt x="834820" y="100304"/>
                  <a:pt x="830578" y="104530"/>
                  <a:pt x="834820" y="107348"/>
                </a:cubicBezTo>
                <a:cubicBezTo>
                  <a:pt x="833406" y="107348"/>
                  <a:pt x="833406" y="107348"/>
                  <a:pt x="833406" y="107348"/>
                </a:cubicBezTo>
                <a:cubicBezTo>
                  <a:pt x="833406" y="107348"/>
                  <a:pt x="831992" y="104530"/>
                  <a:pt x="830578" y="105939"/>
                </a:cubicBezTo>
                <a:cubicBezTo>
                  <a:pt x="829164" y="110165"/>
                  <a:pt x="829164" y="111574"/>
                  <a:pt x="827750" y="114391"/>
                </a:cubicBezTo>
                <a:cubicBezTo>
                  <a:pt x="826336" y="112983"/>
                  <a:pt x="826336" y="110165"/>
                  <a:pt x="827750" y="108756"/>
                </a:cubicBezTo>
                <a:cubicBezTo>
                  <a:pt x="829164" y="107348"/>
                  <a:pt x="827750" y="107348"/>
                  <a:pt x="827750" y="105939"/>
                </a:cubicBezTo>
                <a:cubicBezTo>
                  <a:pt x="826336" y="104530"/>
                  <a:pt x="824922" y="105939"/>
                  <a:pt x="823508" y="105939"/>
                </a:cubicBezTo>
                <a:cubicBezTo>
                  <a:pt x="824922" y="104530"/>
                  <a:pt x="823508" y="104530"/>
                  <a:pt x="823508" y="104530"/>
                </a:cubicBezTo>
                <a:cubicBezTo>
                  <a:pt x="823508" y="108756"/>
                  <a:pt x="819266" y="105939"/>
                  <a:pt x="819266" y="110165"/>
                </a:cubicBezTo>
                <a:cubicBezTo>
                  <a:pt x="819266" y="112983"/>
                  <a:pt x="820680" y="115800"/>
                  <a:pt x="823508" y="117209"/>
                </a:cubicBezTo>
                <a:cubicBezTo>
                  <a:pt x="827750" y="115800"/>
                  <a:pt x="830578" y="117209"/>
                  <a:pt x="834820" y="115800"/>
                </a:cubicBezTo>
                <a:cubicBezTo>
                  <a:pt x="836234" y="112983"/>
                  <a:pt x="833406" y="110165"/>
                  <a:pt x="834820" y="108756"/>
                </a:cubicBezTo>
                <a:cubicBezTo>
                  <a:pt x="841890" y="108756"/>
                  <a:pt x="841890" y="108756"/>
                  <a:pt x="841890" y="108756"/>
                </a:cubicBezTo>
                <a:cubicBezTo>
                  <a:pt x="841890" y="114391"/>
                  <a:pt x="844718" y="118618"/>
                  <a:pt x="844718" y="125661"/>
                </a:cubicBezTo>
                <a:cubicBezTo>
                  <a:pt x="850375" y="125661"/>
                  <a:pt x="844718" y="129887"/>
                  <a:pt x="850375" y="131296"/>
                </a:cubicBezTo>
                <a:cubicBezTo>
                  <a:pt x="854617" y="134114"/>
                  <a:pt x="848961" y="134114"/>
                  <a:pt x="848961" y="136931"/>
                </a:cubicBezTo>
                <a:cubicBezTo>
                  <a:pt x="846132" y="136931"/>
                  <a:pt x="846132" y="139749"/>
                  <a:pt x="844718" y="141157"/>
                </a:cubicBezTo>
                <a:cubicBezTo>
                  <a:pt x="843304" y="143975"/>
                  <a:pt x="841890" y="149610"/>
                  <a:pt x="844718" y="151019"/>
                </a:cubicBezTo>
                <a:cubicBezTo>
                  <a:pt x="846132" y="152427"/>
                  <a:pt x="848961" y="152427"/>
                  <a:pt x="848961" y="155245"/>
                </a:cubicBezTo>
                <a:cubicBezTo>
                  <a:pt x="847547" y="158062"/>
                  <a:pt x="853203" y="163697"/>
                  <a:pt x="847547" y="163697"/>
                </a:cubicBezTo>
                <a:cubicBezTo>
                  <a:pt x="847547" y="165106"/>
                  <a:pt x="848961" y="167924"/>
                  <a:pt x="850375" y="166515"/>
                </a:cubicBezTo>
                <a:cubicBezTo>
                  <a:pt x="853203" y="165106"/>
                  <a:pt x="851789" y="167924"/>
                  <a:pt x="853203" y="166515"/>
                </a:cubicBezTo>
                <a:cubicBezTo>
                  <a:pt x="856031" y="165106"/>
                  <a:pt x="856031" y="165106"/>
                  <a:pt x="856031" y="165106"/>
                </a:cubicBezTo>
                <a:cubicBezTo>
                  <a:pt x="851789" y="163697"/>
                  <a:pt x="854617" y="159471"/>
                  <a:pt x="853203" y="156654"/>
                </a:cubicBezTo>
                <a:cubicBezTo>
                  <a:pt x="854617" y="155245"/>
                  <a:pt x="854617" y="152427"/>
                  <a:pt x="856031" y="151019"/>
                </a:cubicBezTo>
                <a:cubicBezTo>
                  <a:pt x="858859" y="153836"/>
                  <a:pt x="861687" y="153836"/>
                  <a:pt x="864515" y="151019"/>
                </a:cubicBezTo>
                <a:cubicBezTo>
                  <a:pt x="865929" y="145384"/>
                  <a:pt x="865929" y="145384"/>
                  <a:pt x="865929" y="145384"/>
                </a:cubicBezTo>
                <a:cubicBezTo>
                  <a:pt x="868757" y="145384"/>
                  <a:pt x="868757" y="151019"/>
                  <a:pt x="872999" y="149610"/>
                </a:cubicBezTo>
                <a:cubicBezTo>
                  <a:pt x="868757" y="152427"/>
                  <a:pt x="875827" y="155245"/>
                  <a:pt x="874413" y="159471"/>
                </a:cubicBezTo>
                <a:cubicBezTo>
                  <a:pt x="865929" y="160880"/>
                  <a:pt x="865929" y="160880"/>
                  <a:pt x="865929" y="160880"/>
                </a:cubicBezTo>
                <a:cubicBezTo>
                  <a:pt x="865929" y="160880"/>
                  <a:pt x="865929" y="160880"/>
                  <a:pt x="864515" y="162289"/>
                </a:cubicBezTo>
                <a:cubicBezTo>
                  <a:pt x="864515" y="162289"/>
                  <a:pt x="863101" y="160880"/>
                  <a:pt x="863101" y="159471"/>
                </a:cubicBezTo>
                <a:cubicBezTo>
                  <a:pt x="863101" y="158062"/>
                  <a:pt x="864515" y="156654"/>
                  <a:pt x="863101" y="155245"/>
                </a:cubicBezTo>
                <a:cubicBezTo>
                  <a:pt x="860273" y="155245"/>
                  <a:pt x="861687" y="158062"/>
                  <a:pt x="860273" y="159471"/>
                </a:cubicBezTo>
                <a:cubicBezTo>
                  <a:pt x="858859" y="160880"/>
                  <a:pt x="854617" y="165106"/>
                  <a:pt x="858859" y="166515"/>
                </a:cubicBezTo>
                <a:cubicBezTo>
                  <a:pt x="858859" y="166515"/>
                  <a:pt x="858859" y="167924"/>
                  <a:pt x="858859" y="167924"/>
                </a:cubicBezTo>
                <a:cubicBezTo>
                  <a:pt x="856031" y="166515"/>
                  <a:pt x="856031" y="166515"/>
                  <a:pt x="856031" y="166515"/>
                </a:cubicBezTo>
                <a:cubicBezTo>
                  <a:pt x="854617" y="166515"/>
                  <a:pt x="854617" y="166515"/>
                  <a:pt x="854617" y="166515"/>
                </a:cubicBezTo>
                <a:cubicBezTo>
                  <a:pt x="856031" y="169332"/>
                  <a:pt x="860273" y="170741"/>
                  <a:pt x="858859" y="173559"/>
                </a:cubicBezTo>
                <a:cubicBezTo>
                  <a:pt x="863101" y="169332"/>
                  <a:pt x="863101" y="169332"/>
                  <a:pt x="863101" y="169332"/>
                </a:cubicBezTo>
                <a:cubicBezTo>
                  <a:pt x="867343" y="172150"/>
                  <a:pt x="860273" y="176376"/>
                  <a:pt x="864515" y="179194"/>
                </a:cubicBezTo>
                <a:cubicBezTo>
                  <a:pt x="868757" y="177785"/>
                  <a:pt x="868757" y="177785"/>
                  <a:pt x="868757" y="177785"/>
                </a:cubicBezTo>
                <a:cubicBezTo>
                  <a:pt x="870171" y="182011"/>
                  <a:pt x="870171" y="184829"/>
                  <a:pt x="867343" y="186237"/>
                </a:cubicBezTo>
                <a:cubicBezTo>
                  <a:pt x="874413" y="189055"/>
                  <a:pt x="863101" y="193281"/>
                  <a:pt x="867343" y="197507"/>
                </a:cubicBezTo>
                <a:cubicBezTo>
                  <a:pt x="867343" y="203142"/>
                  <a:pt x="861687" y="207369"/>
                  <a:pt x="863101" y="214412"/>
                </a:cubicBezTo>
                <a:cubicBezTo>
                  <a:pt x="868757" y="221456"/>
                  <a:pt x="857445" y="221456"/>
                  <a:pt x="860273" y="228500"/>
                </a:cubicBezTo>
                <a:cubicBezTo>
                  <a:pt x="856031" y="229909"/>
                  <a:pt x="861687" y="232726"/>
                  <a:pt x="857445" y="235544"/>
                </a:cubicBezTo>
                <a:cubicBezTo>
                  <a:pt x="860273" y="234135"/>
                  <a:pt x="861687" y="238361"/>
                  <a:pt x="863101" y="238361"/>
                </a:cubicBezTo>
                <a:cubicBezTo>
                  <a:pt x="863101" y="241179"/>
                  <a:pt x="861687" y="242587"/>
                  <a:pt x="864515" y="242587"/>
                </a:cubicBezTo>
                <a:cubicBezTo>
                  <a:pt x="863101" y="248222"/>
                  <a:pt x="863101" y="248222"/>
                  <a:pt x="863101" y="248222"/>
                </a:cubicBezTo>
                <a:cubicBezTo>
                  <a:pt x="863101" y="246814"/>
                  <a:pt x="863101" y="245405"/>
                  <a:pt x="861687" y="245405"/>
                </a:cubicBezTo>
                <a:cubicBezTo>
                  <a:pt x="858859" y="246814"/>
                  <a:pt x="861687" y="251040"/>
                  <a:pt x="860273" y="253857"/>
                </a:cubicBezTo>
                <a:cubicBezTo>
                  <a:pt x="864515" y="256675"/>
                  <a:pt x="860273" y="259492"/>
                  <a:pt x="860273" y="260901"/>
                </a:cubicBezTo>
                <a:cubicBezTo>
                  <a:pt x="860273" y="262310"/>
                  <a:pt x="858859" y="263719"/>
                  <a:pt x="856031" y="263719"/>
                </a:cubicBezTo>
                <a:cubicBezTo>
                  <a:pt x="851789" y="272171"/>
                  <a:pt x="851789" y="272171"/>
                  <a:pt x="851789" y="272171"/>
                </a:cubicBezTo>
                <a:cubicBezTo>
                  <a:pt x="850375" y="269354"/>
                  <a:pt x="847547" y="265127"/>
                  <a:pt x="843304" y="267945"/>
                </a:cubicBezTo>
                <a:cubicBezTo>
                  <a:pt x="844718" y="262310"/>
                  <a:pt x="839062" y="266536"/>
                  <a:pt x="839062" y="262310"/>
                </a:cubicBezTo>
                <a:cubicBezTo>
                  <a:pt x="837648" y="262310"/>
                  <a:pt x="837648" y="265127"/>
                  <a:pt x="837648" y="266536"/>
                </a:cubicBezTo>
                <a:cubicBezTo>
                  <a:pt x="848961" y="274989"/>
                  <a:pt x="848961" y="274989"/>
                  <a:pt x="848961" y="274989"/>
                </a:cubicBezTo>
                <a:cubicBezTo>
                  <a:pt x="851789" y="270762"/>
                  <a:pt x="853203" y="276397"/>
                  <a:pt x="856031" y="277806"/>
                </a:cubicBezTo>
                <a:cubicBezTo>
                  <a:pt x="854617" y="282032"/>
                  <a:pt x="857445" y="286259"/>
                  <a:pt x="858859" y="291894"/>
                </a:cubicBezTo>
                <a:cubicBezTo>
                  <a:pt x="858859" y="293302"/>
                  <a:pt x="858859" y="293302"/>
                  <a:pt x="858859" y="293302"/>
                </a:cubicBezTo>
                <a:cubicBezTo>
                  <a:pt x="856031" y="293302"/>
                  <a:pt x="858859" y="290485"/>
                  <a:pt x="856031" y="290485"/>
                </a:cubicBezTo>
                <a:cubicBezTo>
                  <a:pt x="854617" y="293302"/>
                  <a:pt x="854617" y="293302"/>
                  <a:pt x="854617" y="293302"/>
                </a:cubicBezTo>
                <a:cubicBezTo>
                  <a:pt x="856031" y="287667"/>
                  <a:pt x="848961" y="291894"/>
                  <a:pt x="848961" y="289076"/>
                </a:cubicBezTo>
                <a:cubicBezTo>
                  <a:pt x="843304" y="291894"/>
                  <a:pt x="853203" y="301755"/>
                  <a:pt x="844718" y="300346"/>
                </a:cubicBezTo>
                <a:cubicBezTo>
                  <a:pt x="839062" y="303163"/>
                  <a:pt x="841890" y="308798"/>
                  <a:pt x="840476" y="311616"/>
                </a:cubicBezTo>
                <a:cubicBezTo>
                  <a:pt x="837648" y="311616"/>
                  <a:pt x="836234" y="313025"/>
                  <a:pt x="834820" y="314433"/>
                </a:cubicBezTo>
                <a:cubicBezTo>
                  <a:pt x="834820" y="317251"/>
                  <a:pt x="834820" y="318660"/>
                  <a:pt x="834820" y="321477"/>
                </a:cubicBezTo>
                <a:cubicBezTo>
                  <a:pt x="833406" y="321477"/>
                  <a:pt x="830578" y="321477"/>
                  <a:pt x="831992" y="324295"/>
                </a:cubicBezTo>
                <a:cubicBezTo>
                  <a:pt x="833406" y="325703"/>
                  <a:pt x="833406" y="327112"/>
                  <a:pt x="833406" y="329930"/>
                </a:cubicBezTo>
                <a:cubicBezTo>
                  <a:pt x="834820" y="329930"/>
                  <a:pt x="837648" y="328521"/>
                  <a:pt x="839062" y="329930"/>
                </a:cubicBezTo>
                <a:cubicBezTo>
                  <a:pt x="839062" y="331338"/>
                  <a:pt x="839062" y="331338"/>
                  <a:pt x="839062" y="331338"/>
                </a:cubicBezTo>
                <a:cubicBezTo>
                  <a:pt x="837648" y="331338"/>
                  <a:pt x="836234" y="331338"/>
                  <a:pt x="836234" y="332747"/>
                </a:cubicBezTo>
                <a:cubicBezTo>
                  <a:pt x="837648" y="335565"/>
                  <a:pt x="839062" y="338382"/>
                  <a:pt x="840476" y="341200"/>
                </a:cubicBezTo>
                <a:cubicBezTo>
                  <a:pt x="841890" y="341200"/>
                  <a:pt x="841890" y="341200"/>
                  <a:pt x="841890" y="341200"/>
                </a:cubicBezTo>
                <a:cubicBezTo>
                  <a:pt x="841890" y="339791"/>
                  <a:pt x="841890" y="339791"/>
                  <a:pt x="841890" y="339791"/>
                </a:cubicBezTo>
                <a:cubicBezTo>
                  <a:pt x="844718" y="339791"/>
                  <a:pt x="847547" y="339791"/>
                  <a:pt x="847547" y="342608"/>
                </a:cubicBezTo>
                <a:cubicBezTo>
                  <a:pt x="847547" y="345426"/>
                  <a:pt x="846132" y="346835"/>
                  <a:pt x="848961" y="348243"/>
                </a:cubicBezTo>
                <a:cubicBezTo>
                  <a:pt x="847547" y="348243"/>
                  <a:pt x="844718" y="348243"/>
                  <a:pt x="844718" y="348243"/>
                </a:cubicBezTo>
                <a:cubicBezTo>
                  <a:pt x="843304" y="351061"/>
                  <a:pt x="844718" y="355287"/>
                  <a:pt x="844718" y="359513"/>
                </a:cubicBezTo>
                <a:cubicBezTo>
                  <a:pt x="839062" y="365148"/>
                  <a:pt x="850375" y="373601"/>
                  <a:pt x="841890" y="380645"/>
                </a:cubicBezTo>
                <a:cubicBezTo>
                  <a:pt x="840476" y="377827"/>
                  <a:pt x="840476" y="377827"/>
                  <a:pt x="840476" y="377827"/>
                </a:cubicBezTo>
                <a:cubicBezTo>
                  <a:pt x="839062" y="375010"/>
                  <a:pt x="834820" y="373601"/>
                  <a:pt x="834820" y="369375"/>
                </a:cubicBezTo>
                <a:cubicBezTo>
                  <a:pt x="837648" y="363740"/>
                  <a:pt x="831992" y="362331"/>
                  <a:pt x="831992" y="358105"/>
                </a:cubicBezTo>
                <a:cubicBezTo>
                  <a:pt x="824922" y="356696"/>
                  <a:pt x="829164" y="345426"/>
                  <a:pt x="820680" y="345426"/>
                </a:cubicBezTo>
                <a:cubicBezTo>
                  <a:pt x="819266" y="348243"/>
                  <a:pt x="822094" y="353878"/>
                  <a:pt x="820680" y="358105"/>
                </a:cubicBezTo>
                <a:cubicBezTo>
                  <a:pt x="823508" y="359513"/>
                  <a:pt x="823508" y="353878"/>
                  <a:pt x="826336" y="358105"/>
                </a:cubicBezTo>
                <a:cubicBezTo>
                  <a:pt x="823508" y="358105"/>
                  <a:pt x="823508" y="360922"/>
                  <a:pt x="823508" y="362331"/>
                </a:cubicBezTo>
                <a:cubicBezTo>
                  <a:pt x="823508" y="363740"/>
                  <a:pt x="823508" y="366557"/>
                  <a:pt x="822094" y="367966"/>
                </a:cubicBezTo>
                <a:cubicBezTo>
                  <a:pt x="820680" y="370783"/>
                  <a:pt x="822094" y="372192"/>
                  <a:pt x="820680" y="375010"/>
                </a:cubicBezTo>
                <a:cubicBezTo>
                  <a:pt x="824922" y="376418"/>
                  <a:pt x="824922" y="376418"/>
                  <a:pt x="824922" y="376418"/>
                </a:cubicBezTo>
                <a:cubicBezTo>
                  <a:pt x="824922" y="376418"/>
                  <a:pt x="824922" y="375010"/>
                  <a:pt x="824922" y="375010"/>
                </a:cubicBezTo>
                <a:cubicBezTo>
                  <a:pt x="826336" y="375010"/>
                  <a:pt x="826336" y="375010"/>
                  <a:pt x="826336" y="375010"/>
                </a:cubicBezTo>
                <a:cubicBezTo>
                  <a:pt x="827750" y="377827"/>
                  <a:pt x="823508" y="380645"/>
                  <a:pt x="822094" y="382053"/>
                </a:cubicBezTo>
                <a:cubicBezTo>
                  <a:pt x="824922" y="384871"/>
                  <a:pt x="820680" y="386280"/>
                  <a:pt x="822094" y="389097"/>
                </a:cubicBezTo>
                <a:cubicBezTo>
                  <a:pt x="820680" y="389097"/>
                  <a:pt x="816438" y="393323"/>
                  <a:pt x="816438" y="389097"/>
                </a:cubicBezTo>
                <a:cubicBezTo>
                  <a:pt x="817852" y="387688"/>
                  <a:pt x="816438" y="386280"/>
                  <a:pt x="815024" y="384871"/>
                </a:cubicBezTo>
                <a:cubicBezTo>
                  <a:pt x="813610" y="386280"/>
                  <a:pt x="810782" y="386280"/>
                  <a:pt x="810782" y="383462"/>
                </a:cubicBezTo>
                <a:cubicBezTo>
                  <a:pt x="813610" y="379236"/>
                  <a:pt x="816438" y="375010"/>
                  <a:pt x="813610" y="370783"/>
                </a:cubicBezTo>
                <a:cubicBezTo>
                  <a:pt x="813610" y="369375"/>
                  <a:pt x="816438" y="366557"/>
                  <a:pt x="813610" y="365148"/>
                </a:cubicBezTo>
                <a:cubicBezTo>
                  <a:pt x="810782" y="366557"/>
                  <a:pt x="810782" y="372192"/>
                  <a:pt x="810782" y="375010"/>
                </a:cubicBezTo>
                <a:cubicBezTo>
                  <a:pt x="810782" y="376418"/>
                  <a:pt x="810782" y="379236"/>
                  <a:pt x="810782" y="382053"/>
                </a:cubicBezTo>
                <a:cubicBezTo>
                  <a:pt x="806540" y="382053"/>
                  <a:pt x="810782" y="386280"/>
                  <a:pt x="807954" y="389097"/>
                </a:cubicBezTo>
                <a:cubicBezTo>
                  <a:pt x="809368" y="390506"/>
                  <a:pt x="809368" y="390506"/>
                  <a:pt x="809368" y="390506"/>
                </a:cubicBezTo>
                <a:cubicBezTo>
                  <a:pt x="805126" y="391915"/>
                  <a:pt x="809368" y="394732"/>
                  <a:pt x="807954" y="396141"/>
                </a:cubicBezTo>
                <a:cubicBezTo>
                  <a:pt x="805126" y="397550"/>
                  <a:pt x="802298" y="400367"/>
                  <a:pt x="799469" y="398958"/>
                </a:cubicBezTo>
                <a:cubicBezTo>
                  <a:pt x="798055" y="396141"/>
                  <a:pt x="796641" y="394732"/>
                  <a:pt x="793813" y="394732"/>
                </a:cubicBezTo>
                <a:cubicBezTo>
                  <a:pt x="793813" y="394732"/>
                  <a:pt x="793813" y="396141"/>
                  <a:pt x="793813" y="396141"/>
                </a:cubicBezTo>
                <a:cubicBezTo>
                  <a:pt x="792399" y="396141"/>
                  <a:pt x="789571" y="393323"/>
                  <a:pt x="789571" y="397550"/>
                </a:cubicBezTo>
                <a:cubicBezTo>
                  <a:pt x="789571" y="397550"/>
                  <a:pt x="789571" y="398958"/>
                  <a:pt x="790985" y="400367"/>
                </a:cubicBezTo>
                <a:cubicBezTo>
                  <a:pt x="792399" y="397550"/>
                  <a:pt x="795227" y="397550"/>
                  <a:pt x="796641" y="400367"/>
                </a:cubicBezTo>
                <a:cubicBezTo>
                  <a:pt x="799469" y="400367"/>
                  <a:pt x="800883" y="404593"/>
                  <a:pt x="803712" y="407411"/>
                </a:cubicBezTo>
                <a:cubicBezTo>
                  <a:pt x="803712" y="408820"/>
                  <a:pt x="800883" y="410228"/>
                  <a:pt x="802298" y="411637"/>
                </a:cubicBezTo>
                <a:cubicBezTo>
                  <a:pt x="805126" y="411637"/>
                  <a:pt x="803712" y="407411"/>
                  <a:pt x="806540" y="408820"/>
                </a:cubicBezTo>
                <a:cubicBezTo>
                  <a:pt x="807954" y="410228"/>
                  <a:pt x="807954" y="411637"/>
                  <a:pt x="809368" y="410228"/>
                </a:cubicBezTo>
                <a:cubicBezTo>
                  <a:pt x="810782" y="410228"/>
                  <a:pt x="810782" y="406002"/>
                  <a:pt x="812196" y="407411"/>
                </a:cubicBezTo>
                <a:cubicBezTo>
                  <a:pt x="813610" y="408820"/>
                  <a:pt x="813610" y="408820"/>
                  <a:pt x="813610" y="408820"/>
                </a:cubicBezTo>
                <a:cubicBezTo>
                  <a:pt x="812196" y="404593"/>
                  <a:pt x="816438" y="404593"/>
                  <a:pt x="815024" y="400367"/>
                </a:cubicBezTo>
                <a:cubicBezTo>
                  <a:pt x="816438" y="400367"/>
                  <a:pt x="816438" y="403185"/>
                  <a:pt x="817852" y="403185"/>
                </a:cubicBezTo>
                <a:cubicBezTo>
                  <a:pt x="819266" y="403185"/>
                  <a:pt x="819266" y="398958"/>
                  <a:pt x="822094" y="400367"/>
                </a:cubicBezTo>
                <a:cubicBezTo>
                  <a:pt x="820680" y="401776"/>
                  <a:pt x="822094" y="403185"/>
                  <a:pt x="823508" y="403185"/>
                </a:cubicBezTo>
                <a:cubicBezTo>
                  <a:pt x="823508" y="401776"/>
                  <a:pt x="827750" y="400367"/>
                  <a:pt x="829164" y="401776"/>
                </a:cubicBezTo>
                <a:cubicBezTo>
                  <a:pt x="831992" y="404593"/>
                  <a:pt x="829164" y="408820"/>
                  <a:pt x="830578" y="411637"/>
                </a:cubicBezTo>
                <a:cubicBezTo>
                  <a:pt x="829164" y="411637"/>
                  <a:pt x="829164" y="411637"/>
                  <a:pt x="827750" y="410228"/>
                </a:cubicBezTo>
                <a:cubicBezTo>
                  <a:pt x="827750" y="411637"/>
                  <a:pt x="826336" y="413046"/>
                  <a:pt x="824922" y="411637"/>
                </a:cubicBezTo>
                <a:cubicBezTo>
                  <a:pt x="824922" y="410228"/>
                  <a:pt x="827750" y="406002"/>
                  <a:pt x="823508" y="404593"/>
                </a:cubicBezTo>
                <a:cubicBezTo>
                  <a:pt x="822094" y="404593"/>
                  <a:pt x="819266" y="407411"/>
                  <a:pt x="817852" y="406002"/>
                </a:cubicBezTo>
                <a:cubicBezTo>
                  <a:pt x="816438" y="406002"/>
                  <a:pt x="817852" y="403185"/>
                  <a:pt x="815024" y="403185"/>
                </a:cubicBezTo>
                <a:cubicBezTo>
                  <a:pt x="813610" y="406002"/>
                  <a:pt x="815024" y="407411"/>
                  <a:pt x="816438" y="408820"/>
                </a:cubicBezTo>
                <a:cubicBezTo>
                  <a:pt x="816438" y="411637"/>
                  <a:pt x="810782" y="408820"/>
                  <a:pt x="813610" y="413046"/>
                </a:cubicBezTo>
                <a:cubicBezTo>
                  <a:pt x="812196" y="413046"/>
                  <a:pt x="812196" y="414455"/>
                  <a:pt x="813610" y="415863"/>
                </a:cubicBezTo>
                <a:cubicBezTo>
                  <a:pt x="817852" y="414455"/>
                  <a:pt x="819266" y="420090"/>
                  <a:pt x="823508" y="418681"/>
                </a:cubicBezTo>
                <a:cubicBezTo>
                  <a:pt x="824922" y="420090"/>
                  <a:pt x="827750" y="420090"/>
                  <a:pt x="826336" y="422907"/>
                </a:cubicBezTo>
                <a:cubicBezTo>
                  <a:pt x="824922" y="422907"/>
                  <a:pt x="827750" y="424316"/>
                  <a:pt x="826336" y="427133"/>
                </a:cubicBezTo>
                <a:cubicBezTo>
                  <a:pt x="823508" y="424316"/>
                  <a:pt x="823508" y="424316"/>
                  <a:pt x="823508" y="424316"/>
                </a:cubicBezTo>
                <a:cubicBezTo>
                  <a:pt x="822094" y="427133"/>
                  <a:pt x="826336" y="428542"/>
                  <a:pt x="823508" y="429951"/>
                </a:cubicBezTo>
                <a:cubicBezTo>
                  <a:pt x="819266" y="428542"/>
                  <a:pt x="816438" y="438403"/>
                  <a:pt x="816438" y="429951"/>
                </a:cubicBezTo>
                <a:cubicBezTo>
                  <a:pt x="816438" y="428542"/>
                  <a:pt x="816438" y="428542"/>
                  <a:pt x="816438" y="428542"/>
                </a:cubicBezTo>
                <a:cubicBezTo>
                  <a:pt x="817852" y="429951"/>
                  <a:pt x="819266" y="428542"/>
                  <a:pt x="820680" y="428542"/>
                </a:cubicBezTo>
                <a:cubicBezTo>
                  <a:pt x="819266" y="424316"/>
                  <a:pt x="813610" y="422907"/>
                  <a:pt x="815024" y="418681"/>
                </a:cubicBezTo>
                <a:cubicBezTo>
                  <a:pt x="815024" y="421498"/>
                  <a:pt x="812196" y="422907"/>
                  <a:pt x="810782" y="424316"/>
                </a:cubicBezTo>
                <a:cubicBezTo>
                  <a:pt x="809368" y="421498"/>
                  <a:pt x="813610" y="415863"/>
                  <a:pt x="809368" y="413046"/>
                </a:cubicBezTo>
                <a:cubicBezTo>
                  <a:pt x="802298" y="410228"/>
                  <a:pt x="807954" y="421498"/>
                  <a:pt x="802298" y="421498"/>
                </a:cubicBezTo>
                <a:cubicBezTo>
                  <a:pt x="798055" y="422907"/>
                  <a:pt x="805126" y="428542"/>
                  <a:pt x="798055" y="427133"/>
                </a:cubicBezTo>
                <a:cubicBezTo>
                  <a:pt x="798055" y="425725"/>
                  <a:pt x="799469" y="424316"/>
                  <a:pt x="798055" y="422907"/>
                </a:cubicBezTo>
                <a:cubicBezTo>
                  <a:pt x="796641" y="422907"/>
                  <a:pt x="796641" y="424316"/>
                  <a:pt x="795227" y="422907"/>
                </a:cubicBezTo>
                <a:cubicBezTo>
                  <a:pt x="796641" y="420090"/>
                  <a:pt x="792399" y="421498"/>
                  <a:pt x="790985" y="420090"/>
                </a:cubicBezTo>
                <a:cubicBezTo>
                  <a:pt x="795227" y="418681"/>
                  <a:pt x="795227" y="418681"/>
                  <a:pt x="795227" y="418681"/>
                </a:cubicBezTo>
                <a:cubicBezTo>
                  <a:pt x="795227" y="417272"/>
                  <a:pt x="793813" y="418681"/>
                  <a:pt x="792399" y="417272"/>
                </a:cubicBezTo>
                <a:cubicBezTo>
                  <a:pt x="786743" y="415863"/>
                  <a:pt x="792399" y="421498"/>
                  <a:pt x="789571" y="422907"/>
                </a:cubicBezTo>
                <a:cubicBezTo>
                  <a:pt x="788157" y="428542"/>
                  <a:pt x="795227" y="434177"/>
                  <a:pt x="789571" y="438403"/>
                </a:cubicBezTo>
                <a:cubicBezTo>
                  <a:pt x="790985" y="442630"/>
                  <a:pt x="782501" y="445447"/>
                  <a:pt x="788157" y="448265"/>
                </a:cubicBezTo>
                <a:cubicBezTo>
                  <a:pt x="786743" y="449673"/>
                  <a:pt x="786743" y="453900"/>
                  <a:pt x="783915" y="455308"/>
                </a:cubicBezTo>
                <a:cubicBezTo>
                  <a:pt x="792399" y="459535"/>
                  <a:pt x="776845" y="462352"/>
                  <a:pt x="785329" y="466578"/>
                </a:cubicBezTo>
                <a:cubicBezTo>
                  <a:pt x="785329" y="469396"/>
                  <a:pt x="789571" y="469396"/>
                  <a:pt x="785329" y="472213"/>
                </a:cubicBezTo>
                <a:cubicBezTo>
                  <a:pt x="785329" y="472213"/>
                  <a:pt x="788157" y="475031"/>
                  <a:pt x="785329" y="475031"/>
                </a:cubicBezTo>
                <a:cubicBezTo>
                  <a:pt x="783915" y="476439"/>
                  <a:pt x="782501" y="476439"/>
                  <a:pt x="781087" y="476439"/>
                </a:cubicBezTo>
                <a:cubicBezTo>
                  <a:pt x="779673" y="475031"/>
                  <a:pt x="778259" y="472213"/>
                  <a:pt x="778259" y="469396"/>
                </a:cubicBezTo>
                <a:cubicBezTo>
                  <a:pt x="779673" y="467987"/>
                  <a:pt x="782501" y="469396"/>
                  <a:pt x="782501" y="467987"/>
                </a:cubicBezTo>
                <a:cubicBezTo>
                  <a:pt x="782501" y="465170"/>
                  <a:pt x="779673" y="465170"/>
                  <a:pt x="779673" y="463761"/>
                </a:cubicBezTo>
                <a:cubicBezTo>
                  <a:pt x="778259" y="463761"/>
                  <a:pt x="778259" y="463761"/>
                  <a:pt x="778259" y="463761"/>
                </a:cubicBezTo>
                <a:cubicBezTo>
                  <a:pt x="775431" y="462352"/>
                  <a:pt x="775431" y="462352"/>
                  <a:pt x="774017" y="458126"/>
                </a:cubicBezTo>
                <a:cubicBezTo>
                  <a:pt x="772603" y="455308"/>
                  <a:pt x="769775" y="456717"/>
                  <a:pt x="769775" y="456717"/>
                </a:cubicBezTo>
                <a:cubicBezTo>
                  <a:pt x="766947" y="460943"/>
                  <a:pt x="766947" y="460943"/>
                  <a:pt x="766947" y="460943"/>
                </a:cubicBezTo>
                <a:cubicBezTo>
                  <a:pt x="764119" y="459535"/>
                  <a:pt x="764119" y="459535"/>
                  <a:pt x="764119" y="459535"/>
                </a:cubicBezTo>
                <a:cubicBezTo>
                  <a:pt x="764119" y="460943"/>
                  <a:pt x="764119" y="460943"/>
                  <a:pt x="764119" y="460943"/>
                </a:cubicBezTo>
                <a:cubicBezTo>
                  <a:pt x="761291" y="455308"/>
                  <a:pt x="761291" y="455308"/>
                  <a:pt x="761291" y="455308"/>
                </a:cubicBezTo>
                <a:cubicBezTo>
                  <a:pt x="759877" y="459535"/>
                  <a:pt x="755634" y="455308"/>
                  <a:pt x="754220" y="458126"/>
                </a:cubicBezTo>
                <a:cubicBezTo>
                  <a:pt x="755634" y="453900"/>
                  <a:pt x="758463" y="446856"/>
                  <a:pt x="755634" y="441221"/>
                </a:cubicBezTo>
                <a:cubicBezTo>
                  <a:pt x="755634" y="439812"/>
                  <a:pt x="755634" y="439812"/>
                  <a:pt x="755634" y="439812"/>
                </a:cubicBezTo>
                <a:cubicBezTo>
                  <a:pt x="757049" y="441221"/>
                  <a:pt x="755634" y="444038"/>
                  <a:pt x="758463" y="444038"/>
                </a:cubicBezTo>
                <a:cubicBezTo>
                  <a:pt x="758463" y="439812"/>
                  <a:pt x="764119" y="439812"/>
                  <a:pt x="759877" y="436995"/>
                </a:cubicBezTo>
                <a:cubicBezTo>
                  <a:pt x="762705" y="436995"/>
                  <a:pt x="762705" y="434177"/>
                  <a:pt x="764119" y="432768"/>
                </a:cubicBezTo>
                <a:cubicBezTo>
                  <a:pt x="764119" y="431360"/>
                  <a:pt x="762705" y="429951"/>
                  <a:pt x="761291" y="431360"/>
                </a:cubicBezTo>
                <a:cubicBezTo>
                  <a:pt x="754220" y="429951"/>
                  <a:pt x="758463" y="438403"/>
                  <a:pt x="751392" y="436995"/>
                </a:cubicBezTo>
                <a:cubicBezTo>
                  <a:pt x="749978" y="432768"/>
                  <a:pt x="749978" y="432768"/>
                  <a:pt x="749978" y="432768"/>
                </a:cubicBezTo>
                <a:cubicBezTo>
                  <a:pt x="745736" y="432768"/>
                  <a:pt x="747150" y="439812"/>
                  <a:pt x="741494" y="438403"/>
                </a:cubicBezTo>
                <a:cubicBezTo>
                  <a:pt x="740080" y="435586"/>
                  <a:pt x="737252" y="438403"/>
                  <a:pt x="734424" y="438403"/>
                </a:cubicBezTo>
                <a:cubicBezTo>
                  <a:pt x="734424" y="439812"/>
                  <a:pt x="734424" y="445447"/>
                  <a:pt x="731596" y="445447"/>
                </a:cubicBezTo>
                <a:cubicBezTo>
                  <a:pt x="730182" y="445447"/>
                  <a:pt x="730182" y="445447"/>
                  <a:pt x="730182" y="445447"/>
                </a:cubicBezTo>
                <a:cubicBezTo>
                  <a:pt x="727354" y="445447"/>
                  <a:pt x="728768" y="449673"/>
                  <a:pt x="725940" y="449673"/>
                </a:cubicBezTo>
                <a:cubicBezTo>
                  <a:pt x="724526" y="446856"/>
                  <a:pt x="716042" y="449673"/>
                  <a:pt x="714628" y="446856"/>
                </a:cubicBezTo>
                <a:cubicBezTo>
                  <a:pt x="714628" y="448265"/>
                  <a:pt x="714628" y="448265"/>
                  <a:pt x="714628" y="448265"/>
                </a:cubicBezTo>
                <a:cubicBezTo>
                  <a:pt x="714628" y="448265"/>
                  <a:pt x="714628" y="448265"/>
                  <a:pt x="713214" y="446856"/>
                </a:cubicBezTo>
                <a:cubicBezTo>
                  <a:pt x="716042" y="442630"/>
                  <a:pt x="721698" y="441221"/>
                  <a:pt x="725940" y="438403"/>
                </a:cubicBezTo>
                <a:cubicBezTo>
                  <a:pt x="727354" y="432768"/>
                  <a:pt x="718870" y="434177"/>
                  <a:pt x="721698" y="428542"/>
                </a:cubicBezTo>
                <a:cubicBezTo>
                  <a:pt x="720284" y="428542"/>
                  <a:pt x="718870" y="428542"/>
                  <a:pt x="717456" y="429951"/>
                </a:cubicBezTo>
                <a:cubicBezTo>
                  <a:pt x="717456" y="432768"/>
                  <a:pt x="720284" y="432768"/>
                  <a:pt x="717456" y="434177"/>
                </a:cubicBezTo>
                <a:cubicBezTo>
                  <a:pt x="716042" y="435586"/>
                  <a:pt x="713214" y="431360"/>
                  <a:pt x="713214" y="429951"/>
                </a:cubicBezTo>
                <a:cubicBezTo>
                  <a:pt x="711800" y="428542"/>
                  <a:pt x="711800" y="428542"/>
                  <a:pt x="711800" y="428542"/>
                </a:cubicBezTo>
                <a:cubicBezTo>
                  <a:pt x="710385" y="431360"/>
                  <a:pt x="711800" y="434177"/>
                  <a:pt x="710385" y="436995"/>
                </a:cubicBezTo>
                <a:cubicBezTo>
                  <a:pt x="703315" y="438403"/>
                  <a:pt x="708971" y="431360"/>
                  <a:pt x="703315" y="431360"/>
                </a:cubicBezTo>
                <a:cubicBezTo>
                  <a:pt x="703315" y="424316"/>
                  <a:pt x="697659" y="420090"/>
                  <a:pt x="696245" y="414455"/>
                </a:cubicBezTo>
                <a:cubicBezTo>
                  <a:pt x="696245" y="413046"/>
                  <a:pt x="697659" y="411637"/>
                  <a:pt x="696245" y="410228"/>
                </a:cubicBezTo>
                <a:cubicBezTo>
                  <a:pt x="694831" y="407411"/>
                  <a:pt x="694831" y="407411"/>
                  <a:pt x="694831" y="407411"/>
                </a:cubicBezTo>
                <a:cubicBezTo>
                  <a:pt x="693417" y="408820"/>
                  <a:pt x="694831" y="410228"/>
                  <a:pt x="693417" y="411637"/>
                </a:cubicBezTo>
                <a:cubicBezTo>
                  <a:pt x="689175" y="413046"/>
                  <a:pt x="689175" y="415863"/>
                  <a:pt x="684933" y="417272"/>
                </a:cubicBezTo>
                <a:cubicBezTo>
                  <a:pt x="684933" y="421498"/>
                  <a:pt x="690589" y="421498"/>
                  <a:pt x="692003" y="422907"/>
                </a:cubicBezTo>
                <a:cubicBezTo>
                  <a:pt x="694831" y="424316"/>
                  <a:pt x="694831" y="424316"/>
                  <a:pt x="694831" y="424316"/>
                </a:cubicBezTo>
                <a:cubicBezTo>
                  <a:pt x="696245" y="428542"/>
                  <a:pt x="689175" y="432768"/>
                  <a:pt x="693417" y="436995"/>
                </a:cubicBezTo>
                <a:cubicBezTo>
                  <a:pt x="693417" y="439812"/>
                  <a:pt x="690589" y="442630"/>
                  <a:pt x="687761" y="439812"/>
                </a:cubicBezTo>
                <a:cubicBezTo>
                  <a:pt x="684933" y="438403"/>
                  <a:pt x="686347" y="434177"/>
                  <a:pt x="682105" y="434177"/>
                </a:cubicBezTo>
                <a:cubicBezTo>
                  <a:pt x="684933" y="432768"/>
                  <a:pt x="686347" y="431360"/>
                  <a:pt x="686347" y="427133"/>
                </a:cubicBezTo>
                <a:cubicBezTo>
                  <a:pt x="687761" y="425725"/>
                  <a:pt x="687761" y="425725"/>
                  <a:pt x="687761" y="425725"/>
                </a:cubicBezTo>
                <a:cubicBezTo>
                  <a:pt x="687761" y="424316"/>
                  <a:pt x="686347" y="425725"/>
                  <a:pt x="686347" y="424316"/>
                </a:cubicBezTo>
                <a:cubicBezTo>
                  <a:pt x="686347" y="428542"/>
                  <a:pt x="680691" y="428542"/>
                  <a:pt x="679277" y="428542"/>
                </a:cubicBezTo>
                <a:cubicBezTo>
                  <a:pt x="679277" y="428542"/>
                  <a:pt x="679277" y="429951"/>
                  <a:pt x="677863" y="428542"/>
                </a:cubicBezTo>
                <a:cubicBezTo>
                  <a:pt x="673621" y="427133"/>
                  <a:pt x="680691" y="425725"/>
                  <a:pt x="676449" y="424316"/>
                </a:cubicBezTo>
                <a:cubicBezTo>
                  <a:pt x="670793" y="425725"/>
                  <a:pt x="675035" y="429951"/>
                  <a:pt x="675035" y="432768"/>
                </a:cubicBezTo>
                <a:cubicBezTo>
                  <a:pt x="677863" y="431360"/>
                  <a:pt x="677863" y="435586"/>
                  <a:pt x="680691" y="435586"/>
                </a:cubicBezTo>
                <a:cubicBezTo>
                  <a:pt x="680691" y="438403"/>
                  <a:pt x="673621" y="441221"/>
                  <a:pt x="679277" y="445447"/>
                </a:cubicBezTo>
                <a:cubicBezTo>
                  <a:pt x="679277" y="446856"/>
                  <a:pt x="679277" y="448265"/>
                  <a:pt x="677863" y="449673"/>
                </a:cubicBezTo>
                <a:cubicBezTo>
                  <a:pt x="670793" y="446856"/>
                  <a:pt x="679277" y="441221"/>
                  <a:pt x="673621" y="438403"/>
                </a:cubicBezTo>
                <a:cubicBezTo>
                  <a:pt x="667965" y="438403"/>
                  <a:pt x="670793" y="434177"/>
                  <a:pt x="666551" y="432768"/>
                </a:cubicBezTo>
                <a:cubicBezTo>
                  <a:pt x="666551" y="431360"/>
                  <a:pt x="666551" y="431360"/>
                  <a:pt x="666551" y="431360"/>
                </a:cubicBezTo>
                <a:cubicBezTo>
                  <a:pt x="669379" y="429951"/>
                  <a:pt x="670793" y="434177"/>
                  <a:pt x="673621" y="432768"/>
                </a:cubicBezTo>
                <a:cubicBezTo>
                  <a:pt x="672207" y="428542"/>
                  <a:pt x="667965" y="428542"/>
                  <a:pt x="666551" y="425725"/>
                </a:cubicBezTo>
                <a:cubicBezTo>
                  <a:pt x="663722" y="427133"/>
                  <a:pt x="663722" y="422907"/>
                  <a:pt x="662308" y="422907"/>
                </a:cubicBezTo>
                <a:cubicBezTo>
                  <a:pt x="662308" y="428542"/>
                  <a:pt x="662308" y="428542"/>
                  <a:pt x="662308" y="428542"/>
                </a:cubicBezTo>
                <a:cubicBezTo>
                  <a:pt x="665136" y="428542"/>
                  <a:pt x="665136" y="428542"/>
                  <a:pt x="665136" y="428542"/>
                </a:cubicBezTo>
                <a:cubicBezTo>
                  <a:pt x="665136" y="431360"/>
                  <a:pt x="662308" y="432768"/>
                  <a:pt x="662308" y="435586"/>
                </a:cubicBezTo>
                <a:cubicBezTo>
                  <a:pt x="660894" y="434177"/>
                  <a:pt x="660894" y="434177"/>
                  <a:pt x="660894" y="434177"/>
                </a:cubicBezTo>
                <a:cubicBezTo>
                  <a:pt x="659480" y="432768"/>
                  <a:pt x="658066" y="434177"/>
                  <a:pt x="656652" y="435586"/>
                </a:cubicBezTo>
                <a:cubicBezTo>
                  <a:pt x="655238" y="439812"/>
                  <a:pt x="660894" y="441221"/>
                  <a:pt x="658066" y="445447"/>
                </a:cubicBezTo>
                <a:cubicBezTo>
                  <a:pt x="660894" y="448265"/>
                  <a:pt x="660894" y="452491"/>
                  <a:pt x="662308" y="455308"/>
                </a:cubicBezTo>
                <a:cubicBezTo>
                  <a:pt x="659480" y="459535"/>
                  <a:pt x="659480" y="459535"/>
                  <a:pt x="659480" y="459535"/>
                </a:cubicBezTo>
                <a:cubicBezTo>
                  <a:pt x="656652" y="456717"/>
                  <a:pt x="656652" y="456717"/>
                  <a:pt x="656652" y="453900"/>
                </a:cubicBezTo>
                <a:cubicBezTo>
                  <a:pt x="655238" y="455308"/>
                  <a:pt x="653824" y="458126"/>
                  <a:pt x="655238" y="459535"/>
                </a:cubicBezTo>
                <a:cubicBezTo>
                  <a:pt x="652410" y="459535"/>
                  <a:pt x="652410" y="459535"/>
                  <a:pt x="652410" y="459535"/>
                </a:cubicBezTo>
                <a:cubicBezTo>
                  <a:pt x="649582" y="459535"/>
                  <a:pt x="652410" y="462352"/>
                  <a:pt x="649582" y="462352"/>
                </a:cubicBezTo>
                <a:cubicBezTo>
                  <a:pt x="649582" y="459535"/>
                  <a:pt x="649582" y="456717"/>
                  <a:pt x="652410" y="456717"/>
                </a:cubicBezTo>
                <a:cubicBezTo>
                  <a:pt x="650996" y="455308"/>
                  <a:pt x="646754" y="458126"/>
                  <a:pt x="643926" y="458126"/>
                </a:cubicBezTo>
                <a:cubicBezTo>
                  <a:pt x="645340" y="453900"/>
                  <a:pt x="645340" y="451082"/>
                  <a:pt x="642512" y="448265"/>
                </a:cubicBezTo>
                <a:cubicBezTo>
                  <a:pt x="639684" y="445447"/>
                  <a:pt x="638270" y="445447"/>
                  <a:pt x="636856" y="441221"/>
                </a:cubicBezTo>
                <a:cubicBezTo>
                  <a:pt x="631200" y="442630"/>
                  <a:pt x="636856" y="455308"/>
                  <a:pt x="628372" y="452491"/>
                </a:cubicBezTo>
                <a:cubicBezTo>
                  <a:pt x="628372" y="449673"/>
                  <a:pt x="631200" y="446856"/>
                  <a:pt x="632614" y="445447"/>
                </a:cubicBezTo>
                <a:cubicBezTo>
                  <a:pt x="632614" y="445447"/>
                  <a:pt x="632614" y="445447"/>
                  <a:pt x="632614" y="444038"/>
                </a:cubicBezTo>
                <a:cubicBezTo>
                  <a:pt x="634028" y="444038"/>
                  <a:pt x="634028" y="444038"/>
                  <a:pt x="634028" y="444038"/>
                </a:cubicBezTo>
                <a:cubicBezTo>
                  <a:pt x="632614" y="439812"/>
                  <a:pt x="631200" y="438403"/>
                  <a:pt x="628372" y="435586"/>
                </a:cubicBezTo>
                <a:cubicBezTo>
                  <a:pt x="626958" y="436995"/>
                  <a:pt x="626958" y="436995"/>
                  <a:pt x="626958" y="436995"/>
                </a:cubicBezTo>
                <a:cubicBezTo>
                  <a:pt x="626958" y="438403"/>
                  <a:pt x="629786" y="439812"/>
                  <a:pt x="628372" y="441221"/>
                </a:cubicBezTo>
                <a:cubicBezTo>
                  <a:pt x="625544" y="441221"/>
                  <a:pt x="625544" y="441221"/>
                  <a:pt x="625544" y="441221"/>
                </a:cubicBezTo>
                <a:cubicBezTo>
                  <a:pt x="622716" y="438403"/>
                  <a:pt x="626958" y="436995"/>
                  <a:pt x="624130" y="434177"/>
                </a:cubicBezTo>
                <a:cubicBezTo>
                  <a:pt x="622716" y="436995"/>
                  <a:pt x="622716" y="436995"/>
                  <a:pt x="622716" y="436995"/>
                </a:cubicBezTo>
                <a:cubicBezTo>
                  <a:pt x="618473" y="432768"/>
                  <a:pt x="618473" y="432768"/>
                  <a:pt x="618473" y="432768"/>
                </a:cubicBezTo>
                <a:cubicBezTo>
                  <a:pt x="619887" y="429951"/>
                  <a:pt x="617059" y="432768"/>
                  <a:pt x="617059" y="431360"/>
                </a:cubicBezTo>
                <a:cubicBezTo>
                  <a:pt x="618473" y="429951"/>
                  <a:pt x="618473" y="429951"/>
                  <a:pt x="618473" y="429951"/>
                </a:cubicBezTo>
                <a:cubicBezTo>
                  <a:pt x="615645" y="427133"/>
                  <a:pt x="617059" y="424316"/>
                  <a:pt x="615645" y="421498"/>
                </a:cubicBezTo>
                <a:cubicBezTo>
                  <a:pt x="612817" y="424316"/>
                  <a:pt x="617059" y="425725"/>
                  <a:pt x="615645" y="428542"/>
                </a:cubicBezTo>
                <a:cubicBezTo>
                  <a:pt x="608575" y="431360"/>
                  <a:pt x="614231" y="420090"/>
                  <a:pt x="607161" y="422907"/>
                </a:cubicBezTo>
                <a:cubicBezTo>
                  <a:pt x="602919" y="420090"/>
                  <a:pt x="602919" y="411637"/>
                  <a:pt x="598677" y="411637"/>
                </a:cubicBezTo>
                <a:cubicBezTo>
                  <a:pt x="597263" y="410228"/>
                  <a:pt x="595849" y="407411"/>
                  <a:pt x="594435" y="408820"/>
                </a:cubicBezTo>
                <a:cubicBezTo>
                  <a:pt x="591607" y="410228"/>
                  <a:pt x="591607" y="411637"/>
                  <a:pt x="591607" y="413046"/>
                </a:cubicBezTo>
                <a:cubicBezTo>
                  <a:pt x="591607" y="414455"/>
                  <a:pt x="594435" y="413046"/>
                  <a:pt x="594435" y="415863"/>
                </a:cubicBezTo>
                <a:cubicBezTo>
                  <a:pt x="590193" y="418681"/>
                  <a:pt x="588779" y="424316"/>
                  <a:pt x="585951" y="427133"/>
                </a:cubicBezTo>
                <a:cubicBezTo>
                  <a:pt x="585951" y="428542"/>
                  <a:pt x="587365" y="431360"/>
                  <a:pt x="585951" y="432768"/>
                </a:cubicBezTo>
                <a:cubicBezTo>
                  <a:pt x="581709" y="432768"/>
                  <a:pt x="584537" y="428542"/>
                  <a:pt x="581709" y="427133"/>
                </a:cubicBezTo>
                <a:cubicBezTo>
                  <a:pt x="585951" y="427133"/>
                  <a:pt x="578881" y="421498"/>
                  <a:pt x="583123" y="422907"/>
                </a:cubicBezTo>
                <a:cubicBezTo>
                  <a:pt x="578881" y="415863"/>
                  <a:pt x="595849" y="413046"/>
                  <a:pt x="584537" y="408820"/>
                </a:cubicBezTo>
                <a:cubicBezTo>
                  <a:pt x="581709" y="408820"/>
                  <a:pt x="581709" y="408820"/>
                  <a:pt x="581709" y="408820"/>
                </a:cubicBezTo>
                <a:cubicBezTo>
                  <a:pt x="580295" y="406002"/>
                  <a:pt x="581709" y="403185"/>
                  <a:pt x="583123" y="400367"/>
                </a:cubicBezTo>
                <a:cubicBezTo>
                  <a:pt x="585951" y="400367"/>
                  <a:pt x="585951" y="403185"/>
                  <a:pt x="587365" y="404593"/>
                </a:cubicBezTo>
                <a:cubicBezTo>
                  <a:pt x="585951" y="404593"/>
                  <a:pt x="584537" y="406002"/>
                  <a:pt x="585951" y="407411"/>
                </a:cubicBezTo>
                <a:cubicBezTo>
                  <a:pt x="587365" y="408820"/>
                  <a:pt x="588779" y="408820"/>
                  <a:pt x="591607" y="408820"/>
                </a:cubicBezTo>
                <a:cubicBezTo>
                  <a:pt x="591607" y="407411"/>
                  <a:pt x="594435" y="408820"/>
                  <a:pt x="594435" y="407411"/>
                </a:cubicBezTo>
                <a:cubicBezTo>
                  <a:pt x="595849" y="403185"/>
                  <a:pt x="593021" y="401776"/>
                  <a:pt x="591607" y="398958"/>
                </a:cubicBezTo>
                <a:cubicBezTo>
                  <a:pt x="588779" y="400367"/>
                  <a:pt x="588779" y="400367"/>
                  <a:pt x="588779" y="400367"/>
                </a:cubicBezTo>
                <a:cubicBezTo>
                  <a:pt x="584537" y="397550"/>
                  <a:pt x="587365" y="390506"/>
                  <a:pt x="581709" y="387688"/>
                </a:cubicBezTo>
                <a:cubicBezTo>
                  <a:pt x="580295" y="389097"/>
                  <a:pt x="577467" y="386280"/>
                  <a:pt x="576052" y="389097"/>
                </a:cubicBezTo>
                <a:cubicBezTo>
                  <a:pt x="576052" y="391915"/>
                  <a:pt x="578881" y="391915"/>
                  <a:pt x="577467" y="394732"/>
                </a:cubicBezTo>
                <a:cubicBezTo>
                  <a:pt x="576052" y="394732"/>
                  <a:pt x="576052" y="394732"/>
                  <a:pt x="574638" y="394732"/>
                </a:cubicBezTo>
                <a:cubicBezTo>
                  <a:pt x="573224" y="400367"/>
                  <a:pt x="584537" y="401776"/>
                  <a:pt x="576052" y="404593"/>
                </a:cubicBezTo>
                <a:cubicBezTo>
                  <a:pt x="577467" y="407411"/>
                  <a:pt x="573224" y="413046"/>
                  <a:pt x="578881" y="413046"/>
                </a:cubicBezTo>
                <a:cubicBezTo>
                  <a:pt x="578881" y="414455"/>
                  <a:pt x="578881" y="414455"/>
                  <a:pt x="578881" y="414455"/>
                </a:cubicBezTo>
                <a:cubicBezTo>
                  <a:pt x="574638" y="413046"/>
                  <a:pt x="576052" y="418681"/>
                  <a:pt x="571810" y="415863"/>
                </a:cubicBezTo>
                <a:cubicBezTo>
                  <a:pt x="570396" y="414455"/>
                  <a:pt x="573224" y="413046"/>
                  <a:pt x="574638" y="411637"/>
                </a:cubicBezTo>
                <a:cubicBezTo>
                  <a:pt x="574638" y="408820"/>
                  <a:pt x="573224" y="406002"/>
                  <a:pt x="571810" y="403185"/>
                </a:cubicBezTo>
                <a:cubicBezTo>
                  <a:pt x="568982" y="403185"/>
                  <a:pt x="567568" y="406002"/>
                  <a:pt x="566154" y="407411"/>
                </a:cubicBezTo>
                <a:cubicBezTo>
                  <a:pt x="566154" y="411637"/>
                  <a:pt x="564740" y="415863"/>
                  <a:pt x="567568" y="418681"/>
                </a:cubicBezTo>
                <a:cubicBezTo>
                  <a:pt x="566154" y="422907"/>
                  <a:pt x="564740" y="428542"/>
                  <a:pt x="560498" y="429951"/>
                </a:cubicBezTo>
                <a:cubicBezTo>
                  <a:pt x="560498" y="427133"/>
                  <a:pt x="561912" y="424316"/>
                  <a:pt x="564740" y="421498"/>
                </a:cubicBezTo>
                <a:cubicBezTo>
                  <a:pt x="557670" y="418681"/>
                  <a:pt x="560498" y="428542"/>
                  <a:pt x="557670" y="431360"/>
                </a:cubicBezTo>
                <a:lnTo>
                  <a:pt x="559907" y="433850"/>
                </a:lnTo>
                <a:lnTo>
                  <a:pt x="559915" y="433850"/>
                </a:lnTo>
                <a:lnTo>
                  <a:pt x="559915" y="433859"/>
                </a:lnTo>
                <a:lnTo>
                  <a:pt x="560675" y="434705"/>
                </a:lnTo>
                <a:cubicBezTo>
                  <a:pt x="561205" y="436290"/>
                  <a:pt x="561912" y="437699"/>
                  <a:pt x="564740" y="436995"/>
                </a:cubicBezTo>
                <a:cubicBezTo>
                  <a:pt x="561912" y="431360"/>
                  <a:pt x="568982" y="432768"/>
                  <a:pt x="567568" y="428542"/>
                </a:cubicBezTo>
                <a:cubicBezTo>
                  <a:pt x="570396" y="431360"/>
                  <a:pt x="567568" y="435586"/>
                  <a:pt x="567568" y="438403"/>
                </a:cubicBezTo>
                <a:cubicBezTo>
                  <a:pt x="566154" y="438403"/>
                  <a:pt x="566154" y="436995"/>
                  <a:pt x="564740" y="438403"/>
                </a:cubicBezTo>
                <a:cubicBezTo>
                  <a:pt x="563326" y="438403"/>
                  <a:pt x="566154" y="439812"/>
                  <a:pt x="564740" y="441221"/>
                </a:cubicBezTo>
                <a:cubicBezTo>
                  <a:pt x="561912" y="442630"/>
                  <a:pt x="561912" y="442630"/>
                  <a:pt x="561912" y="442630"/>
                </a:cubicBezTo>
                <a:cubicBezTo>
                  <a:pt x="563326" y="452491"/>
                  <a:pt x="563326" y="452491"/>
                  <a:pt x="563326" y="452491"/>
                </a:cubicBezTo>
                <a:cubicBezTo>
                  <a:pt x="561912" y="453900"/>
                  <a:pt x="561912" y="453900"/>
                  <a:pt x="561912" y="453900"/>
                </a:cubicBezTo>
                <a:cubicBezTo>
                  <a:pt x="564740" y="458126"/>
                  <a:pt x="564740" y="458126"/>
                  <a:pt x="564740" y="458126"/>
                </a:cubicBezTo>
                <a:cubicBezTo>
                  <a:pt x="561912" y="458126"/>
                  <a:pt x="560498" y="456717"/>
                  <a:pt x="559084" y="458126"/>
                </a:cubicBezTo>
                <a:cubicBezTo>
                  <a:pt x="559084" y="462352"/>
                  <a:pt x="554842" y="463761"/>
                  <a:pt x="557670" y="466578"/>
                </a:cubicBezTo>
                <a:cubicBezTo>
                  <a:pt x="554842" y="466578"/>
                  <a:pt x="554842" y="465170"/>
                  <a:pt x="554842" y="463761"/>
                </a:cubicBezTo>
                <a:cubicBezTo>
                  <a:pt x="553428" y="458126"/>
                  <a:pt x="561912" y="456717"/>
                  <a:pt x="556256" y="452491"/>
                </a:cubicBezTo>
                <a:cubicBezTo>
                  <a:pt x="556256" y="452491"/>
                  <a:pt x="559084" y="453900"/>
                  <a:pt x="559084" y="452491"/>
                </a:cubicBezTo>
                <a:cubicBezTo>
                  <a:pt x="552014" y="449673"/>
                  <a:pt x="564740" y="445447"/>
                  <a:pt x="557670" y="444038"/>
                </a:cubicBezTo>
                <a:cubicBezTo>
                  <a:pt x="557670" y="441221"/>
                  <a:pt x="556256" y="436995"/>
                  <a:pt x="553428" y="436995"/>
                </a:cubicBezTo>
                <a:cubicBezTo>
                  <a:pt x="553428" y="435586"/>
                  <a:pt x="552014" y="435586"/>
                  <a:pt x="552014" y="434177"/>
                </a:cubicBezTo>
                <a:cubicBezTo>
                  <a:pt x="550600" y="435586"/>
                  <a:pt x="550600" y="435586"/>
                  <a:pt x="550600" y="435586"/>
                </a:cubicBezTo>
                <a:cubicBezTo>
                  <a:pt x="549186" y="432768"/>
                  <a:pt x="549186" y="429951"/>
                  <a:pt x="550600" y="427133"/>
                </a:cubicBezTo>
                <a:cubicBezTo>
                  <a:pt x="552014" y="427133"/>
                  <a:pt x="552014" y="427133"/>
                  <a:pt x="552014" y="427133"/>
                </a:cubicBezTo>
                <a:cubicBezTo>
                  <a:pt x="552014" y="425725"/>
                  <a:pt x="552014" y="425725"/>
                  <a:pt x="552014" y="425725"/>
                </a:cubicBezTo>
                <a:cubicBezTo>
                  <a:pt x="556256" y="427133"/>
                  <a:pt x="556256" y="427133"/>
                  <a:pt x="556256" y="427133"/>
                </a:cubicBezTo>
                <a:cubicBezTo>
                  <a:pt x="556256" y="424316"/>
                  <a:pt x="556256" y="424316"/>
                  <a:pt x="556256" y="424316"/>
                </a:cubicBezTo>
                <a:cubicBezTo>
                  <a:pt x="559084" y="422907"/>
                  <a:pt x="554842" y="421498"/>
                  <a:pt x="554842" y="420090"/>
                </a:cubicBezTo>
                <a:cubicBezTo>
                  <a:pt x="557670" y="413046"/>
                  <a:pt x="550600" y="411637"/>
                  <a:pt x="546358" y="407411"/>
                </a:cubicBezTo>
                <a:cubicBezTo>
                  <a:pt x="544944" y="408820"/>
                  <a:pt x="547772" y="410228"/>
                  <a:pt x="544944" y="411637"/>
                </a:cubicBezTo>
                <a:cubicBezTo>
                  <a:pt x="544944" y="408820"/>
                  <a:pt x="546358" y="406002"/>
                  <a:pt x="546358" y="403185"/>
                </a:cubicBezTo>
                <a:cubicBezTo>
                  <a:pt x="544944" y="401776"/>
                  <a:pt x="543530" y="398958"/>
                  <a:pt x="540702" y="400367"/>
                </a:cubicBezTo>
                <a:cubicBezTo>
                  <a:pt x="543530" y="398958"/>
                  <a:pt x="539288" y="397550"/>
                  <a:pt x="539288" y="396141"/>
                </a:cubicBezTo>
                <a:cubicBezTo>
                  <a:pt x="537874" y="397550"/>
                  <a:pt x="535046" y="400367"/>
                  <a:pt x="537874" y="401776"/>
                </a:cubicBezTo>
                <a:cubicBezTo>
                  <a:pt x="535046" y="404593"/>
                  <a:pt x="537874" y="407411"/>
                  <a:pt x="537874" y="410228"/>
                </a:cubicBezTo>
                <a:cubicBezTo>
                  <a:pt x="542116" y="411637"/>
                  <a:pt x="546358" y="414455"/>
                  <a:pt x="546358" y="418681"/>
                </a:cubicBezTo>
                <a:cubicBezTo>
                  <a:pt x="546358" y="420090"/>
                  <a:pt x="544944" y="421498"/>
                  <a:pt x="547772" y="422907"/>
                </a:cubicBezTo>
                <a:cubicBezTo>
                  <a:pt x="546358" y="422907"/>
                  <a:pt x="544944" y="420090"/>
                  <a:pt x="544944" y="422907"/>
                </a:cubicBezTo>
                <a:cubicBezTo>
                  <a:pt x="544944" y="422907"/>
                  <a:pt x="544944" y="424316"/>
                  <a:pt x="546358" y="422907"/>
                </a:cubicBezTo>
                <a:cubicBezTo>
                  <a:pt x="546358" y="424316"/>
                  <a:pt x="546358" y="424316"/>
                  <a:pt x="544944" y="424316"/>
                </a:cubicBezTo>
                <a:cubicBezTo>
                  <a:pt x="543530" y="422907"/>
                  <a:pt x="543530" y="422907"/>
                  <a:pt x="543530" y="422907"/>
                </a:cubicBezTo>
                <a:lnTo>
                  <a:pt x="542469" y="426077"/>
                </a:lnTo>
                <a:lnTo>
                  <a:pt x="539288" y="422907"/>
                </a:lnTo>
                <a:cubicBezTo>
                  <a:pt x="536460" y="421498"/>
                  <a:pt x="536460" y="421498"/>
                  <a:pt x="536460" y="421498"/>
                </a:cubicBezTo>
                <a:cubicBezTo>
                  <a:pt x="536460" y="415863"/>
                  <a:pt x="536460" y="415863"/>
                  <a:pt x="536460" y="415863"/>
                </a:cubicBezTo>
                <a:cubicBezTo>
                  <a:pt x="533632" y="413046"/>
                  <a:pt x="530803" y="417272"/>
                  <a:pt x="529389" y="413046"/>
                </a:cubicBezTo>
                <a:cubicBezTo>
                  <a:pt x="527975" y="415863"/>
                  <a:pt x="527975" y="415863"/>
                  <a:pt x="527975" y="415863"/>
                </a:cubicBezTo>
                <a:cubicBezTo>
                  <a:pt x="525147" y="413046"/>
                  <a:pt x="529389" y="408820"/>
                  <a:pt x="523733" y="408820"/>
                </a:cubicBezTo>
                <a:cubicBezTo>
                  <a:pt x="523733" y="407411"/>
                  <a:pt x="522319" y="406002"/>
                  <a:pt x="520905" y="404593"/>
                </a:cubicBezTo>
                <a:cubicBezTo>
                  <a:pt x="519491" y="406002"/>
                  <a:pt x="515249" y="410228"/>
                  <a:pt x="519491" y="411637"/>
                </a:cubicBezTo>
                <a:cubicBezTo>
                  <a:pt x="518077" y="415863"/>
                  <a:pt x="515249" y="410228"/>
                  <a:pt x="513835" y="413046"/>
                </a:cubicBezTo>
                <a:cubicBezTo>
                  <a:pt x="519491" y="415863"/>
                  <a:pt x="518077" y="420090"/>
                  <a:pt x="518077" y="424316"/>
                </a:cubicBezTo>
                <a:cubicBezTo>
                  <a:pt x="516663" y="427133"/>
                  <a:pt x="519491" y="424316"/>
                  <a:pt x="520905" y="427133"/>
                </a:cubicBezTo>
                <a:cubicBezTo>
                  <a:pt x="522319" y="434177"/>
                  <a:pt x="522319" y="434177"/>
                  <a:pt x="522319" y="434177"/>
                </a:cubicBezTo>
                <a:cubicBezTo>
                  <a:pt x="518077" y="431360"/>
                  <a:pt x="518077" y="431360"/>
                  <a:pt x="518077" y="431360"/>
                </a:cubicBezTo>
                <a:cubicBezTo>
                  <a:pt x="515249" y="432768"/>
                  <a:pt x="518077" y="432768"/>
                  <a:pt x="518077" y="434177"/>
                </a:cubicBezTo>
                <a:cubicBezTo>
                  <a:pt x="518077" y="431360"/>
                  <a:pt x="512421" y="434177"/>
                  <a:pt x="512421" y="429951"/>
                </a:cubicBezTo>
                <a:cubicBezTo>
                  <a:pt x="509593" y="429951"/>
                  <a:pt x="509593" y="429951"/>
                  <a:pt x="509593" y="429951"/>
                </a:cubicBezTo>
                <a:cubicBezTo>
                  <a:pt x="506765" y="435586"/>
                  <a:pt x="512421" y="439812"/>
                  <a:pt x="512421" y="444038"/>
                </a:cubicBezTo>
                <a:cubicBezTo>
                  <a:pt x="509593" y="442630"/>
                  <a:pt x="509593" y="442630"/>
                  <a:pt x="509593" y="442630"/>
                </a:cubicBezTo>
                <a:cubicBezTo>
                  <a:pt x="509593" y="445447"/>
                  <a:pt x="509593" y="449673"/>
                  <a:pt x="506765" y="451082"/>
                </a:cubicBezTo>
                <a:cubicBezTo>
                  <a:pt x="505351" y="451082"/>
                  <a:pt x="502523" y="448265"/>
                  <a:pt x="501109" y="449673"/>
                </a:cubicBezTo>
                <a:cubicBezTo>
                  <a:pt x="499695" y="452491"/>
                  <a:pt x="499695" y="452491"/>
                  <a:pt x="501109" y="453900"/>
                </a:cubicBezTo>
                <a:cubicBezTo>
                  <a:pt x="503937" y="455308"/>
                  <a:pt x="508179" y="455308"/>
                  <a:pt x="509593" y="458126"/>
                </a:cubicBezTo>
                <a:cubicBezTo>
                  <a:pt x="511007" y="460943"/>
                  <a:pt x="511007" y="460943"/>
                  <a:pt x="511007" y="460943"/>
                </a:cubicBezTo>
                <a:cubicBezTo>
                  <a:pt x="512421" y="462352"/>
                  <a:pt x="513835" y="459535"/>
                  <a:pt x="513835" y="459535"/>
                </a:cubicBezTo>
                <a:cubicBezTo>
                  <a:pt x="518077" y="462352"/>
                  <a:pt x="518077" y="462352"/>
                  <a:pt x="518077" y="462352"/>
                </a:cubicBezTo>
                <a:cubicBezTo>
                  <a:pt x="518077" y="462352"/>
                  <a:pt x="518077" y="462352"/>
                  <a:pt x="519491" y="462352"/>
                </a:cubicBezTo>
                <a:cubicBezTo>
                  <a:pt x="516663" y="462352"/>
                  <a:pt x="513835" y="466578"/>
                  <a:pt x="512421" y="467987"/>
                </a:cubicBezTo>
                <a:cubicBezTo>
                  <a:pt x="512421" y="470804"/>
                  <a:pt x="512421" y="470804"/>
                  <a:pt x="512421" y="470804"/>
                </a:cubicBezTo>
                <a:cubicBezTo>
                  <a:pt x="513835" y="475031"/>
                  <a:pt x="513835" y="475031"/>
                  <a:pt x="513835" y="475031"/>
                </a:cubicBezTo>
                <a:cubicBezTo>
                  <a:pt x="512421" y="473622"/>
                  <a:pt x="511007" y="473622"/>
                  <a:pt x="509593" y="475031"/>
                </a:cubicBezTo>
                <a:cubicBezTo>
                  <a:pt x="508179" y="476439"/>
                  <a:pt x="508179" y="476439"/>
                  <a:pt x="508179" y="476439"/>
                </a:cubicBezTo>
                <a:lnTo>
                  <a:pt x="505351" y="473622"/>
                </a:lnTo>
                <a:cubicBezTo>
                  <a:pt x="502523" y="476439"/>
                  <a:pt x="508179" y="482074"/>
                  <a:pt x="502523" y="483483"/>
                </a:cubicBezTo>
                <a:cubicBezTo>
                  <a:pt x="501109" y="482074"/>
                  <a:pt x="501109" y="482074"/>
                  <a:pt x="501109" y="482074"/>
                </a:cubicBezTo>
                <a:cubicBezTo>
                  <a:pt x="502523" y="480666"/>
                  <a:pt x="499695" y="477848"/>
                  <a:pt x="499695" y="475031"/>
                </a:cubicBezTo>
                <a:cubicBezTo>
                  <a:pt x="496867" y="475031"/>
                  <a:pt x="494039" y="472213"/>
                  <a:pt x="492625" y="473622"/>
                </a:cubicBezTo>
                <a:cubicBezTo>
                  <a:pt x="491211" y="473622"/>
                  <a:pt x="491211" y="473622"/>
                  <a:pt x="491211" y="473622"/>
                </a:cubicBezTo>
                <a:cubicBezTo>
                  <a:pt x="492625" y="470804"/>
                  <a:pt x="489797" y="470804"/>
                  <a:pt x="489797" y="469396"/>
                </a:cubicBezTo>
                <a:cubicBezTo>
                  <a:pt x="492625" y="469396"/>
                  <a:pt x="492625" y="463761"/>
                  <a:pt x="495453" y="462352"/>
                </a:cubicBezTo>
                <a:cubicBezTo>
                  <a:pt x="496867" y="462352"/>
                  <a:pt x="495453" y="463761"/>
                  <a:pt x="496867" y="465170"/>
                </a:cubicBezTo>
                <a:cubicBezTo>
                  <a:pt x="498281" y="463761"/>
                  <a:pt x="502523" y="463761"/>
                  <a:pt x="499695" y="460943"/>
                </a:cubicBezTo>
                <a:cubicBezTo>
                  <a:pt x="498281" y="462352"/>
                  <a:pt x="494039" y="462352"/>
                  <a:pt x="494039" y="456717"/>
                </a:cubicBezTo>
                <a:cubicBezTo>
                  <a:pt x="494039" y="458126"/>
                  <a:pt x="494039" y="458126"/>
                  <a:pt x="494039" y="458126"/>
                </a:cubicBezTo>
                <a:cubicBezTo>
                  <a:pt x="491211" y="455308"/>
                  <a:pt x="491211" y="455308"/>
                  <a:pt x="491211" y="455308"/>
                </a:cubicBezTo>
                <a:cubicBezTo>
                  <a:pt x="488383" y="458126"/>
                  <a:pt x="485554" y="455308"/>
                  <a:pt x="482726" y="455308"/>
                </a:cubicBezTo>
                <a:cubicBezTo>
                  <a:pt x="479898" y="453900"/>
                  <a:pt x="478484" y="451082"/>
                  <a:pt x="479898" y="448265"/>
                </a:cubicBezTo>
                <a:cubicBezTo>
                  <a:pt x="479898" y="448265"/>
                  <a:pt x="479898" y="446856"/>
                  <a:pt x="479898" y="446856"/>
                </a:cubicBezTo>
                <a:cubicBezTo>
                  <a:pt x="478484" y="445447"/>
                  <a:pt x="478484" y="445447"/>
                  <a:pt x="478484" y="445447"/>
                </a:cubicBezTo>
                <a:cubicBezTo>
                  <a:pt x="477070" y="446856"/>
                  <a:pt x="477070" y="448265"/>
                  <a:pt x="475656" y="448265"/>
                </a:cubicBezTo>
                <a:cubicBezTo>
                  <a:pt x="472828" y="449673"/>
                  <a:pt x="472828" y="444038"/>
                  <a:pt x="470000" y="446856"/>
                </a:cubicBezTo>
                <a:cubicBezTo>
                  <a:pt x="467172" y="448265"/>
                  <a:pt x="467172" y="448265"/>
                  <a:pt x="467172" y="448265"/>
                </a:cubicBezTo>
                <a:cubicBezTo>
                  <a:pt x="467172" y="446856"/>
                  <a:pt x="468586" y="446856"/>
                  <a:pt x="470000" y="445447"/>
                </a:cubicBezTo>
                <a:cubicBezTo>
                  <a:pt x="468586" y="444038"/>
                  <a:pt x="468586" y="444038"/>
                  <a:pt x="468586" y="444038"/>
                </a:cubicBezTo>
                <a:cubicBezTo>
                  <a:pt x="470000" y="444038"/>
                  <a:pt x="470000" y="439812"/>
                  <a:pt x="468586" y="438403"/>
                </a:cubicBezTo>
                <a:cubicBezTo>
                  <a:pt x="464344" y="432768"/>
                  <a:pt x="462930" y="444038"/>
                  <a:pt x="457274" y="438403"/>
                </a:cubicBezTo>
                <a:cubicBezTo>
                  <a:pt x="457274" y="436995"/>
                  <a:pt x="457274" y="436995"/>
                  <a:pt x="457274" y="435586"/>
                </a:cubicBezTo>
                <a:cubicBezTo>
                  <a:pt x="455860" y="436995"/>
                  <a:pt x="453032" y="439812"/>
                  <a:pt x="450204" y="441221"/>
                </a:cubicBezTo>
                <a:cubicBezTo>
                  <a:pt x="450204" y="439812"/>
                  <a:pt x="454446" y="436995"/>
                  <a:pt x="450204" y="435586"/>
                </a:cubicBezTo>
                <a:cubicBezTo>
                  <a:pt x="450204" y="432768"/>
                  <a:pt x="451618" y="432768"/>
                  <a:pt x="454446" y="432768"/>
                </a:cubicBezTo>
                <a:cubicBezTo>
                  <a:pt x="453032" y="431360"/>
                  <a:pt x="454446" y="429951"/>
                  <a:pt x="453032" y="427133"/>
                </a:cubicBezTo>
                <a:cubicBezTo>
                  <a:pt x="448790" y="428542"/>
                  <a:pt x="450204" y="422907"/>
                  <a:pt x="445962" y="422907"/>
                </a:cubicBezTo>
                <a:cubicBezTo>
                  <a:pt x="445962" y="427133"/>
                  <a:pt x="445962" y="427133"/>
                  <a:pt x="445962" y="427133"/>
                </a:cubicBezTo>
                <a:cubicBezTo>
                  <a:pt x="444548" y="424316"/>
                  <a:pt x="443134" y="420090"/>
                  <a:pt x="438891" y="418681"/>
                </a:cubicBezTo>
                <a:cubicBezTo>
                  <a:pt x="438891" y="418681"/>
                  <a:pt x="440305" y="421498"/>
                  <a:pt x="437477" y="421498"/>
                </a:cubicBezTo>
                <a:cubicBezTo>
                  <a:pt x="436063" y="420090"/>
                  <a:pt x="437477" y="417272"/>
                  <a:pt x="437477" y="415863"/>
                </a:cubicBezTo>
                <a:cubicBezTo>
                  <a:pt x="438891" y="414455"/>
                  <a:pt x="440305" y="414455"/>
                  <a:pt x="440305" y="413046"/>
                </a:cubicBezTo>
                <a:cubicBezTo>
                  <a:pt x="438891" y="411637"/>
                  <a:pt x="438891" y="411637"/>
                  <a:pt x="438891" y="411637"/>
                </a:cubicBezTo>
                <a:cubicBezTo>
                  <a:pt x="436063" y="414455"/>
                  <a:pt x="436063" y="414455"/>
                  <a:pt x="436063" y="414455"/>
                </a:cubicBezTo>
                <a:cubicBezTo>
                  <a:pt x="434649" y="410228"/>
                  <a:pt x="433235" y="407411"/>
                  <a:pt x="436063" y="403185"/>
                </a:cubicBezTo>
                <a:cubicBezTo>
                  <a:pt x="434649" y="403185"/>
                  <a:pt x="433235" y="401776"/>
                  <a:pt x="430407" y="403185"/>
                </a:cubicBezTo>
                <a:cubicBezTo>
                  <a:pt x="431821" y="407411"/>
                  <a:pt x="434649" y="410228"/>
                  <a:pt x="431821" y="413046"/>
                </a:cubicBezTo>
                <a:cubicBezTo>
                  <a:pt x="428993" y="413046"/>
                  <a:pt x="427579" y="415863"/>
                  <a:pt x="426165" y="417272"/>
                </a:cubicBezTo>
                <a:cubicBezTo>
                  <a:pt x="426165" y="421498"/>
                  <a:pt x="426165" y="421498"/>
                  <a:pt x="426165" y="421498"/>
                </a:cubicBezTo>
                <a:cubicBezTo>
                  <a:pt x="424751" y="420090"/>
                  <a:pt x="423337" y="422907"/>
                  <a:pt x="420509" y="422907"/>
                </a:cubicBezTo>
                <a:cubicBezTo>
                  <a:pt x="421923" y="424316"/>
                  <a:pt x="423337" y="425725"/>
                  <a:pt x="421923" y="427133"/>
                </a:cubicBezTo>
                <a:cubicBezTo>
                  <a:pt x="419095" y="428542"/>
                  <a:pt x="419095" y="428542"/>
                  <a:pt x="419095" y="428542"/>
                </a:cubicBezTo>
                <a:cubicBezTo>
                  <a:pt x="420509" y="434177"/>
                  <a:pt x="427579" y="438403"/>
                  <a:pt x="423337" y="441221"/>
                </a:cubicBezTo>
                <a:cubicBezTo>
                  <a:pt x="423337" y="442630"/>
                  <a:pt x="423337" y="444038"/>
                  <a:pt x="423337" y="445447"/>
                </a:cubicBezTo>
                <a:cubicBezTo>
                  <a:pt x="421923" y="445447"/>
                  <a:pt x="420509" y="445447"/>
                  <a:pt x="419095" y="446856"/>
                </a:cubicBezTo>
                <a:cubicBezTo>
                  <a:pt x="417681" y="438403"/>
                  <a:pt x="417681" y="438403"/>
                  <a:pt x="417681" y="438403"/>
                </a:cubicBezTo>
                <a:cubicBezTo>
                  <a:pt x="419095" y="438403"/>
                  <a:pt x="419095" y="438403"/>
                  <a:pt x="419095" y="438403"/>
                </a:cubicBezTo>
                <a:cubicBezTo>
                  <a:pt x="420509" y="436995"/>
                  <a:pt x="417681" y="434177"/>
                  <a:pt x="416267" y="432768"/>
                </a:cubicBezTo>
                <a:cubicBezTo>
                  <a:pt x="412025" y="434177"/>
                  <a:pt x="419095" y="438403"/>
                  <a:pt x="414853" y="438403"/>
                </a:cubicBezTo>
                <a:cubicBezTo>
                  <a:pt x="410611" y="436995"/>
                  <a:pt x="403541" y="435586"/>
                  <a:pt x="409197" y="429951"/>
                </a:cubicBezTo>
                <a:cubicBezTo>
                  <a:pt x="410611" y="427133"/>
                  <a:pt x="407783" y="425725"/>
                  <a:pt x="406369" y="422907"/>
                </a:cubicBezTo>
                <a:cubicBezTo>
                  <a:pt x="409197" y="420090"/>
                  <a:pt x="409197" y="420090"/>
                  <a:pt x="409197" y="420090"/>
                </a:cubicBezTo>
                <a:cubicBezTo>
                  <a:pt x="407783" y="418681"/>
                  <a:pt x="406369" y="418681"/>
                  <a:pt x="404955" y="417272"/>
                </a:cubicBezTo>
                <a:cubicBezTo>
                  <a:pt x="406369" y="415863"/>
                  <a:pt x="406369" y="414455"/>
                  <a:pt x="407783" y="413046"/>
                </a:cubicBezTo>
                <a:cubicBezTo>
                  <a:pt x="404955" y="411637"/>
                  <a:pt x="404955" y="411637"/>
                  <a:pt x="404955" y="411637"/>
                </a:cubicBezTo>
                <a:cubicBezTo>
                  <a:pt x="402127" y="411637"/>
                  <a:pt x="404955" y="417272"/>
                  <a:pt x="400713" y="417272"/>
                </a:cubicBezTo>
                <a:cubicBezTo>
                  <a:pt x="399299" y="415863"/>
                  <a:pt x="400713" y="413046"/>
                  <a:pt x="397885" y="413046"/>
                </a:cubicBezTo>
                <a:cubicBezTo>
                  <a:pt x="396470" y="414455"/>
                  <a:pt x="397885" y="417272"/>
                  <a:pt x="396470" y="418681"/>
                </a:cubicBezTo>
                <a:cubicBezTo>
                  <a:pt x="404955" y="420090"/>
                  <a:pt x="395056" y="429951"/>
                  <a:pt x="403541" y="432768"/>
                </a:cubicBezTo>
                <a:cubicBezTo>
                  <a:pt x="403541" y="432768"/>
                  <a:pt x="403541" y="434177"/>
                  <a:pt x="404955" y="434177"/>
                </a:cubicBezTo>
                <a:cubicBezTo>
                  <a:pt x="404955" y="432768"/>
                  <a:pt x="404955" y="434177"/>
                  <a:pt x="406369" y="434177"/>
                </a:cubicBezTo>
                <a:cubicBezTo>
                  <a:pt x="406369" y="436995"/>
                  <a:pt x="404955" y="436995"/>
                  <a:pt x="403541" y="438403"/>
                </a:cubicBezTo>
                <a:cubicBezTo>
                  <a:pt x="399299" y="439812"/>
                  <a:pt x="399299" y="432768"/>
                  <a:pt x="395056" y="436995"/>
                </a:cubicBezTo>
                <a:cubicBezTo>
                  <a:pt x="387986" y="429951"/>
                  <a:pt x="387986" y="429951"/>
                  <a:pt x="387986" y="429951"/>
                </a:cubicBezTo>
                <a:cubicBezTo>
                  <a:pt x="385158" y="431360"/>
                  <a:pt x="383744" y="434177"/>
                  <a:pt x="380916" y="432768"/>
                </a:cubicBezTo>
                <a:cubicBezTo>
                  <a:pt x="379502" y="436995"/>
                  <a:pt x="378088" y="439812"/>
                  <a:pt x="379502" y="444038"/>
                </a:cubicBezTo>
                <a:cubicBezTo>
                  <a:pt x="376674" y="449673"/>
                  <a:pt x="380916" y="460943"/>
                  <a:pt x="371018" y="459535"/>
                </a:cubicBezTo>
                <a:cubicBezTo>
                  <a:pt x="366776" y="462352"/>
                  <a:pt x="373846" y="467987"/>
                  <a:pt x="366776" y="466578"/>
                </a:cubicBezTo>
                <a:cubicBezTo>
                  <a:pt x="365362" y="462352"/>
                  <a:pt x="365362" y="459535"/>
                  <a:pt x="362534" y="455308"/>
                </a:cubicBezTo>
                <a:cubicBezTo>
                  <a:pt x="359706" y="452491"/>
                  <a:pt x="359706" y="452491"/>
                  <a:pt x="359706" y="452491"/>
                </a:cubicBezTo>
                <a:cubicBezTo>
                  <a:pt x="361120" y="451082"/>
                  <a:pt x="361120" y="451082"/>
                  <a:pt x="361120" y="451082"/>
                </a:cubicBezTo>
                <a:cubicBezTo>
                  <a:pt x="359706" y="449673"/>
                  <a:pt x="358292" y="451082"/>
                  <a:pt x="356878" y="452491"/>
                </a:cubicBezTo>
                <a:cubicBezTo>
                  <a:pt x="355464" y="452491"/>
                  <a:pt x="355464" y="452491"/>
                  <a:pt x="355464" y="452491"/>
                </a:cubicBezTo>
                <a:cubicBezTo>
                  <a:pt x="358292" y="458126"/>
                  <a:pt x="359706" y="462352"/>
                  <a:pt x="361120" y="467987"/>
                </a:cubicBezTo>
                <a:cubicBezTo>
                  <a:pt x="359706" y="467987"/>
                  <a:pt x="359706" y="467987"/>
                  <a:pt x="359706" y="467987"/>
                </a:cubicBezTo>
                <a:cubicBezTo>
                  <a:pt x="358292" y="472213"/>
                  <a:pt x="363948" y="473622"/>
                  <a:pt x="361120" y="477848"/>
                </a:cubicBezTo>
                <a:cubicBezTo>
                  <a:pt x="358292" y="479257"/>
                  <a:pt x="358292" y="479257"/>
                  <a:pt x="358292" y="479257"/>
                </a:cubicBezTo>
                <a:lnTo>
                  <a:pt x="364652" y="482878"/>
                </a:lnTo>
                <a:lnTo>
                  <a:pt x="364652" y="481475"/>
                </a:lnTo>
                <a:lnTo>
                  <a:pt x="366240" y="481475"/>
                </a:lnTo>
                <a:lnTo>
                  <a:pt x="366240" y="483063"/>
                </a:lnTo>
                <a:lnTo>
                  <a:pt x="364977" y="483063"/>
                </a:lnTo>
                <a:lnTo>
                  <a:pt x="368190" y="484892"/>
                </a:lnTo>
                <a:cubicBezTo>
                  <a:pt x="368190" y="486301"/>
                  <a:pt x="368190" y="486301"/>
                  <a:pt x="368190" y="486301"/>
                </a:cubicBezTo>
                <a:cubicBezTo>
                  <a:pt x="368190" y="486301"/>
                  <a:pt x="366776" y="484892"/>
                  <a:pt x="366776" y="486301"/>
                </a:cubicBezTo>
                <a:cubicBezTo>
                  <a:pt x="365362" y="489118"/>
                  <a:pt x="369604" y="487709"/>
                  <a:pt x="368190" y="490527"/>
                </a:cubicBezTo>
                <a:cubicBezTo>
                  <a:pt x="365362" y="490527"/>
                  <a:pt x="365362" y="490527"/>
                  <a:pt x="365362" y="490527"/>
                </a:cubicBezTo>
                <a:cubicBezTo>
                  <a:pt x="365362" y="490527"/>
                  <a:pt x="366776" y="491936"/>
                  <a:pt x="366776" y="493344"/>
                </a:cubicBezTo>
                <a:cubicBezTo>
                  <a:pt x="362534" y="493344"/>
                  <a:pt x="366776" y="500388"/>
                  <a:pt x="361120" y="498979"/>
                </a:cubicBezTo>
                <a:cubicBezTo>
                  <a:pt x="361120" y="496162"/>
                  <a:pt x="359706" y="490527"/>
                  <a:pt x="356878" y="487709"/>
                </a:cubicBezTo>
                <a:cubicBezTo>
                  <a:pt x="355464" y="490527"/>
                  <a:pt x="352636" y="486301"/>
                  <a:pt x="352636" y="490527"/>
                </a:cubicBezTo>
                <a:cubicBezTo>
                  <a:pt x="351221" y="489118"/>
                  <a:pt x="351221" y="486301"/>
                  <a:pt x="349807" y="486301"/>
                </a:cubicBezTo>
                <a:cubicBezTo>
                  <a:pt x="346979" y="489118"/>
                  <a:pt x="349807" y="493344"/>
                  <a:pt x="348393" y="493344"/>
                </a:cubicBezTo>
                <a:cubicBezTo>
                  <a:pt x="348393" y="493344"/>
                  <a:pt x="349807" y="491936"/>
                  <a:pt x="348393" y="491936"/>
                </a:cubicBezTo>
                <a:cubicBezTo>
                  <a:pt x="345565" y="493344"/>
                  <a:pt x="344151" y="497571"/>
                  <a:pt x="344151" y="498979"/>
                </a:cubicBezTo>
                <a:cubicBezTo>
                  <a:pt x="345565" y="498979"/>
                  <a:pt x="346979" y="496162"/>
                  <a:pt x="349807" y="496162"/>
                </a:cubicBezTo>
                <a:cubicBezTo>
                  <a:pt x="352636" y="496162"/>
                  <a:pt x="351221" y="491936"/>
                  <a:pt x="351221" y="490527"/>
                </a:cubicBezTo>
                <a:cubicBezTo>
                  <a:pt x="354050" y="491936"/>
                  <a:pt x="354050" y="496162"/>
                  <a:pt x="355464" y="497571"/>
                </a:cubicBezTo>
                <a:cubicBezTo>
                  <a:pt x="355464" y="500388"/>
                  <a:pt x="352636" y="497571"/>
                  <a:pt x="351221" y="500388"/>
                </a:cubicBezTo>
                <a:cubicBezTo>
                  <a:pt x="351221" y="501797"/>
                  <a:pt x="355464" y="503206"/>
                  <a:pt x="352636" y="504614"/>
                </a:cubicBezTo>
                <a:cubicBezTo>
                  <a:pt x="352636" y="508841"/>
                  <a:pt x="356878" y="506023"/>
                  <a:pt x="358292" y="508841"/>
                </a:cubicBezTo>
                <a:lnTo>
                  <a:pt x="358292" y="511658"/>
                </a:lnTo>
                <a:cubicBezTo>
                  <a:pt x="361120" y="513067"/>
                  <a:pt x="361120" y="513067"/>
                  <a:pt x="361120" y="513067"/>
                </a:cubicBezTo>
                <a:cubicBezTo>
                  <a:pt x="361120" y="517293"/>
                  <a:pt x="355464" y="521519"/>
                  <a:pt x="359706" y="522928"/>
                </a:cubicBezTo>
                <a:cubicBezTo>
                  <a:pt x="361120" y="524337"/>
                  <a:pt x="361120" y="524337"/>
                  <a:pt x="361120" y="524337"/>
                </a:cubicBezTo>
                <a:cubicBezTo>
                  <a:pt x="359706" y="522928"/>
                  <a:pt x="355464" y="524337"/>
                  <a:pt x="355464" y="522928"/>
                </a:cubicBezTo>
                <a:cubicBezTo>
                  <a:pt x="354050" y="521519"/>
                  <a:pt x="355464" y="520111"/>
                  <a:pt x="356878" y="520111"/>
                </a:cubicBezTo>
                <a:cubicBezTo>
                  <a:pt x="354050" y="520111"/>
                  <a:pt x="352636" y="514476"/>
                  <a:pt x="356878" y="513067"/>
                </a:cubicBezTo>
                <a:cubicBezTo>
                  <a:pt x="355464" y="507432"/>
                  <a:pt x="346979" y="515884"/>
                  <a:pt x="348393" y="507432"/>
                </a:cubicBezTo>
                <a:cubicBezTo>
                  <a:pt x="346979" y="508841"/>
                  <a:pt x="346979" y="508841"/>
                  <a:pt x="346979" y="508841"/>
                </a:cubicBezTo>
                <a:cubicBezTo>
                  <a:pt x="346979" y="507432"/>
                  <a:pt x="346979" y="506023"/>
                  <a:pt x="345565" y="504614"/>
                </a:cubicBezTo>
                <a:cubicBezTo>
                  <a:pt x="344151" y="504614"/>
                  <a:pt x="344151" y="507432"/>
                  <a:pt x="342737" y="507432"/>
                </a:cubicBezTo>
                <a:cubicBezTo>
                  <a:pt x="339909" y="507432"/>
                  <a:pt x="339909" y="506023"/>
                  <a:pt x="341323" y="504614"/>
                </a:cubicBezTo>
                <a:cubicBezTo>
                  <a:pt x="337081" y="510249"/>
                  <a:pt x="335667" y="498979"/>
                  <a:pt x="331425" y="503206"/>
                </a:cubicBezTo>
                <a:cubicBezTo>
                  <a:pt x="331425" y="501797"/>
                  <a:pt x="331425" y="500388"/>
                  <a:pt x="332839" y="498979"/>
                </a:cubicBezTo>
                <a:cubicBezTo>
                  <a:pt x="335667" y="503206"/>
                  <a:pt x="335667" y="503206"/>
                  <a:pt x="335667" y="503206"/>
                </a:cubicBezTo>
                <a:cubicBezTo>
                  <a:pt x="337081" y="501797"/>
                  <a:pt x="337081" y="501797"/>
                  <a:pt x="337081" y="501797"/>
                </a:cubicBezTo>
                <a:cubicBezTo>
                  <a:pt x="335667" y="500388"/>
                  <a:pt x="334253" y="498979"/>
                  <a:pt x="335667" y="497571"/>
                </a:cubicBezTo>
                <a:cubicBezTo>
                  <a:pt x="337081" y="497571"/>
                  <a:pt x="341323" y="496162"/>
                  <a:pt x="341323" y="494753"/>
                </a:cubicBezTo>
                <a:cubicBezTo>
                  <a:pt x="337081" y="493344"/>
                  <a:pt x="338495" y="490527"/>
                  <a:pt x="337081" y="489118"/>
                </a:cubicBezTo>
                <a:cubicBezTo>
                  <a:pt x="337081" y="487709"/>
                  <a:pt x="335667" y="486301"/>
                  <a:pt x="337081" y="486301"/>
                </a:cubicBezTo>
                <a:cubicBezTo>
                  <a:pt x="338495" y="489118"/>
                  <a:pt x="338495" y="489118"/>
                  <a:pt x="338495" y="489118"/>
                </a:cubicBezTo>
                <a:lnTo>
                  <a:pt x="340565" y="484650"/>
                </a:lnTo>
                <a:lnTo>
                  <a:pt x="346979" y="470804"/>
                </a:lnTo>
                <a:cubicBezTo>
                  <a:pt x="348393" y="466578"/>
                  <a:pt x="344151" y="466578"/>
                  <a:pt x="344151" y="462352"/>
                </a:cubicBezTo>
                <a:cubicBezTo>
                  <a:pt x="339909" y="462352"/>
                  <a:pt x="342737" y="467987"/>
                  <a:pt x="339909" y="469396"/>
                </a:cubicBezTo>
                <a:cubicBezTo>
                  <a:pt x="338495" y="466578"/>
                  <a:pt x="339909" y="462352"/>
                  <a:pt x="335667" y="459535"/>
                </a:cubicBezTo>
                <a:cubicBezTo>
                  <a:pt x="334253" y="460943"/>
                  <a:pt x="328597" y="458126"/>
                  <a:pt x="327183" y="463761"/>
                </a:cubicBezTo>
                <a:cubicBezTo>
                  <a:pt x="330011" y="465170"/>
                  <a:pt x="330011" y="467987"/>
                  <a:pt x="332839" y="469396"/>
                </a:cubicBezTo>
                <a:cubicBezTo>
                  <a:pt x="332839" y="470804"/>
                  <a:pt x="332839" y="470804"/>
                  <a:pt x="332839" y="470804"/>
                </a:cubicBezTo>
                <a:cubicBezTo>
                  <a:pt x="331425" y="469396"/>
                  <a:pt x="331425" y="472213"/>
                  <a:pt x="330011" y="472213"/>
                </a:cubicBezTo>
                <a:cubicBezTo>
                  <a:pt x="330011" y="472213"/>
                  <a:pt x="328597" y="472213"/>
                  <a:pt x="328597" y="473622"/>
                </a:cubicBezTo>
                <a:cubicBezTo>
                  <a:pt x="327183" y="473622"/>
                  <a:pt x="327183" y="475031"/>
                  <a:pt x="327183" y="475031"/>
                </a:cubicBezTo>
                <a:cubicBezTo>
                  <a:pt x="332839" y="475031"/>
                  <a:pt x="332839" y="475031"/>
                  <a:pt x="332839" y="475031"/>
                </a:cubicBezTo>
                <a:cubicBezTo>
                  <a:pt x="332839" y="480666"/>
                  <a:pt x="322941" y="479257"/>
                  <a:pt x="327183" y="484892"/>
                </a:cubicBezTo>
                <a:cubicBezTo>
                  <a:pt x="328597" y="486301"/>
                  <a:pt x="328597" y="489118"/>
                  <a:pt x="328597" y="491936"/>
                </a:cubicBezTo>
                <a:cubicBezTo>
                  <a:pt x="324355" y="493344"/>
                  <a:pt x="330011" y="497571"/>
                  <a:pt x="325769" y="500388"/>
                </a:cubicBezTo>
                <a:cubicBezTo>
                  <a:pt x="325769" y="496162"/>
                  <a:pt x="320113" y="497571"/>
                  <a:pt x="320113" y="498979"/>
                </a:cubicBezTo>
                <a:cubicBezTo>
                  <a:pt x="318699" y="493344"/>
                  <a:pt x="318699" y="493344"/>
                  <a:pt x="318699" y="493344"/>
                </a:cubicBezTo>
                <a:cubicBezTo>
                  <a:pt x="318699" y="494753"/>
                  <a:pt x="317285" y="493344"/>
                  <a:pt x="315871" y="493344"/>
                </a:cubicBezTo>
                <a:cubicBezTo>
                  <a:pt x="314457" y="497571"/>
                  <a:pt x="314457" y="497571"/>
                  <a:pt x="314457" y="497571"/>
                </a:cubicBezTo>
                <a:cubicBezTo>
                  <a:pt x="314457" y="494753"/>
                  <a:pt x="314457" y="490527"/>
                  <a:pt x="311629" y="490527"/>
                </a:cubicBezTo>
                <a:cubicBezTo>
                  <a:pt x="315871" y="486301"/>
                  <a:pt x="315871" y="486301"/>
                  <a:pt x="315871" y="486301"/>
                </a:cubicBezTo>
                <a:cubicBezTo>
                  <a:pt x="313043" y="484892"/>
                  <a:pt x="315871" y="482074"/>
                  <a:pt x="315871" y="480666"/>
                </a:cubicBezTo>
                <a:cubicBezTo>
                  <a:pt x="317285" y="483483"/>
                  <a:pt x="317285" y="483483"/>
                  <a:pt x="317285" y="483483"/>
                </a:cubicBezTo>
                <a:cubicBezTo>
                  <a:pt x="317285" y="480666"/>
                  <a:pt x="324355" y="477848"/>
                  <a:pt x="318699" y="476439"/>
                </a:cubicBezTo>
                <a:cubicBezTo>
                  <a:pt x="318699" y="477848"/>
                  <a:pt x="318699" y="477848"/>
                  <a:pt x="318699" y="477848"/>
                </a:cubicBezTo>
                <a:cubicBezTo>
                  <a:pt x="321527" y="473622"/>
                  <a:pt x="314457" y="473622"/>
                  <a:pt x="311629" y="472213"/>
                </a:cubicBezTo>
                <a:cubicBezTo>
                  <a:pt x="310215" y="473622"/>
                  <a:pt x="308801" y="473622"/>
                  <a:pt x="307386" y="473622"/>
                </a:cubicBezTo>
                <a:cubicBezTo>
                  <a:pt x="305972" y="472213"/>
                  <a:pt x="307386" y="472213"/>
                  <a:pt x="307386" y="472213"/>
                </a:cubicBezTo>
                <a:cubicBezTo>
                  <a:pt x="303144" y="473622"/>
                  <a:pt x="303144" y="476439"/>
                  <a:pt x="300316" y="479257"/>
                </a:cubicBezTo>
                <a:cubicBezTo>
                  <a:pt x="298902" y="477848"/>
                  <a:pt x="303144" y="473622"/>
                  <a:pt x="298902" y="473622"/>
                </a:cubicBezTo>
                <a:cubicBezTo>
                  <a:pt x="298902" y="476439"/>
                  <a:pt x="298902" y="476439"/>
                  <a:pt x="298902" y="476439"/>
                </a:cubicBezTo>
                <a:cubicBezTo>
                  <a:pt x="297488" y="476439"/>
                  <a:pt x="296074" y="475031"/>
                  <a:pt x="294660" y="475031"/>
                </a:cubicBezTo>
                <a:cubicBezTo>
                  <a:pt x="298902" y="475031"/>
                  <a:pt x="298902" y="469396"/>
                  <a:pt x="300316" y="467987"/>
                </a:cubicBezTo>
                <a:cubicBezTo>
                  <a:pt x="296074" y="465170"/>
                  <a:pt x="298902" y="455308"/>
                  <a:pt x="291832" y="456717"/>
                </a:cubicBezTo>
                <a:cubicBezTo>
                  <a:pt x="287590" y="455308"/>
                  <a:pt x="290418" y="451082"/>
                  <a:pt x="284762" y="452491"/>
                </a:cubicBezTo>
                <a:cubicBezTo>
                  <a:pt x="283348" y="455308"/>
                  <a:pt x="283348" y="455308"/>
                  <a:pt x="283348" y="455308"/>
                </a:cubicBezTo>
                <a:cubicBezTo>
                  <a:pt x="284762" y="456717"/>
                  <a:pt x="284762" y="456717"/>
                  <a:pt x="284762" y="456717"/>
                </a:cubicBezTo>
                <a:cubicBezTo>
                  <a:pt x="280520" y="460943"/>
                  <a:pt x="280520" y="460943"/>
                  <a:pt x="280520" y="460943"/>
                </a:cubicBezTo>
                <a:cubicBezTo>
                  <a:pt x="281934" y="462352"/>
                  <a:pt x="283348" y="462352"/>
                  <a:pt x="281934" y="463761"/>
                </a:cubicBezTo>
                <a:cubicBezTo>
                  <a:pt x="280520" y="465170"/>
                  <a:pt x="281934" y="467987"/>
                  <a:pt x="281934" y="469396"/>
                </a:cubicBezTo>
                <a:cubicBezTo>
                  <a:pt x="281934" y="469396"/>
                  <a:pt x="281934" y="470804"/>
                  <a:pt x="281934" y="470804"/>
                </a:cubicBezTo>
                <a:cubicBezTo>
                  <a:pt x="280520" y="472213"/>
                  <a:pt x="277692" y="473622"/>
                  <a:pt x="277692" y="475031"/>
                </a:cubicBezTo>
                <a:cubicBezTo>
                  <a:pt x="276278" y="473622"/>
                  <a:pt x="274864" y="477848"/>
                  <a:pt x="273450" y="479257"/>
                </a:cubicBezTo>
                <a:cubicBezTo>
                  <a:pt x="274864" y="482074"/>
                  <a:pt x="270622" y="482074"/>
                  <a:pt x="272036" y="486301"/>
                </a:cubicBezTo>
                <a:cubicBezTo>
                  <a:pt x="270622" y="486301"/>
                  <a:pt x="269208" y="483483"/>
                  <a:pt x="269208" y="486301"/>
                </a:cubicBezTo>
                <a:cubicBezTo>
                  <a:pt x="270622" y="487709"/>
                  <a:pt x="270622" y="490527"/>
                  <a:pt x="270622" y="491936"/>
                </a:cubicBezTo>
                <a:cubicBezTo>
                  <a:pt x="269208" y="491936"/>
                  <a:pt x="267794" y="493344"/>
                  <a:pt x="267794" y="494753"/>
                </a:cubicBezTo>
                <a:cubicBezTo>
                  <a:pt x="262137" y="494753"/>
                  <a:pt x="263552" y="489118"/>
                  <a:pt x="260723" y="486301"/>
                </a:cubicBezTo>
                <a:cubicBezTo>
                  <a:pt x="263552" y="475031"/>
                  <a:pt x="263552" y="475031"/>
                  <a:pt x="263552" y="475031"/>
                </a:cubicBezTo>
                <a:cubicBezTo>
                  <a:pt x="264966" y="475031"/>
                  <a:pt x="266380" y="476439"/>
                  <a:pt x="267794" y="475031"/>
                </a:cubicBezTo>
                <a:cubicBezTo>
                  <a:pt x="263552" y="473622"/>
                  <a:pt x="266380" y="469396"/>
                  <a:pt x="266380" y="467987"/>
                </a:cubicBezTo>
                <a:cubicBezTo>
                  <a:pt x="267794" y="466578"/>
                  <a:pt x="267794" y="465170"/>
                  <a:pt x="267794" y="463761"/>
                </a:cubicBezTo>
                <a:cubicBezTo>
                  <a:pt x="264966" y="462352"/>
                  <a:pt x="264966" y="462352"/>
                  <a:pt x="264966" y="462352"/>
                </a:cubicBezTo>
                <a:cubicBezTo>
                  <a:pt x="266380" y="462352"/>
                  <a:pt x="264966" y="459535"/>
                  <a:pt x="266380" y="459535"/>
                </a:cubicBezTo>
                <a:cubicBezTo>
                  <a:pt x="264966" y="458126"/>
                  <a:pt x="264966" y="458126"/>
                  <a:pt x="264966" y="458126"/>
                </a:cubicBezTo>
                <a:cubicBezTo>
                  <a:pt x="263552" y="459535"/>
                  <a:pt x="263552" y="460943"/>
                  <a:pt x="262137" y="459535"/>
                </a:cubicBezTo>
                <a:cubicBezTo>
                  <a:pt x="259309" y="455308"/>
                  <a:pt x="259309" y="455308"/>
                  <a:pt x="259309" y="455308"/>
                </a:cubicBezTo>
                <a:cubicBezTo>
                  <a:pt x="259309" y="458126"/>
                  <a:pt x="253653" y="455308"/>
                  <a:pt x="255067" y="459535"/>
                </a:cubicBezTo>
                <a:cubicBezTo>
                  <a:pt x="253653" y="462352"/>
                  <a:pt x="256481" y="465170"/>
                  <a:pt x="256481" y="467987"/>
                </a:cubicBezTo>
                <a:cubicBezTo>
                  <a:pt x="257895" y="467987"/>
                  <a:pt x="259309" y="467987"/>
                  <a:pt x="259309" y="467987"/>
                </a:cubicBezTo>
                <a:cubicBezTo>
                  <a:pt x="257895" y="469396"/>
                  <a:pt x="260723" y="472213"/>
                  <a:pt x="257895" y="473622"/>
                </a:cubicBezTo>
                <a:cubicBezTo>
                  <a:pt x="253653" y="475031"/>
                  <a:pt x="249411" y="470804"/>
                  <a:pt x="246583" y="475031"/>
                </a:cubicBezTo>
                <a:cubicBezTo>
                  <a:pt x="243755" y="479257"/>
                  <a:pt x="252239" y="486301"/>
                  <a:pt x="243755" y="486301"/>
                </a:cubicBezTo>
                <a:cubicBezTo>
                  <a:pt x="243755" y="487709"/>
                  <a:pt x="243755" y="487709"/>
                  <a:pt x="242341" y="489118"/>
                </a:cubicBezTo>
                <a:cubicBezTo>
                  <a:pt x="239513" y="489118"/>
                  <a:pt x="240927" y="486301"/>
                  <a:pt x="239513" y="484892"/>
                </a:cubicBezTo>
                <a:cubicBezTo>
                  <a:pt x="236685" y="484892"/>
                  <a:pt x="236685" y="484892"/>
                  <a:pt x="236685" y="484892"/>
                </a:cubicBezTo>
                <a:cubicBezTo>
                  <a:pt x="236685" y="480666"/>
                  <a:pt x="239513" y="473622"/>
                  <a:pt x="233857" y="470804"/>
                </a:cubicBezTo>
                <a:cubicBezTo>
                  <a:pt x="233857" y="470804"/>
                  <a:pt x="235271" y="469396"/>
                  <a:pt x="233857" y="469396"/>
                </a:cubicBezTo>
                <a:cubicBezTo>
                  <a:pt x="232443" y="470804"/>
                  <a:pt x="231029" y="475031"/>
                  <a:pt x="228201" y="472213"/>
                </a:cubicBezTo>
                <a:cubicBezTo>
                  <a:pt x="225372" y="472213"/>
                  <a:pt x="225372" y="470804"/>
                  <a:pt x="223958" y="467987"/>
                </a:cubicBezTo>
                <a:cubicBezTo>
                  <a:pt x="219716" y="470804"/>
                  <a:pt x="225372" y="475031"/>
                  <a:pt x="225372" y="479257"/>
                </a:cubicBezTo>
                <a:cubicBezTo>
                  <a:pt x="228201" y="479257"/>
                  <a:pt x="229615" y="476439"/>
                  <a:pt x="232443" y="475031"/>
                </a:cubicBezTo>
                <a:cubicBezTo>
                  <a:pt x="228201" y="480666"/>
                  <a:pt x="235271" y="487709"/>
                  <a:pt x="229615" y="493344"/>
                </a:cubicBezTo>
                <a:cubicBezTo>
                  <a:pt x="229615" y="496162"/>
                  <a:pt x="231029" y="500388"/>
                  <a:pt x="226787" y="501797"/>
                </a:cubicBezTo>
                <a:cubicBezTo>
                  <a:pt x="225372" y="497571"/>
                  <a:pt x="225372" y="497571"/>
                  <a:pt x="225372" y="497571"/>
                </a:cubicBezTo>
                <a:cubicBezTo>
                  <a:pt x="222544" y="498979"/>
                  <a:pt x="222544" y="498979"/>
                  <a:pt x="222544" y="498979"/>
                </a:cubicBezTo>
                <a:cubicBezTo>
                  <a:pt x="215474" y="493344"/>
                  <a:pt x="223958" y="489118"/>
                  <a:pt x="222544" y="482074"/>
                </a:cubicBezTo>
                <a:cubicBezTo>
                  <a:pt x="222544" y="479257"/>
                  <a:pt x="222544" y="469396"/>
                  <a:pt x="216888" y="472213"/>
                </a:cubicBezTo>
                <a:cubicBezTo>
                  <a:pt x="215474" y="469396"/>
                  <a:pt x="215474" y="466578"/>
                  <a:pt x="211232" y="466578"/>
                </a:cubicBezTo>
                <a:cubicBezTo>
                  <a:pt x="206990" y="470804"/>
                  <a:pt x="211232" y="476439"/>
                  <a:pt x="204162" y="479257"/>
                </a:cubicBezTo>
                <a:cubicBezTo>
                  <a:pt x="202748" y="479257"/>
                  <a:pt x="202748" y="479257"/>
                  <a:pt x="202748" y="479257"/>
                </a:cubicBezTo>
                <a:cubicBezTo>
                  <a:pt x="202748" y="480666"/>
                  <a:pt x="199920" y="477848"/>
                  <a:pt x="199920" y="477848"/>
                </a:cubicBezTo>
                <a:cubicBezTo>
                  <a:pt x="199920" y="476439"/>
                  <a:pt x="199920" y="476439"/>
                  <a:pt x="199920" y="476439"/>
                </a:cubicBezTo>
                <a:cubicBezTo>
                  <a:pt x="201334" y="476439"/>
                  <a:pt x="202748" y="480666"/>
                  <a:pt x="204162" y="476439"/>
                </a:cubicBezTo>
                <a:cubicBezTo>
                  <a:pt x="204162" y="475031"/>
                  <a:pt x="204162" y="475031"/>
                  <a:pt x="204162" y="475031"/>
                </a:cubicBezTo>
                <a:cubicBezTo>
                  <a:pt x="206990" y="473622"/>
                  <a:pt x="206990" y="473622"/>
                  <a:pt x="206990" y="473622"/>
                </a:cubicBezTo>
                <a:cubicBezTo>
                  <a:pt x="206990" y="469396"/>
                  <a:pt x="204162" y="465170"/>
                  <a:pt x="209818" y="463761"/>
                </a:cubicBezTo>
                <a:cubicBezTo>
                  <a:pt x="208404" y="462352"/>
                  <a:pt x="208404" y="462352"/>
                  <a:pt x="208404" y="462352"/>
                </a:cubicBezTo>
                <a:cubicBezTo>
                  <a:pt x="205576" y="463761"/>
                  <a:pt x="204162" y="467987"/>
                  <a:pt x="201334" y="469396"/>
                </a:cubicBezTo>
                <a:cubicBezTo>
                  <a:pt x="201334" y="470804"/>
                  <a:pt x="201334" y="470804"/>
                  <a:pt x="201334" y="472213"/>
                </a:cubicBezTo>
                <a:cubicBezTo>
                  <a:pt x="201334" y="473622"/>
                  <a:pt x="199920" y="472213"/>
                  <a:pt x="199920" y="472213"/>
                </a:cubicBezTo>
                <a:cubicBezTo>
                  <a:pt x="199920" y="470804"/>
                  <a:pt x="195678" y="469396"/>
                  <a:pt x="194264" y="467987"/>
                </a:cubicBezTo>
                <a:cubicBezTo>
                  <a:pt x="194264" y="465170"/>
                  <a:pt x="198506" y="463761"/>
                  <a:pt x="195678" y="462352"/>
                </a:cubicBezTo>
                <a:cubicBezTo>
                  <a:pt x="194264" y="460943"/>
                  <a:pt x="192850" y="462352"/>
                  <a:pt x="192850" y="463761"/>
                </a:cubicBezTo>
                <a:cubicBezTo>
                  <a:pt x="192850" y="465170"/>
                  <a:pt x="192850" y="465170"/>
                  <a:pt x="192850" y="466578"/>
                </a:cubicBezTo>
                <a:cubicBezTo>
                  <a:pt x="187194" y="466578"/>
                  <a:pt x="191436" y="458126"/>
                  <a:pt x="184365" y="460943"/>
                </a:cubicBezTo>
                <a:cubicBezTo>
                  <a:pt x="184365" y="462352"/>
                  <a:pt x="180123" y="463761"/>
                  <a:pt x="181537" y="467987"/>
                </a:cubicBezTo>
                <a:cubicBezTo>
                  <a:pt x="182951" y="469396"/>
                  <a:pt x="185780" y="467987"/>
                  <a:pt x="187194" y="470804"/>
                </a:cubicBezTo>
                <a:cubicBezTo>
                  <a:pt x="185780" y="473622"/>
                  <a:pt x="184365" y="475031"/>
                  <a:pt x="185780" y="476439"/>
                </a:cubicBezTo>
                <a:cubicBezTo>
                  <a:pt x="184365" y="479257"/>
                  <a:pt x="180123" y="476439"/>
                  <a:pt x="180123" y="479257"/>
                </a:cubicBezTo>
                <a:cubicBezTo>
                  <a:pt x="178709" y="479257"/>
                  <a:pt x="177295" y="477848"/>
                  <a:pt x="175881" y="476439"/>
                </a:cubicBezTo>
                <a:cubicBezTo>
                  <a:pt x="180123" y="473622"/>
                  <a:pt x="173053" y="469396"/>
                  <a:pt x="177295" y="465170"/>
                </a:cubicBezTo>
                <a:cubicBezTo>
                  <a:pt x="174467" y="462352"/>
                  <a:pt x="173053" y="455308"/>
                  <a:pt x="167397" y="459535"/>
                </a:cubicBezTo>
                <a:cubicBezTo>
                  <a:pt x="163155" y="460943"/>
                  <a:pt x="163155" y="460943"/>
                  <a:pt x="163155" y="460943"/>
                </a:cubicBezTo>
                <a:cubicBezTo>
                  <a:pt x="158913" y="458126"/>
                  <a:pt x="165983" y="453900"/>
                  <a:pt x="161741" y="451082"/>
                </a:cubicBezTo>
                <a:cubicBezTo>
                  <a:pt x="160327" y="448265"/>
                  <a:pt x="163155" y="444038"/>
                  <a:pt x="158913" y="445447"/>
                </a:cubicBezTo>
                <a:cubicBezTo>
                  <a:pt x="153257" y="436995"/>
                  <a:pt x="153257" y="436995"/>
                  <a:pt x="153257" y="436995"/>
                </a:cubicBezTo>
                <a:cubicBezTo>
                  <a:pt x="151843" y="438403"/>
                  <a:pt x="154671" y="441221"/>
                  <a:pt x="150429" y="442630"/>
                </a:cubicBezTo>
                <a:cubicBezTo>
                  <a:pt x="154671" y="445447"/>
                  <a:pt x="153257" y="451082"/>
                  <a:pt x="157499" y="452491"/>
                </a:cubicBezTo>
                <a:cubicBezTo>
                  <a:pt x="154671" y="453900"/>
                  <a:pt x="151843" y="448265"/>
                  <a:pt x="149015" y="452491"/>
                </a:cubicBezTo>
                <a:cubicBezTo>
                  <a:pt x="147601" y="451082"/>
                  <a:pt x="151843" y="446856"/>
                  <a:pt x="147601" y="444038"/>
                </a:cubicBezTo>
                <a:cubicBezTo>
                  <a:pt x="147601" y="442630"/>
                  <a:pt x="147601" y="442630"/>
                  <a:pt x="149015" y="441221"/>
                </a:cubicBezTo>
                <a:cubicBezTo>
                  <a:pt x="147601" y="439812"/>
                  <a:pt x="144773" y="442630"/>
                  <a:pt x="146187" y="442630"/>
                </a:cubicBezTo>
                <a:cubicBezTo>
                  <a:pt x="146187" y="439812"/>
                  <a:pt x="143359" y="436995"/>
                  <a:pt x="140531" y="438403"/>
                </a:cubicBezTo>
                <a:cubicBezTo>
                  <a:pt x="140531" y="434177"/>
                  <a:pt x="136288" y="435586"/>
                  <a:pt x="134874" y="434177"/>
                </a:cubicBezTo>
                <a:cubicBezTo>
                  <a:pt x="133460" y="436995"/>
                  <a:pt x="134874" y="438403"/>
                  <a:pt x="132046" y="441221"/>
                </a:cubicBezTo>
                <a:cubicBezTo>
                  <a:pt x="132046" y="442630"/>
                  <a:pt x="132046" y="442630"/>
                  <a:pt x="132046" y="442630"/>
                </a:cubicBezTo>
                <a:cubicBezTo>
                  <a:pt x="129218" y="441221"/>
                  <a:pt x="129218" y="441221"/>
                  <a:pt x="129218" y="441221"/>
                </a:cubicBezTo>
                <a:cubicBezTo>
                  <a:pt x="127804" y="444038"/>
                  <a:pt x="130632" y="446856"/>
                  <a:pt x="132046" y="448265"/>
                </a:cubicBezTo>
                <a:cubicBezTo>
                  <a:pt x="130632" y="448265"/>
                  <a:pt x="129218" y="449673"/>
                  <a:pt x="127804" y="451082"/>
                </a:cubicBezTo>
                <a:cubicBezTo>
                  <a:pt x="126390" y="451082"/>
                  <a:pt x="124976" y="448265"/>
                  <a:pt x="123562" y="448265"/>
                </a:cubicBezTo>
                <a:cubicBezTo>
                  <a:pt x="124976" y="452491"/>
                  <a:pt x="122148" y="455308"/>
                  <a:pt x="123562" y="459535"/>
                </a:cubicBezTo>
                <a:cubicBezTo>
                  <a:pt x="116492" y="459535"/>
                  <a:pt x="116492" y="459535"/>
                  <a:pt x="116492" y="459535"/>
                </a:cubicBezTo>
                <a:cubicBezTo>
                  <a:pt x="113664" y="458126"/>
                  <a:pt x="116492" y="453900"/>
                  <a:pt x="112250" y="453900"/>
                </a:cubicBezTo>
                <a:cubicBezTo>
                  <a:pt x="110836" y="452491"/>
                  <a:pt x="113664" y="451082"/>
                  <a:pt x="113664" y="448265"/>
                </a:cubicBezTo>
                <a:cubicBezTo>
                  <a:pt x="116492" y="445447"/>
                  <a:pt x="115078" y="438403"/>
                  <a:pt x="119320" y="435586"/>
                </a:cubicBezTo>
                <a:cubicBezTo>
                  <a:pt x="119320" y="432768"/>
                  <a:pt x="116492" y="428542"/>
                  <a:pt x="117906" y="427133"/>
                </a:cubicBezTo>
                <a:cubicBezTo>
                  <a:pt x="112250" y="418681"/>
                  <a:pt x="112250" y="418681"/>
                  <a:pt x="112250" y="418681"/>
                </a:cubicBezTo>
                <a:cubicBezTo>
                  <a:pt x="112250" y="415863"/>
                  <a:pt x="117906" y="408820"/>
                  <a:pt x="110836" y="407411"/>
                </a:cubicBezTo>
                <a:cubicBezTo>
                  <a:pt x="108008" y="406002"/>
                  <a:pt x="108008" y="406002"/>
                  <a:pt x="108008" y="406002"/>
                </a:cubicBezTo>
                <a:cubicBezTo>
                  <a:pt x="106594" y="407411"/>
                  <a:pt x="113664" y="411637"/>
                  <a:pt x="106594" y="413046"/>
                </a:cubicBezTo>
                <a:cubicBezTo>
                  <a:pt x="108008" y="414455"/>
                  <a:pt x="109422" y="415863"/>
                  <a:pt x="109422" y="418681"/>
                </a:cubicBezTo>
                <a:cubicBezTo>
                  <a:pt x="105180" y="418681"/>
                  <a:pt x="105180" y="418681"/>
                  <a:pt x="105180" y="418681"/>
                </a:cubicBezTo>
                <a:cubicBezTo>
                  <a:pt x="105180" y="420090"/>
                  <a:pt x="106594" y="420090"/>
                  <a:pt x="108008" y="420090"/>
                </a:cubicBezTo>
                <a:cubicBezTo>
                  <a:pt x="108008" y="421498"/>
                  <a:pt x="106594" y="424316"/>
                  <a:pt x="105180" y="427133"/>
                </a:cubicBezTo>
                <a:cubicBezTo>
                  <a:pt x="103766" y="427133"/>
                  <a:pt x="103766" y="428542"/>
                  <a:pt x="102352" y="429951"/>
                </a:cubicBezTo>
                <a:cubicBezTo>
                  <a:pt x="100938" y="436995"/>
                  <a:pt x="110836" y="429951"/>
                  <a:pt x="109422" y="436995"/>
                </a:cubicBezTo>
                <a:cubicBezTo>
                  <a:pt x="116492" y="438403"/>
                  <a:pt x="106594" y="441221"/>
                  <a:pt x="112250" y="444038"/>
                </a:cubicBezTo>
                <a:cubicBezTo>
                  <a:pt x="112250" y="444038"/>
                  <a:pt x="112250" y="445447"/>
                  <a:pt x="110836" y="446856"/>
                </a:cubicBezTo>
                <a:cubicBezTo>
                  <a:pt x="110836" y="445447"/>
                  <a:pt x="109422" y="444038"/>
                  <a:pt x="108008" y="445447"/>
                </a:cubicBezTo>
                <a:cubicBezTo>
                  <a:pt x="106594" y="446856"/>
                  <a:pt x="106594" y="446856"/>
                  <a:pt x="106594" y="446856"/>
                </a:cubicBezTo>
                <a:cubicBezTo>
                  <a:pt x="109422" y="448265"/>
                  <a:pt x="109422" y="448265"/>
                  <a:pt x="109422" y="448265"/>
                </a:cubicBezTo>
                <a:cubicBezTo>
                  <a:pt x="106594" y="448265"/>
                  <a:pt x="102352" y="452491"/>
                  <a:pt x="103766" y="456717"/>
                </a:cubicBezTo>
                <a:cubicBezTo>
                  <a:pt x="105180" y="458126"/>
                  <a:pt x="106594" y="462352"/>
                  <a:pt x="106594" y="463761"/>
                </a:cubicBezTo>
                <a:cubicBezTo>
                  <a:pt x="103766" y="462352"/>
                  <a:pt x="98110" y="458126"/>
                  <a:pt x="93867" y="456717"/>
                </a:cubicBezTo>
                <a:cubicBezTo>
                  <a:pt x="92453" y="456717"/>
                  <a:pt x="93867" y="458126"/>
                  <a:pt x="93867" y="458126"/>
                </a:cubicBezTo>
                <a:cubicBezTo>
                  <a:pt x="91039" y="458126"/>
                  <a:pt x="91039" y="458126"/>
                  <a:pt x="91039" y="458126"/>
                </a:cubicBezTo>
                <a:cubicBezTo>
                  <a:pt x="91039" y="456717"/>
                  <a:pt x="93867" y="453900"/>
                  <a:pt x="91039" y="455308"/>
                </a:cubicBezTo>
                <a:cubicBezTo>
                  <a:pt x="89625" y="456717"/>
                  <a:pt x="89625" y="456717"/>
                  <a:pt x="89625" y="456717"/>
                </a:cubicBezTo>
                <a:cubicBezTo>
                  <a:pt x="88211" y="453900"/>
                  <a:pt x="85383" y="449673"/>
                  <a:pt x="82555" y="449673"/>
                </a:cubicBezTo>
                <a:cubicBezTo>
                  <a:pt x="83969" y="448265"/>
                  <a:pt x="85383" y="448265"/>
                  <a:pt x="83969" y="446856"/>
                </a:cubicBezTo>
                <a:cubicBezTo>
                  <a:pt x="83969" y="445447"/>
                  <a:pt x="83969" y="445447"/>
                  <a:pt x="83969" y="445447"/>
                </a:cubicBezTo>
                <a:cubicBezTo>
                  <a:pt x="79727" y="449673"/>
                  <a:pt x="79727" y="449673"/>
                  <a:pt x="79727" y="449673"/>
                </a:cubicBezTo>
                <a:cubicBezTo>
                  <a:pt x="79727" y="448265"/>
                  <a:pt x="79727" y="444038"/>
                  <a:pt x="76899" y="442630"/>
                </a:cubicBezTo>
                <a:cubicBezTo>
                  <a:pt x="75485" y="444038"/>
                  <a:pt x="74071" y="444038"/>
                  <a:pt x="74071" y="441221"/>
                </a:cubicBezTo>
                <a:cubicBezTo>
                  <a:pt x="74071" y="439812"/>
                  <a:pt x="75485" y="439812"/>
                  <a:pt x="78313" y="439812"/>
                </a:cubicBezTo>
                <a:cubicBezTo>
                  <a:pt x="79727" y="442630"/>
                  <a:pt x="82555" y="442630"/>
                  <a:pt x="83969" y="442630"/>
                </a:cubicBezTo>
                <a:cubicBezTo>
                  <a:pt x="89625" y="436995"/>
                  <a:pt x="79727" y="436995"/>
                  <a:pt x="78313" y="432768"/>
                </a:cubicBezTo>
                <a:cubicBezTo>
                  <a:pt x="75485" y="432768"/>
                  <a:pt x="76899" y="429951"/>
                  <a:pt x="74071" y="428542"/>
                </a:cubicBezTo>
                <a:cubicBezTo>
                  <a:pt x="74071" y="432768"/>
                  <a:pt x="68415" y="431360"/>
                  <a:pt x="68415" y="432768"/>
                </a:cubicBezTo>
                <a:cubicBezTo>
                  <a:pt x="62759" y="428542"/>
                  <a:pt x="62759" y="428542"/>
                  <a:pt x="62759" y="428542"/>
                </a:cubicBezTo>
                <a:cubicBezTo>
                  <a:pt x="67001" y="424316"/>
                  <a:pt x="59931" y="420090"/>
                  <a:pt x="59931" y="414455"/>
                </a:cubicBezTo>
                <a:cubicBezTo>
                  <a:pt x="57103" y="413046"/>
                  <a:pt x="55689" y="410228"/>
                  <a:pt x="54275" y="406002"/>
                </a:cubicBezTo>
                <a:cubicBezTo>
                  <a:pt x="51447" y="404593"/>
                  <a:pt x="47204" y="394732"/>
                  <a:pt x="41548" y="400367"/>
                </a:cubicBezTo>
                <a:cubicBezTo>
                  <a:pt x="41548" y="403185"/>
                  <a:pt x="41548" y="403185"/>
                  <a:pt x="41548" y="403185"/>
                </a:cubicBezTo>
                <a:cubicBezTo>
                  <a:pt x="38720" y="400367"/>
                  <a:pt x="44376" y="393323"/>
                  <a:pt x="40134" y="390506"/>
                </a:cubicBezTo>
                <a:cubicBezTo>
                  <a:pt x="37306" y="387688"/>
                  <a:pt x="37306" y="384871"/>
                  <a:pt x="34478" y="380645"/>
                </a:cubicBezTo>
                <a:cubicBezTo>
                  <a:pt x="34478" y="380645"/>
                  <a:pt x="34478" y="380645"/>
                  <a:pt x="33064" y="380645"/>
                </a:cubicBezTo>
                <a:cubicBezTo>
                  <a:pt x="31650" y="382053"/>
                  <a:pt x="33064" y="384871"/>
                  <a:pt x="30236" y="386280"/>
                </a:cubicBezTo>
                <a:cubicBezTo>
                  <a:pt x="30236" y="382053"/>
                  <a:pt x="28822" y="379236"/>
                  <a:pt x="30236" y="375010"/>
                </a:cubicBezTo>
                <a:cubicBezTo>
                  <a:pt x="25994" y="372192"/>
                  <a:pt x="33064" y="366557"/>
                  <a:pt x="25994" y="366557"/>
                </a:cubicBezTo>
                <a:cubicBezTo>
                  <a:pt x="21752" y="360922"/>
                  <a:pt x="23166" y="355287"/>
                  <a:pt x="24580" y="349652"/>
                </a:cubicBezTo>
                <a:cubicBezTo>
                  <a:pt x="23166" y="348243"/>
                  <a:pt x="21752" y="349652"/>
                  <a:pt x="21752" y="348243"/>
                </a:cubicBezTo>
                <a:cubicBezTo>
                  <a:pt x="23166" y="345426"/>
                  <a:pt x="21752" y="341200"/>
                  <a:pt x="23166" y="338382"/>
                </a:cubicBezTo>
                <a:cubicBezTo>
                  <a:pt x="25994" y="341200"/>
                  <a:pt x="21752" y="345426"/>
                  <a:pt x="24580" y="348243"/>
                </a:cubicBezTo>
                <a:cubicBezTo>
                  <a:pt x="25994" y="345426"/>
                  <a:pt x="30236" y="344017"/>
                  <a:pt x="28822" y="339791"/>
                </a:cubicBezTo>
                <a:cubicBezTo>
                  <a:pt x="27408" y="336973"/>
                  <a:pt x="25994" y="334156"/>
                  <a:pt x="25994" y="329930"/>
                </a:cubicBezTo>
                <a:cubicBezTo>
                  <a:pt x="28822" y="329930"/>
                  <a:pt x="31650" y="329930"/>
                  <a:pt x="31650" y="327112"/>
                </a:cubicBezTo>
                <a:cubicBezTo>
                  <a:pt x="30236" y="324295"/>
                  <a:pt x="33064" y="321477"/>
                  <a:pt x="30236" y="318660"/>
                </a:cubicBezTo>
                <a:cubicBezTo>
                  <a:pt x="31650" y="317251"/>
                  <a:pt x="31650" y="317251"/>
                  <a:pt x="31650" y="317251"/>
                </a:cubicBezTo>
                <a:cubicBezTo>
                  <a:pt x="30236" y="315842"/>
                  <a:pt x="30236" y="313025"/>
                  <a:pt x="28822" y="311616"/>
                </a:cubicBezTo>
                <a:cubicBezTo>
                  <a:pt x="28822" y="307390"/>
                  <a:pt x="28822" y="307390"/>
                  <a:pt x="28822" y="307390"/>
                </a:cubicBezTo>
                <a:cubicBezTo>
                  <a:pt x="33064" y="305981"/>
                  <a:pt x="30236" y="300346"/>
                  <a:pt x="31650" y="297528"/>
                </a:cubicBezTo>
                <a:cubicBezTo>
                  <a:pt x="30236" y="296120"/>
                  <a:pt x="30236" y="296120"/>
                  <a:pt x="30236" y="296120"/>
                </a:cubicBezTo>
                <a:cubicBezTo>
                  <a:pt x="31650" y="294711"/>
                  <a:pt x="34478" y="293302"/>
                  <a:pt x="35892" y="296120"/>
                </a:cubicBezTo>
                <a:cubicBezTo>
                  <a:pt x="34478" y="290485"/>
                  <a:pt x="41548" y="284850"/>
                  <a:pt x="37306" y="280624"/>
                </a:cubicBezTo>
                <a:cubicBezTo>
                  <a:pt x="37306" y="279215"/>
                  <a:pt x="37306" y="277806"/>
                  <a:pt x="35892" y="276397"/>
                </a:cubicBezTo>
                <a:cubicBezTo>
                  <a:pt x="34478" y="277806"/>
                  <a:pt x="34478" y="277806"/>
                  <a:pt x="34478" y="277806"/>
                </a:cubicBezTo>
                <a:cubicBezTo>
                  <a:pt x="30236" y="270762"/>
                  <a:pt x="38720" y="270762"/>
                  <a:pt x="38720" y="266536"/>
                </a:cubicBezTo>
                <a:cubicBezTo>
                  <a:pt x="41548" y="265127"/>
                  <a:pt x="41548" y="260901"/>
                  <a:pt x="42962" y="258084"/>
                </a:cubicBezTo>
                <a:cubicBezTo>
                  <a:pt x="41548" y="253857"/>
                  <a:pt x="41548" y="248222"/>
                  <a:pt x="44376" y="243996"/>
                </a:cubicBezTo>
                <a:cubicBezTo>
                  <a:pt x="45790" y="241179"/>
                  <a:pt x="51447" y="236952"/>
                  <a:pt x="47204" y="232726"/>
                </a:cubicBezTo>
                <a:cubicBezTo>
                  <a:pt x="47204" y="231317"/>
                  <a:pt x="45790" y="229909"/>
                  <a:pt x="47204" y="228500"/>
                </a:cubicBezTo>
                <a:cubicBezTo>
                  <a:pt x="50033" y="227091"/>
                  <a:pt x="50033" y="222865"/>
                  <a:pt x="51447" y="220047"/>
                </a:cubicBezTo>
                <a:cubicBezTo>
                  <a:pt x="50033" y="213004"/>
                  <a:pt x="52861" y="207369"/>
                  <a:pt x="52861" y="200325"/>
                </a:cubicBezTo>
                <a:cubicBezTo>
                  <a:pt x="52861" y="196099"/>
                  <a:pt x="51447" y="193281"/>
                  <a:pt x="54275" y="190464"/>
                </a:cubicBezTo>
                <a:cubicBezTo>
                  <a:pt x="54275" y="187646"/>
                  <a:pt x="51447" y="184829"/>
                  <a:pt x="52861" y="180602"/>
                </a:cubicBezTo>
                <a:cubicBezTo>
                  <a:pt x="57103" y="179194"/>
                  <a:pt x="54275" y="176376"/>
                  <a:pt x="54275" y="173559"/>
                </a:cubicBezTo>
                <a:cubicBezTo>
                  <a:pt x="48618" y="170741"/>
                  <a:pt x="55689" y="163697"/>
                  <a:pt x="54275" y="158062"/>
                </a:cubicBezTo>
                <a:cubicBezTo>
                  <a:pt x="51447" y="153836"/>
                  <a:pt x="58517" y="151019"/>
                  <a:pt x="54275" y="146792"/>
                </a:cubicBezTo>
                <a:cubicBezTo>
                  <a:pt x="55689" y="141157"/>
                  <a:pt x="57103" y="135522"/>
                  <a:pt x="54275" y="131296"/>
                </a:cubicBezTo>
                <a:cubicBezTo>
                  <a:pt x="57103" y="124253"/>
                  <a:pt x="51447" y="118618"/>
                  <a:pt x="50033" y="112983"/>
                </a:cubicBezTo>
                <a:cubicBezTo>
                  <a:pt x="40134" y="100304"/>
                  <a:pt x="52861" y="89034"/>
                  <a:pt x="52861" y="76355"/>
                </a:cubicBezTo>
                <a:cubicBezTo>
                  <a:pt x="58517" y="63676"/>
                  <a:pt x="76899" y="67903"/>
                  <a:pt x="79727" y="52406"/>
                </a:cubicBezTo>
                <a:cubicBezTo>
                  <a:pt x="85383" y="46771"/>
                  <a:pt x="93867" y="53815"/>
                  <a:pt x="96696" y="45363"/>
                </a:cubicBezTo>
                <a:cubicBezTo>
                  <a:pt x="98110" y="32684"/>
                  <a:pt x="116492" y="35501"/>
                  <a:pt x="116492" y="21414"/>
                </a:cubicBezTo>
                <a:cubicBezTo>
                  <a:pt x="119320" y="17188"/>
                  <a:pt x="124976" y="21414"/>
                  <a:pt x="127804" y="20005"/>
                </a:cubicBezTo>
                <a:cubicBezTo>
                  <a:pt x="134874" y="18596"/>
                  <a:pt x="141945" y="17188"/>
                  <a:pt x="147601" y="21414"/>
                </a:cubicBezTo>
                <a:cubicBezTo>
                  <a:pt x="150429" y="25640"/>
                  <a:pt x="156085" y="25640"/>
                  <a:pt x="160327" y="25640"/>
                </a:cubicBezTo>
                <a:cubicBezTo>
                  <a:pt x="161741" y="21414"/>
                  <a:pt x="167397" y="22823"/>
                  <a:pt x="168811" y="18596"/>
                </a:cubicBezTo>
                <a:cubicBezTo>
                  <a:pt x="181537" y="15779"/>
                  <a:pt x="181537" y="15779"/>
                  <a:pt x="181537" y="15779"/>
                </a:cubicBezTo>
                <a:cubicBezTo>
                  <a:pt x="199920" y="24231"/>
                  <a:pt x="221130" y="21414"/>
                  <a:pt x="240927" y="28458"/>
                </a:cubicBezTo>
                <a:cubicBezTo>
                  <a:pt x="252239" y="29866"/>
                  <a:pt x="262137" y="38319"/>
                  <a:pt x="270622" y="45363"/>
                </a:cubicBezTo>
                <a:cubicBezTo>
                  <a:pt x="277692" y="45363"/>
                  <a:pt x="283348" y="48180"/>
                  <a:pt x="289004" y="46771"/>
                </a:cubicBezTo>
                <a:cubicBezTo>
                  <a:pt x="293246" y="42545"/>
                  <a:pt x="296074" y="36910"/>
                  <a:pt x="298902" y="31275"/>
                </a:cubicBezTo>
                <a:cubicBezTo>
                  <a:pt x="307386" y="21414"/>
                  <a:pt x="317285" y="11553"/>
                  <a:pt x="327183" y="4509"/>
                </a:cubicBezTo>
                <a:cubicBezTo>
                  <a:pt x="332839" y="3100"/>
                  <a:pt x="339909" y="-1126"/>
                  <a:pt x="345565" y="283"/>
                </a:cubicBezTo>
                <a:close/>
              </a:path>
            </a:pathLst>
          </a:custGeom>
          <a:solidFill>
            <a:schemeClr val="bg1">
              <a:lumMod val="50000"/>
              <a:alpha val="73000"/>
            </a:schemeClr>
          </a:solidFill>
          <a:ln>
            <a:noFill/>
          </a:ln>
          <a:ex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a:extLst>
              <a:ext uri="{FF2B5EF4-FFF2-40B4-BE49-F238E27FC236}">
                <a16:creationId xmlns:a16="http://schemas.microsoft.com/office/drawing/2014/main" id="{65113D3E-6B3B-4143-BE88-148589F81281}"/>
              </a:ext>
            </a:extLst>
          </p:cNvPr>
          <p:cNvSpPr txBox="1"/>
          <p:nvPr/>
        </p:nvSpPr>
        <p:spPr>
          <a:xfrm>
            <a:off x="1735649" y="2404934"/>
            <a:ext cx="8720702" cy="1446550"/>
          </a:xfrm>
          <a:prstGeom prst="rect">
            <a:avLst/>
          </a:prstGeom>
          <a:noFill/>
        </p:spPr>
        <p:txBody>
          <a:bodyPr wrap="square" rtlCol="0">
            <a:spAutoFit/>
          </a:bodyPr>
          <a:lstStyle/>
          <a:p>
            <a:pPr algn="dist"/>
            <a:r>
              <a:rPr lang="zh-CN" altLang="en-US" sz="8800" dirty="0">
                <a:solidFill>
                  <a:schemeClr val="bg1"/>
                </a:solidFill>
                <a:effectLst>
                  <a:outerShdw blurRad="38100" dist="38100" dir="2700000" algn="tl">
                    <a:srgbClr val="000000">
                      <a:alpha val="43137"/>
                    </a:srgbClr>
                  </a:outerShdw>
                </a:effectLst>
                <a:latin typeface="汉仪尚巍手书W" panose="00020600040101010101" pitchFamily="18" charset="-122"/>
                <a:ea typeface="汉仪尚巍手书W" panose="00020600040101010101" pitchFamily="18" charset="-122"/>
              </a:rPr>
              <a:t>虎门销烟</a:t>
            </a:r>
          </a:p>
        </p:txBody>
      </p:sp>
      <p:sp>
        <p:nvSpPr>
          <p:cNvPr id="5" name="文本框 4">
            <a:extLst>
              <a:ext uri="{FF2B5EF4-FFF2-40B4-BE49-F238E27FC236}">
                <a16:creationId xmlns:a16="http://schemas.microsoft.com/office/drawing/2014/main" id="{5074B40E-EFC1-4B18-A74A-A11A0F77F9B8}"/>
              </a:ext>
            </a:extLst>
          </p:cNvPr>
          <p:cNvSpPr txBox="1"/>
          <p:nvPr/>
        </p:nvSpPr>
        <p:spPr>
          <a:xfrm>
            <a:off x="1735649" y="4074164"/>
            <a:ext cx="8564880" cy="830997"/>
          </a:xfrm>
          <a:prstGeom prst="rect">
            <a:avLst/>
          </a:prstGeom>
          <a:noFill/>
        </p:spPr>
        <p:txBody>
          <a:bodyPr wrap="square" rtlCol="0">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1839</a:t>
            </a:r>
            <a:r>
              <a:rPr lang="zh-CN" altLang="en-US" sz="2400" dirty="0">
                <a:solidFill>
                  <a:schemeClr val="bg1"/>
                </a:solidFill>
                <a:latin typeface="微软雅黑" panose="020B0503020204020204" pitchFamily="34" charset="-122"/>
                <a:ea typeface="微软雅黑" panose="020B0503020204020204" pitchFamily="34" charset="-122"/>
              </a:rPr>
              <a:t>年</a:t>
            </a:r>
            <a:r>
              <a:rPr lang="en-US" altLang="zh-CN" sz="2400" dirty="0">
                <a:solidFill>
                  <a:schemeClr val="bg1"/>
                </a:solidFill>
                <a:latin typeface="微软雅黑" panose="020B0503020204020204" pitchFamily="34" charset="-122"/>
                <a:ea typeface="微软雅黑" panose="020B0503020204020204" pitchFamily="34" charset="-122"/>
              </a:rPr>
              <a:t>6</a:t>
            </a:r>
            <a:r>
              <a:rPr lang="zh-CN" altLang="en-US" sz="2400" dirty="0">
                <a:solidFill>
                  <a:schemeClr val="bg1"/>
                </a:solidFill>
                <a:latin typeface="微软雅黑" panose="020B0503020204020204" pitchFamily="34" charset="-122"/>
                <a:ea typeface="微软雅黑" panose="020B0503020204020204" pitchFamily="34" charset="-122"/>
              </a:rPr>
              <a:t>月</a:t>
            </a:r>
            <a:r>
              <a:rPr lang="en-US" altLang="zh-CN" sz="2400" dirty="0">
                <a:solidFill>
                  <a:schemeClr val="bg1"/>
                </a:solidFill>
                <a:latin typeface="微软雅黑" panose="020B0503020204020204" pitchFamily="34" charset="-122"/>
                <a:ea typeface="微软雅黑" panose="020B0503020204020204" pitchFamily="34" charset="-122"/>
              </a:rPr>
              <a:t>3</a:t>
            </a:r>
            <a:r>
              <a:rPr lang="zh-CN" altLang="en-US" sz="2400" dirty="0">
                <a:solidFill>
                  <a:schemeClr val="bg1"/>
                </a:solidFill>
                <a:latin typeface="微软雅黑" panose="020B0503020204020204" pitchFamily="34" charset="-122"/>
                <a:ea typeface="微软雅黑" panose="020B0503020204020204" pitchFamily="34" charset="-122"/>
              </a:rPr>
              <a:t>日，林则徐在虎门海滩当众硝烟，极大地鼓舞了中国人民的斗志</a:t>
            </a:r>
          </a:p>
        </p:txBody>
      </p:sp>
      <p:pic>
        <p:nvPicPr>
          <p:cNvPr id="2" name="图片 1">
            <a:extLst>
              <a:ext uri="{FF2B5EF4-FFF2-40B4-BE49-F238E27FC236}">
                <a16:creationId xmlns:a16="http://schemas.microsoft.com/office/drawing/2014/main" id="{E43AD73A-E6BA-4FA7-AC0A-7075609E86B9}"/>
              </a:ext>
            </a:extLst>
          </p:cNvPr>
          <p:cNvPicPr>
            <a:picLocks noChangeAspect="1"/>
          </p:cNvPicPr>
          <p:nvPr/>
        </p:nvPicPr>
        <p:blipFill>
          <a:blip r:embed="rId3"/>
          <a:stretch>
            <a:fillRect/>
          </a:stretch>
        </p:blipFill>
        <p:spPr>
          <a:xfrm>
            <a:off x="1223541" y="3822517"/>
            <a:ext cx="512108" cy="1072989"/>
          </a:xfrm>
          <a:prstGeom prst="rect">
            <a:avLst/>
          </a:prstGeom>
        </p:spPr>
      </p:pic>
    </p:spTree>
    <p:extLst>
      <p:ext uri="{BB962C8B-B14F-4D97-AF65-F5344CB8AC3E}">
        <p14:creationId xmlns:p14="http://schemas.microsoft.com/office/powerpoint/2010/main" val="3980030979"/>
      </p:ext>
    </p:extLst>
  </p:cSld>
  <p:clrMapOvr>
    <a:masterClrMapping/>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14385FA-EA4B-4718-BD61-23E4B6A6ABB4}"/>
              </a:ext>
            </a:extLst>
          </p:cNvPr>
          <p:cNvSpPr/>
          <p:nvPr/>
        </p:nvSpPr>
        <p:spPr>
          <a:xfrm>
            <a:off x="500229" y="1153758"/>
            <a:ext cx="5314277" cy="3951338"/>
          </a:xfrm>
          <a:prstGeom prst="rect">
            <a:avLst/>
          </a:prstGeom>
          <a:noFill/>
          <a:ln w="19050">
            <a:solidFill>
              <a:schemeClr val="tx1">
                <a:lumMod val="50000"/>
                <a:lumOff val="50000"/>
              </a:schemeClr>
            </a:solidFill>
            <a:prstDash val="dashDot"/>
          </a:ln>
          <a:effectLst>
            <a:outerShdw blurRad="63500" dist="38100" dir="5400000" sx="101000" sy="101000" algn="t"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 name="材料一">
            <a:extLst>
              <a:ext uri="{FF2B5EF4-FFF2-40B4-BE49-F238E27FC236}">
                <a16:creationId xmlns:a16="http://schemas.microsoft.com/office/drawing/2014/main" id="{A89246CF-B0F0-4930-873E-F20771AB42DC}"/>
              </a:ext>
            </a:extLst>
          </p:cNvPr>
          <p:cNvSpPr/>
          <p:nvPr/>
        </p:nvSpPr>
        <p:spPr>
          <a:xfrm>
            <a:off x="613183" y="1310279"/>
            <a:ext cx="5088367" cy="3775777"/>
          </a:xfrm>
          <a:prstGeom prst="rect">
            <a:avLst/>
          </a:prstGeom>
        </p:spPr>
        <p:txBody>
          <a:bodyPr wrap="square">
            <a:spAutoFit/>
          </a:bodyPr>
          <a:lstStyle/>
          <a:p>
            <a:pPr algn="ctr">
              <a:lnSpc>
                <a:spcPts val="4000"/>
              </a:lnSpc>
              <a:spcBef>
                <a:spcPct val="20000"/>
              </a:spcBef>
            </a:pPr>
            <a:r>
              <a:rPr lang="zh-CN" altLang="en-US" sz="3200" dirty="0">
                <a:solidFill>
                  <a:srgbClr val="4E1E1A"/>
                </a:solidFill>
                <a:latin typeface="汉仪尚巍手书W" panose="00020600040101010101" pitchFamily="18" charset="-122"/>
                <a:ea typeface="汉仪尚巍手书W" panose="00020600040101010101" pitchFamily="18" charset="-122"/>
              </a:rPr>
              <a:t>材料一：</a:t>
            </a:r>
            <a:endParaRPr lang="en-US" altLang="zh-CN" sz="3200" dirty="0">
              <a:solidFill>
                <a:srgbClr val="4E1E1A"/>
              </a:solidFill>
              <a:latin typeface="汉仪尚巍手书W" panose="00020600040101010101" pitchFamily="18" charset="-122"/>
              <a:ea typeface="汉仪尚巍手书W" panose="00020600040101010101" pitchFamily="18" charset="-122"/>
            </a:endParaRPr>
          </a:p>
          <a:p>
            <a:pPr algn="ctr">
              <a:lnSpc>
                <a:spcPts val="4000"/>
              </a:lnSpc>
              <a:spcBef>
                <a:spcPct val="20000"/>
              </a:spcBef>
            </a:pPr>
            <a:r>
              <a:rPr lang="zh-CN" altLang="en-US" sz="2400" dirty="0">
                <a:solidFill>
                  <a:srgbClr val="4E1E1A"/>
                </a:solidFill>
                <a:latin typeface="微软雅黑" panose="020B0503020204020204" pitchFamily="34" charset="-122"/>
                <a:ea typeface="微软雅黑" panose="020B0503020204020204" pitchFamily="34" charset="-122"/>
              </a:rPr>
              <a:t>中国禁烟运动  “</a:t>
            </a:r>
            <a:r>
              <a:rPr lang="zh-CN" altLang="en-US" sz="2400" b="1" dirty="0">
                <a:solidFill>
                  <a:srgbClr val="C00000"/>
                </a:solidFill>
                <a:latin typeface="微软雅黑" panose="020B0503020204020204" pitchFamily="34" charset="-122"/>
                <a:ea typeface="微软雅黑" panose="020B0503020204020204" pitchFamily="34" charset="-122"/>
              </a:rPr>
              <a:t>给了我们一个战争的机会</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dirty="0">
                <a:solidFill>
                  <a:srgbClr val="4E1E1A"/>
                </a:solidFill>
                <a:latin typeface="微软雅黑" panose="020B0503020204020204" pitchFamily="34" charset="-122"/>
                <a:ea typeface="微软雅黑" panose="020B0503020204020204" pitchFamily="34" charset="-122"/>
              </a:rPr>
              <a:t>可以使我们终于乘战胜之余威，提出我们自己的条件，强迫中国接受。这种机会也许不会再来，是不可能轻易放过的。”        </a:t>
            </a:r>
          </a:p>
          <a:p>
            <a:pPr algn="r">
              <a:lnSpc>
                <a:spcPts val="4000"/>
              </a:lnSpc>
              <a:spcBef>
                <a:spcPct val="20000"/>
              </a:spcBef>
            </a:pPr>
            <a:r>
              <a:rPr lang="zh-CN" altLang="en-US" sz="2400" dirty="0">
                <a:solidFill>
                  <a:srgbClr val="4E1E1A"/>
                </a:solidFill>
                <a:latin typeface="微软雅黑" panose="020B0503020204020204" pitchFamily="34" charset="-122"/>
                <a:ea typeface="微软雅黑" panose="020B0503020204020204" pitchFamily="34" charset="-122"/>
              </a:rPr>
              <a:t>          </a:t>
            </a:r>
            <a:r>
              <a:rPr lang="en-US" altLang="zh-CN" sz="2400" dirty="0">
                <a:solidFill>
                  <a:srgbClr val="4E1E1A"/>
                </a:solidFill>
                <a:latin typeface="微软雅黑" panose="020B0503020204020204" pitchFamily="34" charset="-122"/>
                <a:ea typeface="微软雅黑" panose="020B0503020204020204" pitchFamily="34" charset="-122"/>
              </a:rPr>
              <a:t>——</a:t>
            </a:r>
            <a:r>
              <a:rPr lang="en-US" altLang="zh-CN" sz="2000" dirty="0">
                <a:solidFill>
                  <a:srgbClr val="4E1E1A"/>
                </a:solidFill>
                <a:latin typeface="微软雅黑" panose="020B0503020204020204" pitchFamily="34" charset="-122"/>
                <a:ea typeface="微软雅黑" panose="020B0503020204020204" pitchFamily="34" charset="-122"/>
              </a:rPr>
              <a:t>《</a:t>
            </a:r>
            <a:r>
              <a:rPr lang="zh-CN" altLang="en-US" sz="2000" dirty="0">
                <a:solidFill>
                  <a:srgbClr val="4E1E1A"/>
                </a:solidFill>
                <a:latin typeface="微软雅黑" panose="020B0503020204020204" pitchFamily="34" charset="-122"/>
                <a:ea typeface="微软雅黑" panose="020B0503020204020204" pitchFamily="34" charset="-122"/>
              </a:rPr>
              <a:t>安得鲁</a:t>
            </a:r>
            <a:r>
              <a:rPr lang="en-US" altLang="zh-CN" sz="2000" dirty="0">
                <a:solidFill>
                  <a:srgbClr val="4E1E1A"/>
                </a:solidFill>
                <a:latin typeface="微软雅黑" panose="020B0503020204020204" pitchFamily="34" charset="-122"/>
                <a:ea typeface="微软雅黑" panose="020B0503020204020204" pitchFamily="34" charset="-122"/>
              </a:rPr>
              <a:t>· </a:t>
            </a:r>
            <a:r>
              <a:rPr lang="zh-CN" altLang="en-US" sz="2000" dirty="0">
                <a:solidFill>
                  <a:srgbClr val="4E1E1A"/>
                </a:solidFill>
                <a:latin typeface="微软雅黑" panose="020B0503020204020204" pitchFamily="34" charset="-122"/>
                <a:ea typeface="微软雅黑" panose="020B0503020204020204" pitchFamily="34" charset="-122"/>
              </a:rPr>
              <a:t>韩德森致拉本特函</a:t>
            </a:r>
            <a:r>
              <a:rPr lang="en-US" altLang="zh-CN" sz="2000" dirty="0">
                <a:solidFill>
                  <a:srgbClr val="4E1E1A"/>
                </a:solidFill>
                <a:latin typeface="微软雅黑" panose="020B0503020204020204" pitchFamily="34" charset="-122"/>
                <a:ea typeface="微软雅黑" panose="020B0503020204020204" pitchFamily="34" charset="-122"/>
              </a:rPr>
              <a:t>》</a:t>
            </a:r>
            <a:endParaRPr lang="en-US" altLang="zh-CN" sz="2400" dirty="0">
              <a:solidFill>
                <a:srgbClr val="4E1E1A"/>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50F60E02-031D-4099-9E0C-147AA6B3D1EB}"/>
              </a:ext>
            </a:extLst>
          </p:cNvPr>
          <p:cNvSpPr txBox="1"/>
          <p:nvPr/>
        </p:nvSpPr>
        <p:spPr>
          <a:xfrm>
            <a:off x="2434654" y="271323"/>
            <a:ext cx="7322692" cy="646331"/>
          </a:xfrm>
          <a:prstGeom prst="rect">
            <a:avLst/>
          </a:prstGeom>
          <a:noFill/>
        </p:spPr>
        <p:txBody>
          <a:bodyPr wrap="square" rtlCol="0">
            <a:spAutoFit/>
          </a:bodyPr>
          <a:lstStyle/>
          <a:p>
            <a:pPr algn="ctr"/>
            <a:r>
              <a:rPr lang="zh-CN" altLang="en-US" sz="3600" dirty="0">
                <a:solidFill>
                  <a:srgbClr val="4E1E1A"/>
                </a:solidFill>
                <a:latin typeface="汉仪尚巍手书W" panose="00020600040101010101" pitchFamily="18" charset="-122"/>
                <a:ea typeface="汉仪尚巍手书W" panose="00020600040101010101" pitchFamily="18" charset="-122"/>
              </a:rPr>
              <a:t>鸦片战争爆发的原因</a:t>
            </a:r>
          </a:p>
        </p:txBody>
      </p:sp>
      <p:sp>
        <p:nvSpPr>
          <p:cNvPr id="5" name="矩形 4">
            <a:extLst>
              <a:ext uri="{FF2B5EF4-FFF2-40B4-BE49-F238E27FC236}">
                <a16:creationId xmlns:a16="http://schemas.microsoft.com/office/drawing/2014/main" id="{BD105D27-932F-4075-B78A-0AFA5455B18C}"/>
              </a:ext>
            </a:extLst>
          </p:cNvPr>
          <p:cNvSpPr/>
          <p:nvPr/>
        </p:nvSpPr>
        <p:spPr>
          <a:xfrm>
            <a:off x="6377498" y="1153758"/>
            <a:ext cx="5314277" cy="3951338"/>
          </a:xfrm>
          <a:prstGeom prst="rect">
            <a:avLst/>
          </a:prstGeom>
          <a:noFill/>
          <a:ln w="19050">
            <a:solidFill>
              <a:schemeClr val="tx1">
                <a:lumMod val="50000"/>
                <a:lumOff val="50000"/>
              </a:schemeClr>
            </a:solidFill>
            <a:prstDash val="dashDot"/>
          </a:ln>
          <a:effectLst>
            <a:outerShdw blurRad="63500" dist="38100" dir="5400000" sx="101000" sy="101000" algn="t"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6" name="材料二">
            <a:extLst>
              <a:ext uri="{FF2B5EF4-FFF2-40B4-BE49-F238E27FC236}">
                <a16:creationId xmlns:a16="http://schemas.microsoft.com/office/drawing/2014/main" id="{7A2C5B8B-63E8-46D2-B464-3BDD436457A9}"/>
              </a:ext>
            </a:extLst>
          </p:cNvPr>
          <p:cNvSpPr/>
          <p:nvPr/>
        </p:nvSpPr>
        <p:spPr>
          <a:xfrm>
            <a:off x="6490452" y="931666"/>
            <a:ext cx="5088367" cy="3951338"/>
          </a:xfrm>
          <a:prstGeom prst="rect">
            <a:avLst/>
          </a:prstGeom>
        </p:spPr>
        <p:txBody>
          <a:bodyPr wrap="square">
            <a:spAutoFit/>
          </a:bodyPr>
          <a:lstStyle/>
          <a:p>
            <a:pPr algn="ctr">
              <a:lnSpc>
                <a:spcPct val="200000"/>
              </a:lnSpc>
              <a:spcBef>
                <a:spcPct val="20000"/>
              </a:spcBef>
            </a:pPr>
            <a:r>
              <a:rPr lang="zh-CN" altLang="en-US" sz="3200" dirty="0">
                <a:solidFill>
                  <a:srgbClr val="4E1E1A"/>
                </a:solidFill>
                <a:latin typeface="汉仪尚巍手书W" panose="00020600040101010101" pitchFamily="18" charset="-122"/>
                <a:ea typeface="汉仪尚巍手书W" panose="00020600040101010101" pitchFamily="18" charset="-122"/>
              </a:rPr>
              <a:t>材料二：</a:t>
            </a:r>
            <a:endParaRPr lang="en-US" altLang="zh-CN" sz="3200" dirty="0">
              <a:solidFill>
                <a:srgbClr val="4E1E1A"/>
              </a:solidFill>
              <a:latin typeface="汉仪尚巍手书W" panose="00020600040101010101" pitchFamily="18" charset="-122"/>
              <a:ea typeface="汉仪尚巍手书W" panose="00020600040101010101" pitchFamily="18" charset="-122"/>
            </a:endParaRPr>
          </a:p>
          <a:p>
            <a:pPr algn="ctr">
              <a:lnSpc>
                <a:spcPct val="200000"/>
              </a:lnSpc>
              <a:spcBef>
                <a:spcPct val="20000"/>
              </a:spcBef>
            </a:pPr>
            <a:r>
              <a:rPr lang="zh-CN" altLang="en-US" sz="2400" dirty="0">
                <a:solidFill>
                  <a:srgbClr val="4E1E1A"/>
                </a:solidFill>
                <a:latin typeface="微软雅黑" panose="020B0503020204020204" pitchFamily="34" charset="-122"/>
                <a:ea typeface="微软雅黑" panose="020B0503020204020204" pitchFamily="34" charset="-122"/>
              </a:rPr>
              <a:t>“这是把我们将来</a:t>
            </a:r>
            <a:r>
              <a:rPr lang="zh-CN" altLang="en-US" sz="2400" b="1" dirty="0">
                <a:solidFill>
                  <a:srgbClr val="C00000"/>
                </a:solidFill>
                <a:latin typeface="微软雅黑" panose="020B0503020204020204" pitchFamily="34" charset="-122"/>
                <a:ea typeface="微软雅黑" panose="020B0503020204020204" pitchFamily="34" charset="-122"/>
              </a:rPr>
              <a:t>和这个帝国（指中国）的商务</a:t>
            </a:r>
            <a:r>
              <a:rPr lang="zh-CN" altLang="en-US" sz="2400" dirty="0">
                <a:solidFill>
                  <a:srgbClr val="4E1E1A"/>
                </a:solidFill>
                <a:latin typeface="微软雅黑" panose="020B0503020204020204" pitchFamily="34" charset="-122"/>
                <a:ea typeface="微软雅黑" panose="020B0503020204020204" pitchFamily="34" charset="-122"/>
              </a:rPr>
              <a:t>，安放在稳固而广阔的基础之上的最有希望的机会。</a:t>
            </a:r>
            <a:endParaRPr lang="en-US" altLang="zh-CN" sz="2400" dirty="0">
              <a:solidFill>
                <a:srgbClr val="4E1E1A"/>
              </a:solidFill>
              <a:latin typeface="微软雅黑" panose="020B0503020204020204" pitchFamily="34" charset="-122"/>
              <a:ea typeface="微软雅黑" panose="020B0503020204020204" pitchFamily="34" charset="-122"/>
            </a:endParaRPr>
          </a:p>
          <a:p>
            <a:pPr algn="r">
              <a:lnSpc>
                <a:spcPct val="200000"/>
              </a:lnSpc>
              <a:spcBef>
                <a:spcPct val="20000"/>
              </a:spcBef>
            </a:pPr>
            <a:r>
              <a:rPr lang="en-US" altLang="zh-CN" sz="2000" dirty="0">
                <a:solidFill>
                  <a:srgbClr val="4E1E1A"/>
                </a:solidFill>
                <a:latin typeface="微软雅黑" panose="020B0503020204020204" pitchFamily="34" charset="-122"/>
                <a:ea typeface="微软雅黑" panose="020B0503020204020204" pitchFamily="34" charset="-122"/>
              </a:rPr>
              <a:t>——《</a:t>
            </a:r>
            <a:r>
              <a:rPr lang="zh-CN" altLang="en-US" sz="2000" dirty="0">
                <a:solidFill>
                  <a:srgbClr val="4E1E1A"/>
                </a:solidFill>
                <a:latin typeface="微软雅黑" panose="020B0503020204020204" pitchFamily="34" charset="-122"/>
                <a:ea typeface="微软雅黑" panose="020B0503020204020204" pitchFamily="34" charset="-122"/>
              </a:rPr>
              <a:t>义律致巴麦尊私人机密件</a:t>
            </a:r>
            <a:r>
              <a:rPr lang="en-US" altLang="zh-CN" sz="2000" dirty="0">
                <a:solidFill>
                  <a:srgbClr val="4E1E1A"/>
                </a:solidFill>
                <a:latin typeface="微软雅黑" panose="020B0503020204020204" pitchFamily="34" charset="-122"/>
                <a:ea typeface="微软雅黑" panose="020B0503020204020204" pitchFamily="34" charset="-122"/>
              </a:rPr>
              <a:t>》</a:t>
            </a:r>
          </a:p>
        </p:txBody>
      </p:sp>
      <p:sp>
        <p:nvSpPr>
          <p:cNvPr id="7" name="原因一">
            <a:extLst>
              <a:ext uri="{FF2B5EF4-FFF2-40B4-BE49-F238E27FC236}">
                <a16:creationId xmlns:a16="http://schemas.microsoft.com/office/drawing/2014/main" id="{66FF8B0A-0620-406F-B670-321212D57542}"/>
              </a:ext>
            </a:extLst>
          </p:cNvPr>
          <p:cNvSpPr txBox="1"/>
          <p:nvPr/>
        </p:nvSpPr>
        <p:spPr>
          <a:xfrm>
            <a:off x="1081141" y="1944924"/>
            <a:ext cx="4152452" cy="2196883"/>
          </a:xfrm>
          <a:prstGeom prst="rect">
            <a:avLst/>
          </a:prstGeom>
          <a:noFill/>
        </p:spPr>
        <p:txBody>
          <a:bodyPr wrap="square" rtlCol="0">
            <a:spAutoFit/>
          </a:bodyPr>
          <a:lstStyle/>
          <a:p>
            <a:pPr algn="ctr">
              <a:lnSpc>
                <a:spcPct val="200000"/>
              </a:lnSpc>
            </a:pPr>
            <a:r>
              <a:rPr lang="zh-CN" altLang="en-US" sz="4800" b="1" dirty="0">
                <a:solidFill>
                  <a:srgbClr val="4E1E1A"/>
                </a:solidFill>
                <a:latin typeface="微软雅黑" panose="020B0503020204020204" pitchFamily="34" charset="-122"/>
                <a:ea typeface="微软雅黑" panose="020B0503020204020204" pitchFamily="34" charset="-122"/>
              </a:rPr>
              <a:t>虎门销烟</a:t>
            </a:r>
            <a:endParaRPr lang="en-US" altLang="zh-CN" sz="4800" b="1" dirty="0">
              <a:solidFill>
                <a:srgbClr val="4E1E1A"/>
              </a:solidFill>
              <a:latin typeface="微软雅黑" panose="020B0503020204020204" pitchFamily="34" charset="-122"/>
              <a:ea typeface="微软雅黑" panose="020B0503020204020204" pitchFamily="34" charset="-122"/>
            </a:endParaRPr>
          </a:p>
          <a:p>
            <a:pPr algn="ctr">
              <a:lnSpc>
                <a:spcPct val="200000"/>
              </a:lnSpc>
            </a:pP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直接原因（借口）</a:t>
            </a:r>
          </a:p>
        </p:txBody>
      </p:sp>
      <p:sp>
        <p:nvSpPr>
          <p:cNvPr id="8" name="原因二">
            <a:extLst>
              <a:ext uri="{FF2B5EF4-FFF2-40B4-BE49-F238E27FC236}">
                <a16:creationId xmlns:a16="http://schemas.microsoft.com/office/drawing/2014/main" id="{C3ACA941-A436-4E3B-A302-96A00E90292D}"/>
              </a:ext>
            </a:extLst>
          </p:cNvPr>
          <p:cNvSpPr txBox="1"/>
          <p:nvPr/>
        </p:nvSpPr>
        <p:spPr>
          <a:xfrm>
            <a:off x="6958410" y="1944924"/>
            <a:ext cx="4152452" cy="2196883"/>
          </a:xfrm>
          <a:prstGeom prst="rect">
            <a:avLst/>
          </a:prstGeom>
          <a:noFill/>
        </p:spPr>
        <p:txBody>
          <a:bodyPr wrap="square" rtlCol="0">
            <a:spAutoFit/>
          </a:bodyPr>
          <a:lstStyle/>
          <a:p>
            <a:pPr algn="ctr">
              <a:lnSpc>
                <a:spcPct val="200000"/>
              </a:lnSpc>
            </a:pPr>
            <a:r>
              <a:rPr lang="zh-CN" altLang="en-US" sz="4800" b="1" dirty="0">
                <a:solidFill>
                  <a:srgbClr val="4E1E1A"/>
                </a:solidFill>
                <a:latin typeface="微软雅黑" panose="020B0503020204020204" pitchFamily="34" charset="-122"/>
                <a:ea typeface="微软雅黑" panose="020B0503020204020204" pitchFamily="34" charset="-122"/>
              </a:rPr>
              <a:t>打开中国市场</a:t>
            </a:r>
            <a:endParaRPr lang="en-US" altLang="zh-CN" sz="4800" b="1" dirty="0">
              <a:solidFill>
                <a:srgbClr val="4E1E1A"/>
              </a:solidFill>
              <a:latin typeface="微软雅黑" panose="020B0503020204020204" pitchFamily="34" charset="-122"/>
              <a:ea typeface="微软雅黑" panose="020B0503020204020204" pitchFamily="34" charset="-122"/>
            </a:endParaRPr>
          </a:p>
          <a:p>
            <a:pPr algn="ctr">
              <a:lnSpc>
                <a:spcPct val="200000"/>
              </a:lnSpc>
            </a:pP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根本原因</a:t>
            </a:r>
          </a:p>
        </p:txBody>
      </p:sp>
      <p:sp>
        <p:nvSpPr>
          <p:cNvPr id="9" name="矩形 8">
            <a:extLst>
              <a:ext uri="{FF2B5EF4-FFF2-40B4-BE49-F238E27FC236}">
                <a16:creationId xmlns:a16="http://schemas.microsoft.com/office/drawing/2014/main" id="{89C8A008-F812-441B-A70F-6371C450F47A}"/>
              </a:ext>
            </a:extLst>
          </p:cNvPr>
          <p:cNvSpPr/>
          <p:nvPr/>
        </p:nvSpPr>
        <p:spPr>
          <a:xfrm>
            <a:off x="1853901" y="5386348"/>
            <a:ext cx="8484198" cy="1200329"/>
          </a:xfrm>
          <a:prstGeom prst="rect">
            <a:avLst/>
          </a:prstGeom>
        </p:spPr>
        <p:txBody>
          <a:bodyPr wrap="square">
            <a:spAutoFit/>
          </a:bodyPr>
          <a:lstStyle/>
          <a:p>
            <a:pPr algn="ctr"/>
            <a:r>
              <a:rPr lang="zh-CN" altLang="en-US" sz="3600" dirty="0">
                <a:solidFill>
                  <a:srgbClr val="C00000"/>
                </a:solidFill>
                <a:latin typeface="汉仪尚巍手书W" panose="00020600040101010101" pitchFamily="18" charset="-122"/>
                <a:ea typeface="汉仪尚巍手书W" panose="00020600040101010101" pitchFamily="18" charset="-122"/>
              </a:rPr>
              <a:t>鸦片战争是英国资产阶级开拓海外市场、掠夺生产原料的必然结果</a:t>
            </a:r>
          </a:p>
        </p:txBody>
      </p:sp>
    </p:spTree>
    <p:extLst>
      <p:ext uri="{BB962C8B-B14F-4D97-AF65-F5344CB8AC3E}">
        <p14:creationId xmlns:p14="http://schemas.microsoft.com/office/powerpoint/2010/main" val="8054398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8" name="任意多边形 4534">
            <a:extLst>
              <a:ext uri="{FF2B5EF4-FFF2-40B4-BE49-F238E27FC236}">
                <a16:creationId xmlns:a16="http://schemas.microsoft.com/office/drawing/2014/main" id="{2D6F067D-41C4-4A18-AD5D-E3CE7160308F}"/>
              </a:ext>
            </a:extLst>
          </p:cNvPr>
          <p:cNvSpPr>
            <a:spLocks/>
          </p:cNvSpPr>
          <p:nvPr/>
        </p:nvSpPr>
        <p:spPr bwMode="auto">
          <a:xfrm>
            <a:off x="872489" y="701040"/>
            <a:ext cx="10447021" cy="4559892"/>
          </a:xfrm>
          <a:custGeom>
            <a:avLst/>
            <a:gdLst>
              <a:gd name="connsiteX0" fmla="*/ 345602 w 874603"/>
              <a:gd name="connsiteY0" fmla="*/ 535450 h 538625"/>
              <a:gd name="connsiteX1" fmla="*/ 347190 w 874603"/>
              <a:gd name="connsiteY1" fmla="*/ 535450 h 538625"/>
              <a:gd name="connsiteX2" fmla="*/ 347190 w 874603"/>
              <a:gd name="connsiteY2" fmla="*/ 538625 h 538625"/>
              <a:gd name="connsiteX3" fmla="*/ 297977 w 874603"/>
              <a:gd name="connsiteY3" fmla="*/ 535450 h 538625"/>
              <a:gd name="connsiteX4" fmla="*/ 297977 w 874603"/>
              <a:gd name="connsiteY4" fmla="*/ 538625 h 538625"/>
              <a:gd name="connsiteX5" fmla="*/ 296389 w 874603"/>
              <a:gd name="connsiteY5" fmla="*/ 538625 h 538625"/>
              <a:gd name="connsiteX6" fmla="*/ 297977 w 874603"/>
              <a:gd name="connsiteY6" fmla="*/ 535450 h 538625"/>
              <a:gd name="connsiteX7" fmla="*/ 294802 w 874603"/>
              <a:gd name="connsiteY7" fmla="*/ 533862 h 538625"/>
              <a:gd name="connsiteX8" fmla="*/ 294802 w 874603"/>
              <a:gd name="connsiteY8" fmla="*/ 535450 h 538625"/>
              <a:gd name="connsiteX9" fmla="*/ 293215 w 874603"/>
              <a:gd name="connsiteY9" fmla="*/ 535450 h 538625"/>
              <a:gd name="connsiteX10" fmla="*/ 294802 w 874603"/>
              <a:gd name="connsiteY10" fmla="*/ 533862 h 538625"/>
              <a:gd name="connsiteX11" fmla="*/ 540864 w 874603"/>
              <a:gd name="connsiteY11" fmla="*/ 525925 h 538625"/>
              <a:gd name="connsiteX12" fmla="*/ 549028 w 874603"/>
              <a:gd name="connsiteY12" fmla="*/ 525925 h 538625"/>
              <a:gd name="connsiteX13" fmla="*/ 549028 w 874603"/>
              <a:gd name="connsiteY13" fmla="*/ 529100 h 538625"/>
              <a:gd name="connsiteX14" fmla="*/ 546307 w 874603"/>
              <a:gd name="connsiteY14" fmla="*/ 529100 h 538625"/>
              <a:gd name="connsiteX15" fmla="*/ 540864 w 874603"/>
              <a:gd name="connsiteY15" fmla="*/ 525925 h 538625"/>
              <a:gd name="connsiteX16" fmla="*/ 228127 w 874603"/>
              <a:gd name="connsiteY16" fmla="*/ 525925 h 538625"/>
              <a:gd name="connsiteX17" fmla="*/ 232889 w 874603"/>
              <a:gd name="connsiteY17" fmla="*/ 527286 h 538625"/>
              <a:gd name="connsiteX18" fmla="*/ 229714 w 874603"/>
              <a:gd name="connsiteY18" fmla="*/ 535450 h 538625"/>
              <a:gd name="connsiteX19" fmla="*/ 226539 w 874603"/>
              <a:gd name="connsiteY19" fmla="*/ 528646 h 538625"/>
              <a:gd name="connsiteX20" fmla="*/ 228127 w 874603"/>
              <a:gd name="connsiteY20" fmla="*/ 525925 h 538625"/>
              <a:gd name="connsiteX21" fmla="*/ 536102 w 874603"/>
              <a:gd name="connsiteY21" fmla="*/ 521162 h 538625"/>
              <a:gd name="connsiteX22" fmla="*/ 537690 w 874603"/>
              <a:gd name="connsiteY22" fmla="*/ 521956 h 538625"/>
              <a:gd name="connsiteX23" fmla="*/ 537690 w 874603"/>
              <a:gd name="connsiteY23" fmla="*/ 522750 h 538625"/>
              <a:gd name="connsiteX24" fmla="*/ 536102 w 874603"/>
              <a:gd name="connsiteY24" fmla="*/ 522750 h 538625"/>
              <a:gd name="connsiteX25" fmla="*/ 536102 w 874603"/>
              <a:gd name="connsiteY25" fmla="*/ 521162 h 538625"/>
              <a:gd name="connsiteX26" fmla="*/ 232890 w 874603"/>
              <a:gd name="connsiteY26" fmla="*/ 521162 h 538625"/>
              <a:gd name="connsiteX27" fmla="*/ 234478 w 874603"/>
              <a:gd name="connsiteY27" fmla="*/ 521162 h 538625"/>
              <a:gd name="connsiteX28" fmla="*/ 234478 w 874603"/>
              <a:gd name="connsiteY28" fmla="*/ 527512 h 538625"/>
              <a:gd name="connsiteX29" fmla="*/ 232890 w 874603"/>
              <a:gd name="connsiteY29" fmla="*/ 521162 h 538625"/>
              <a:gd name="connsiteX30" fmla="*/ 123351 w 874603"/>
              <a:gd name="connsiteY30" fmla="*/ 521162 h 538625"/>
              <a:gd name="connsiteX31" fmla="*/ 123351 w 874603"/>
              <a:gd name="connsiteY31" fmla="*/ 522750 h 538625"/>
              <a:gd name="connsiteX32" fmla="*/ 121764 w 874603"/>
              <a:gd name="connsiteY32" fmla="*/ 522750 h 538625"/>
              <a:gd name="connsiteX33" fmla="*/ 123351 w 874603"/>
              <a:gd name="connsiteY33" fmla="*/ 521162 h 538625"/>
              <a:gd name="connsiteX34" fmla="*/ 707552 w 874603"/>
              <a:gd name="connsiteY34" fmla="*/ 517988 h 538625"/>
              <a:gd name="connsiteX35" fmla="*/ 710727 w 874603"/>
              <a:gd name="connsiteY35" fmla="*/ 519575 h 538625"/>
              <a:gd name="connsiteX36" fmla="*/ 709140 w 874603"/>
              <a:gd name="connsiteY36" fmla="*/ 521163 h 538625"/>
              <a:gd name="connsiteX37" fmla="*/ 707552 w 874603"/>
              <a:gd name="connsiteY37" fmla="*/ 517988 h 538625"/>
              <a:gd name="connsiteX38" fmla="*/ 532927 w 874603"/>
              <a:gd name="connsiteY38" fmla="*/ 517987 h 538625"/>
              <a:gd name="connsiteX39" fmla="*/ 534515 w 874603"/>
              <a:gd name="connsiteY39" fmla="*/ 517987 h 538625"/>
              <a:gd name="connsiteX40" fmla="*/ 534515 w 874603"/>
              <a:gd name="connsiteY40" fmla="*/ 519575 h 538625"/>
              <a:gd name="connsiteX41" fmla="*/ 532927 w 874603"/>
              <a:gd name="connsiteY41" fmla="*/ 519575 h 538625"/>
              <a:gd name="connsiteX42" fmla="*/ 342427 w 874603"/>
              <a:gd name="connsiteY42" fmla="*/ 516400 h 538625"/>
              <a:gd name="connsiteX43" fmla="*/ 345602 w 874603"/>
              <a:gd name="connsiteY43" fmla="*/ 522750 h 538625"/>
              <a:gd name="connsiteX44" fmla="*/ 342427 w 874603"/>
              <a:gd name="connsiteY44" fmla="*/ 516400 h 538625"/>
              <a:gd name="connsiteX45" fmla="*/ 115414 w 874603"/>
              <a:gd name="connsiteY45" fmla="*/ 516400 h 538625"/>
              <a:gd name="connsiteX46" fmla="*/ 117002 w 874603"/>
              <a:gd name="connsiteY46" fmla="*/ 516400 h 538625"/>
              <a:gd name="connsiteX47" fmla="*/ 115414 w 874603"/>
              <a:gd name="connsiteY47" fmla="*/ 521163 h 538625"/>
              <a:gd name="connsiteX48" fmla="*/ 115414 w 874603"/>
              <a:gd name="connsiteY48" fmla="*/ 516400 h 538625"/>
              <a:gd name="connsiteX49" fmla="*/ 339252 w 874603"/>
              <a:gd name="connsiteY49" fmla="*/ 516399 h 538625"/>
              <a:gd name="connsiteX50" fmla="*/ 337664 w 874603"/>
              <a:gd name="connsiteY50" fmla="*/ 521162 h 538625"/>
              <a:gd name="connsiteX51" fmla="*/ 339252 w 874603"/>
              <a:gd name="connsiteY51" fmla="*/ 516399 h 538625"/>
              <a:gd name="connsiteX52" fmla="*/ 280515 w 874603"/>
              <a:gd name="connsiteY52" fmla="*/ 513225 h 538625"/>
              <a:gd name="connsiteX53" fmla="*/ 282102 w 874603"/>
              <a:gd name="connsiteY53" fmla="*/ 514812 h 538625"/>
              <a:gd name="connsiteX54" fmla="*/ 282102 w 874603"/>
              <a:gd name="connsiteY54" fmla="*/ 516400 h 538625"/>
              <a:gd name="connsiteX55" fmla="*/ 280515 w 874603"/>
              <a:gd name="connsiteY55" fmla="*/ 513225 h 538625"/>
              <a:gd name="connsiteX56" fmla="*/ 261068 w 874603"/>
              <a:gd name="connsiteY56" fmla="*/ 512233 h 538625"/>
              <a:gd name="connsiteX57" fmla="*/ 261994 w 874603"/>
              <a:gd name="connsiteY57" fmla="*/ 513225 h 538625"/>
              <a:gd name="connsiteX58" fmla="*/ 261994 w 874603"/>
              <a:gd name="connsiteY58" fmla="*/ 514813 h 538625"/>
              <a:gd name="connsiteX59" fmla="*/ 260935 w 874603"/>
              <a:gd name="connsiteY59" fmla="*/ 514813 h 538625"/>
              <a:gd name="connsiteX60" fmla="*/ 261068 w 874603"/>
              <a:gd name="connsiteY60" fmla="*/ 512233 h 538625"/>
              <a:gd name="connsiteX61" fmla="*/ 344014 w 874603"/>
              <a:gd name="connsiteY61" fmla="*/ 511637 h 538625"/>
              <a:gd name="connsiteX62" fmla="*/ 345602 w 874603"/>
              <a:gd name="connsiteY62" fmla="*/ 516400 h 538625"/>
              <a:gd name="connsiteX63" fmla="*/ 340839 w 874603"/>
              <a:gd name="connsiteY63" fmla="*/ 513225 h 538625"/>
              <a:gd name="connsiteX64" fmla="*/ 344014 w 874603"/>
              <a:gd name="connsiteY64" fmla="*/ 511637 h 538625"/>
              <a:gd name="connsiteX65" fmla="*/ 123352 w 874603"/>
              <a:gd name="connsiteY65" fmla="*/ 511637 h 538625"/>
              <a:gd name="connsiteX66" fmla="*/ 124939 w 874603"/>
              <a:gd name="connsiteY66" fmla="*/ 516400 h 538625"/>
              <a:gd name="connsiteX67" fmla="*/ 123352 w 874603"/>
              <a:gd name="connsiteY67" fmla="*/ 516400 h 538625"/>
              <a:gd name="connsiteX68" fmla="*/ 123352 w 874603"/>
              <a:gd name="connsiteY68" fmla="*/ 511637 h 538625"/>
              <a:gd name="connsiteX69" fmla="*/ 220189 w 874603"/>
              <a:gd name="connsiteY69" fmla="*/ 510050 h 538625"/>
              <a:gd name="connsiteX70" fmla="*/ 221777 w 874603"/>
              <a:gd name="connsiteY70" fmla="*/ 510050 h 538625"/>
              <a:gd name="connsiteX71" fmla="*/ 221777 w 874603"/>
              <a:gd name="connsiteY71" fmla="*/ 511638 h 538625"/>
              <a:gd name="connsiteX72" fmla="*/ 220189 w 874603"/>
              <a:gd name="connsiteY72" fmla="*/ 511638 h 538625"/>
              <a:gd name="connsiteX73" fmla="*/ 745652 w 874603"/>
              <a:gd name="connsiteY73" fmla="*/ 508462 h 538625"/>
              <a:gd name="connsiteX74" fmla="*/ 745652 w 874603"/>
              <a:gd name="connsiteY74" fmla="*/ 510050 h 538625"/>
              <a:gd name="connsiteX75" fmla="*/ 744064 w 874603"/>
              <a:gd name="connsiteY75" fmla="*/ 510050 h 538625"/>
              <a:gd name="connsiteX76" fmla="*/ 227308 w 874603"/>
              <a:gd name="connsiteY76" fmla="*/ 506169 h 538625"/>
              <a:gd name="connsiteX77" fmla="*/ 229913 w 874603"/>
              <a:gd name="connsiteY77" fmla="*/ 510755 h 538625"/>
              <a:gd name="connsiteX78" fmla="*/ 229913 w 874603"/>
              <a:gd name="connsiteY78" fmla="*/ 513578 h 538625"/>
              <a:gd name="connsiteX79" fmla="*/ 231302 w 874603"/>
              <a:gd name="connsiteY79" fmla="*/ 513578 h 538625"/>
              <a:gd name="connsiteX80" fmla="*/ 231302 w 874603"/>
              <a:gd name="connsiteY80" fmla="*/ 516400 h 538625"/>
              <a:gd name="connsiteX81" fmla="*/ 224356 w 874603"/>
              <a:gd name="connsiteY81" fmla="*/ 513578 h 538625"/>
              <a:gd name="connsiteX82" fmla="*/ 220189 w 874603"/>
              <a:gd name="connsiteY82" fmla="*/ 513578 h 538625"/>
              <a:gd name="connsiteX83" fmla="*/ 224356 w 874603"/>
              <a:gd name="connsiteY83" fmla="*/ 509344 h 538625"/>
              <a:gd name="connsiteX84" fmla="*/ 221578 w 874603"/>
              <a:gd name="connsiteY84" fmla="*/ 507933 h 538625"/>
              <a:gd name="connsiteX85" fmla="*/ 227308 w 874603"/>
              <a:gd name="connsiteY85" fmla="*/ 506169 h 538625"/>
              <a:gd name="connsiteX86" fmla="*/ 698027 w 874603"/>
              <a:gd name="connsiteY86" fmla="*/ 505287 h 538625"/>
              <a:gd name="connsiteX87" fmla="*/ 699615 w 874603"/>
              <a:gd name="connsiteY87" fmla="*/ 506875 h 538625"/>
              <a:gd name="connsiteX88" fmla="*/ 698027 w 874603"/>
              <a:gd name="connsiteY88" fmla="*/ 506875 h 538625"/>
              <a:gd name="connsiteX89" fmla="*/ 698027 w 874603"/>
              <a:gd name="connsiteY89" fmla="*/ 505287 h 538625"/>
              <a:gd name="connsiteX90" fmla="*/ 530546 w 874603"/>
              <a:gd name="connsiteY90" fmla="*/ 505287 h 538625"/>
              <a:gd name="connsiteX91" fmla="*/ 531736 w 874603"/>
              <a:gd name="connsiteY91" fmla="*/ 506610 h 538625"/>
              <a:gd name="connsiteX92" fmla="*/ 531736 w 874603"/>
              <a:gd name="connsiteY92" fmla="*/ 510579 h 538625"/>
              <a:gd name="connsiteX93" fmla="*/ 529355 w 874603"/>
              <a:gd name="connsiteY93" fmla="*/ 513225 h 538625"/>
              <a:gd name="connsiteX94" fmla="*/ 528164 w 874603"/>
              <a:gd name="connsiteY94" fmla="*/ 511902 h 538625"/>
              <a:gd name="connsiteX95" fmla="*/ 530546 w 874603"/>
              <a:gd name="connsiteY95" fmla="*/ 505287 h 538625"/>
              <a:gd name="connsiteX96" fmla="*/ 323377 w 874603"/>
              <a:gd name="connsiteY96" fmla="*/ 505287 h 538625"/>
              <a:gd name="connsiteX97" fmla="*/ 324965 w 874603"/>
              <a:gd name="connsiteY97" fmla="*/ 506875 h 538625"/>
              <a:gd name="connsiteX98" fmla="*/ 323377 w 874603"/>
              <a:gd name="connsiteY98" fmla="*/ 506875 h 538625"/>
              <a:gd name="connsiteX99" fmla="*/ 323377 w 874603"/>
              <a:gd name="connsiteY99" fmla="*/ 505287 h 538625"/>
              <a:gd name="connsiteX100" fmla="*/ 183677 w 874603"/>
              <a:gd name="connsiteY100" fmla="*/ 505287 h 538625"/>
              <a:gd name="connsiteX101" fmla="*/ 185265 w 874603"/>
              <a:gd name="connsiteY101" fmla="*/ 506875 h 538625"/>
              <a:gd name="connsiteX102" fmla="*/ 183677 w 874603"/>
              <a:gd name="connsiteY102" fmla="*/ 506875 h 538625"/>
              <a:gd name="connsiteX103" fmla="*/ 183677 w 874603"/>
              <a:gd name="connsiteY103" fmla="*/ 505287 h 538625"/>
              <a:gd name="connsiteX104" fmla="*/ 118589 w 874603"/>
              <a:gd name="connsiteY104" fmla="*/ 503700 h 538625"/>
              <a:gd name="connsiteX105" fmla="*/ 120177 w 874603"/>
              <a:gd name="connsiteY105" fmla="*/ 505287 h 538625"/>
              <a:gd name="connsiteX106" fmla="*/ 119383 w 874603"/>
              <a:gd name="connsiteY106" fmla="*/ 505287 h 538625"/>
              <a:gd name="connsiteX107" fmla="*/ 118589 w 874603"/>
              <a:gd name="connsiteY107" fmla="*/ 503700 h 538625"/>
              <a:gd name="connsiteX108" fmla="*/ 519433 w 874603"/>
              <a:gd name="connsiteY108" fmla="*/ 502113 h 538625"/>
              <a:gd name="connsiteX109" fmla="*/ 520227 w 874603"/>
              <a:gd name="connsiteY109" fmla="*/ 503700 h 538625"/>
              <a:gd name="connsiteX110" fmla="*/ 520227 w 874603"/>
              <a:gd name="connsiteY110" fmla="*/ 505288 h 538625"/>
              <a:gd name="connsiteX111" fmla="*/ 519433 w 874603"/>
              <a:gd name="connsiteY111" fmla="*/ 502113 h 538625"/>
              <a:gd name="connsiteX112" fmla="*/ 524989 w 874603"/>
              <a:gd name="connsiteY112" fmla="*/ 502112 h 538625"/>
              <a:gd name="connsiteX113" fmla="*/ 526577 w 874603"/>
              <a:gd name="connsiteY113" fmla="*/ 502112 h 538625"/>
              <a:gd name="connsiteX114" fmla="*/ 524989 w 874603"/>
              <a:gd name="connsiteY114" fmla="*/ 505287 h 538625"/>
              <a:gd name="connsiteX115" fmla="*/ 524989 w 874603"/>
              <a:gd name="connsiteY115" fmla="*/ 502112 h 538625"/>
              <a:gd name="connsiteX116" fmla="*/ 113827 w 874603"/>
              <a:gd name="connsiteY116" fmla="*/ 502112 h 538625"/>
              <a:gd name="connsiteX117" fmla="*/ 117002 w 874603"/>
              <a:gd name="connsiteY117" fmla="*/ 506875 h 538625"/>
              <a:gd name="connsiteX118" fmla="*/ 112239 w 874603"/>
              <a:gd name="connsiteY118" fmla="*/ 506875 h 538625"/>
              <a:gd name="connsiteX119" fmla="*/ 113827 w 874603"/>
              <a:gd name="connsiteY119" fmla="*/ 502112 h 538625"/>
              <a:gd name="connsiteX120" fmla="*/ 693265 w 874603"/>
              <a:gd name="connsiteY120" fmla="*/ 498937 h 538625"/>
              <a:gd name="connsiteX121" fmla="*/ 694852 w 874603"/>
              <a:gd name="connsiteY121" fmla="*/ 502112 h 538625"/>
              <a:gd name="connsiteX122" fmla="*/ 691677 w 874603"/>
              <a:gd name="connsiteY122" fmla="*/ 502112 h 538625"/>
              <a:gd name="connsiteX123" fmla="*/ 693265 w 874603"/>
              <a:gd name="connsiteY123" fmla="*/ 498937 h 538625"/>
              <a:gd name="connsiteX124" fmla="*/ 454346 w 874603"/>
              <a:gd name="connsiteY124" fmla="*/ 497350 h 538625"/>
              <a:gd name="connsiteX125" fmla="*/ 454346 w 874603"/>
              <a:gd name="connsiteY125" fmla="*/ 502113 h 538625"/>
              <a:gd name="connsiteX126" fmla="*/ 451964 w 874603"/>
              <a:gd name="connsiteY126" fmla="*/ 499731 h 538625"/>
              <a:gd name="connsiteX127" fmla="*/ 454346 w 874603"/>
              <a:gd name="connsiteY127" fmla="*/ 497350 h 538625"/>
              <a:gd name="connsiteX128" fmla="*/ 691994 w 874603"/>
              <a:gd name="connsiteY128" fmla="*/ 495127 h 538625"/>
              <a:gd name="connsiteX129" fmla="*/ 689454 w 874603"/>
              <a:gd name="connsiteY129" fmla="*/ 498937 h 538625"/>
              <a:gd name="connsiteX130" fmla="*/ 688184 w 874603"/>
              <a:gd name="connsiteY130" fmla="*/ 496397 h 538625"/>
              <a:gd name="connsiteX131" fmla="*/ 691994 w 874603"/>
              <a:gd name="connsiteY131" fmla="*/ 495127 h 538625"/>
              <a:gd name="connsiteX132" fmla="*/ 267794 w 874603"/>
              <a:gd name="connsiteY132" fmla="*/ 494753 h 538625"/>
              <a:gd name="connsiteX133" fmla="*/ 270622 w 874603"/>
              <a:gd name="connsiteY133" fmla="*/ 497571 h 538625"/>
              <a:gd name="connsiteX134" fmla="*/ 263552 w 874603"/>
              <a:gd name="connsiteY134" fmla="*/ 498979 h 538625"/>
              <a:gd name="connsiteX135" fmla="*/ 267794 w 874603"/>
              <a:gd name="connsiteY135" fmla="*/ 494753 h 538625"/>
              <a:gd name="connsiteX136" fmla="*/ 745652 w 874603"/>
              <a:gd name="connsiteY136" fmla="*/ 494175 h 538625"/>
              <a:gd name="connsiteX137" fmla="*/ 748827 w 874603"/>
              <a:gd name="connsiteY137" fmla="*/ 495762 h 538625"/>
              <a:gd name="connsiteX138" fmla="*/ 745652 w 874603"/>
              <a:gd name="connsiteY138" fmla="*/ 497350 h 538625"/>
              <a:gd name="connsiteX139" fmla="*/ 745652 w 874603"/>
              <a:gd name="connsiteY139" fmla="*/ 494175 h 538625"/>
              <a:gd name="connsiteX140" fmla="*/ 601189 w 874603"/>
              <a:gd name="connsiteY140" fmla="*/ 494175 h 538625"/>
              <a:gd name="connsiteX141" fmla="*/ 601189 w 874603"/>
              <a:gd name="connsiteY141" fmla="*/ 498938 h 538625"/>
              <a:gd name="connsiteX142" fmla="*/ 598014 w 874603"/>
              <a:gd name="connsiteY142" fmla="*/ 497747 h 538625"/>
              <a:gd name="connsiteX143" fmla="*/ 601189 w 874603"/>
              <a:gd name="connsiteY143" fmla="*/ 494175 h 538625"/>
              <a:gd name="connsiteX144" fmla="*/ 513877 w 874603"/>
              <a:gd name="connsiteY144" fmla="*/ 494175 h 538625"/>
              <a:gd name="connsiteX145" fmla="*/ 515465 w 874603"/>
              <a:gd name="connsiteY145" fmla="*/ 497350 h 538625"/>
              <a:gd name="connsiteX146" fmla="*/ 513877 w 874603"/>
              <a:gd name="connsiteY146" fmla="*/ 497350 h 538625"/>
              <a:gd name="connsiteX147" fmla="*/ 513877 w 874603"/>
              <a:gd name="connsiteY147" fmla="*/ 494175 h 538625"/>
              <a:gd name="connsiteX148" fmla="*/ 242414 w 874603"/>
              <a:gd name="connsiteY148" fmla="*/ 494175 h 538625"/>
              <a:gd name="connsiteX149" fmla="*/ 244002 w 874603"/>
              <a:gd name="connsiteY149" fmla="*/ 497747 h 538625"/>
              <a:gd name="connsiteX150" fmla="*/ 242414 w 874603"/>
              <a:gd name="connsiteY150" fmla="*/ 496556 h 538625"/>
              <a:gd name="connsiteX151" fmla="*/ 242414 w 874603"/>
              <a:gd name="connsiteY151" fmla="*/ 494175 h 538625"/>
              <a:gd name="connsiteX152" fmla="*/ 331513 w 874603"/>
              <a:gd name="connsiteY152" fmla="*/ 492719 h 538625"/>
              <a:gd name="connsiteX153" fmla="*/ 334490 w 874603"/>
              <a:gd name="connsiteY153" fmla="*/ 493381 h 538625"/>
              <a:gd name="connsiteX154" fmla="*/ 331315 w 874603"/>
              <a:gd name="connsiteY154" fmla="*/ 497350 h 538625"/>
              <a:gd name="connsiteX155" fmla="*/ 329727 w 874603"/>
              <a:gd name="connsiteY155" fmla="*/ 496027 h 538625"/>
              <a:gd name="connsiteX156" fmla="*/ 331513 w 874603"/>
              <a:gd name="connsiteY156" fmla="*/ 492719 h 538625"/>
              <a:gd name="connsiteX157" fmla="*/ 609127 w 874603"/>
              <a:gd name="connsiteY157" fmla="*/ 492587 h 538625"/>
              <a:gd name="connsiteX158" fmla="*/ 610715 w 874603"/>
              <a:gd name="connsiteY158" fmla="*/ 495762 h 538625"/>
              <a:gd name="connsiteX159" fmla="*/ 609127 w 874603"/>
              <a:gd name="connsiteY159" fmla="*/ 497350 h 538625"/>
              <a:gd name="connsiteX160" fmla="*/ 523402 w 874603"/>
              <a:gd name="connsiteY160" fmla="*/ 492587 h 538625"/>
              <a:gd name="connsiteX161" fmla="*/ 524989 w 874603"/>
              <a:gd name="connsiteY161" fmla="*/ 492587 h 538625"/>
              <a:gd name="connsiteX162" fmla="*/ 523402 w 874603"/>
              <a:gd name="connsiteY162" fmla="*/ 498937 h 538625"/>
              <a:gd name="connsiteX163" fmla="*/ 521814 w 874603"/>
              <a:gd name="connsiteY163" fmla="*/ 496397 h 538625"/>
              <a:gd name="connsiteX164" fmla="*/ 523402 w 874603"/>
              <a:gd name="connsiteY164" fmla="*/ 492587 h 538625"/>
              <a:gd name="connsiteX165" fmla="*/ 296389 w 874603"/>
              <a:gd name="connsiteY165" fmla="*/ 492587 h 538625"/>
              <a:gd name="connsiteX166" fmla="*/ 301152 w 874603"/>
              <a:gd name="connsiteY166" fmla="*/ 497350 h 538625"/>
              <a:gd name="connsiteX167" fmla="*/ 296389 w 874603"/>
              <a:gd name="connsiteY167" fmla="*/ 493778 h 538625"/>
              <a:gd name="connsiteX168" fmla="*/ 296389 w 874603"/>
              <a:gd name="connsiteY168" fmla="*/ 492587 h 538625"/>
              <a:gd name="connsiteX169" fmla="*/ 780577 w 874603"/>
              <a:gd name="connsiteY169" fmla="*/ 491000 h 538625"/>
              <a:gd name="connsiteX170" fmla="*/ 782164 w 874603"/>
              <a:gd name="connsiteY170" fmla="*/ 491000 h 538625"/>
              <a:gd name="connsiteX171" fmla="*/ 783752 w 874603"/>
              <a:gd name="connsiteY171" fmla="*/ 497350 h 538625"/>
              <a:gd name="connsiteX172" fmla="*/ 780577 w 874603"/>
              <a:gd name="connsiteY172" fmla="*/ 494810 h 538625"/>
              <a:gd name="connsiteX173" fmla="*/ 780577 w 874603"/>
              <a:gd name="connsiteY173" fmla="*/ 491000 h 538625"/>
              <a:gd name="connsiteX174" fmla="*/ 493239 w 874603"/>
              <a:gd name="connsiteY174" fmla="*/ 490999 h 538625"/>
              <a:gd name="connsiteX175" fmla="*/ 492181 w 874603"/>
              <a:gd name="connsiteY175" fmla="*/ 492587 h 538625"/>
              <a:gd name="connsiteX176" fmla="*/ 491122 w 874603"/>
              <a:gd name="connsiteY176" fmla="*/ 492587 h 538625"/>
              <a:gd name="connsiteX177" fmla="*/ 493239 w 874603"/>
              <a:gd name="connsiteY177" fmla="*/ 490999 h 538625"/>
              <a:gd name="connsiteX178" fmla="*/ 775814 w 874603"/>
              <a:gd name="connsiteY178" fmla="*/ 489412 h 538625"/>
              <a:gd name="connsiteX179" fmla="*/ 775814 w 874603"/>
              <a:gd name="connsiteY179" fmla="*/ 491000 h 538625"/>
              <a:gd name="connsiteX180" fmla="*/ 774227 w 874603"/>
              <a:gd name="connsiteY180" fmla="*/ 491000 h 538625"/>
              <a:gd name="connsiteX181" fmla="*/ 775814 w 874603"/>
              <a:gd name="connsiteY181" fmla="*/ 489412 h 538625"/>
              <a:gd name="connsiteX182" fmla="*/ 794864 w 874603"/>
              <a:gd name="connsiteY182" fmla="*/ 489412 h 538625"/>
              <a:gd name="connsiteX183" fmla="*/ 796452 w 874603"/>
              <a:gd name="connsiteY183" fmla="*/ 489412 h 538625"/>
              <a:gd name="connsiteX184" fmla="*/ 794864 w 874603"/>
              <a:gd name="connsiteY184" fmla="*/ 491000 h 538625"/>
              <a:gd name="connsiteX185" fmla="*/ 258290 w 874603"/>
              <a:gd name="connsiteY185" fmla="*/ 489412 h 538625"/>
              <a:gd name="connsiteX186" fmla="*/ 259877 w 874603"/>
              <a:gd name="connsiteY186" fmla="*/ 491000 h 538625"/>
              <a:gd name="connsiteX187" fmla="*/ 256702 w 874603"/>
              <a:gd name="connsiteY187" fmla="*/ 491000 h 538625"/>
              <a:gd name="connsiteX188" fmla="*/ 258290 w 874603"/>
              <a:gd name="connsiteY188" fmla="*/ 489412 h 538625"/>
              <a:gd name="connsiteX189" fmla="*/ 175739 w 874603"/>
              <a:gd name="connsiteY189" fmla="*/ 489412 h 538625"/>
              <a:gd name="connsiteX190" fmla="*/ 177327 w 874603"/>
              <a:gd name="connsiteY190" fmla="*/ 490999 h 538625"/>
              <a:gd name="connsiteX191" fmla="*/ 175739 w 874603"/>
              <a:gd name="connsiteY191" fmla="*/ 492587 h 538625"/>
              <a:gd name="connsiteX192" fmla="*/ 175739 w 874603"/>
              <a:gd name="connsiteY192" fmla="*/ 489412 h 538625"/>
              <a:gd name="connsiteX193" fmla="*/ 709139 w 874603"/>
              <a:gd name="connsiteY193" fmla="*/ 487825 h 538625"/>
              <a:gd name="connsiteX194" fmla="*/ 710727 w 874603"/>
              <a:gd name="connsiteY194" fmla="*/ 487825 h 538625"/>
              <a:gd name="connsiteX195" fmla="*/ 709139 w 874603"/>
              <a:gd name="connsiteY195" fmla="*/ 491000 h 538625"/>
              <a:gd name="connsiteX196" fmla="*/ 709139 w 874603"/>
              <a:gd name="connsiteY196" fmla="*/ 487825 h 538625"/>
              <a:gd name="connsiteX197" fmla="*/ 690089 w 874603"/>
              <a:gd name="connsiteY197" fmla="*/ 486237 h 538625"/>
              <a:gd name="connsiteX198" fmla="*/ 686914 w 874603"/>
              <a:gd name="connsiteY198" fmla="*/ 491000 h 538625"/>
              <a:gd name="connsiteX199" fmla="*/ 690089 w 874603"/>
              <a:gd name="connsiteY199" fmla="*/ 486237 h 538625"/>
              <a:gd name="connsiteX200" fmla="*/ 792219 w 874603"/>
              <a:gd name="connsiteY200" fmla="*/ 486237 h 538625"/>
              <a:gd name="connsiteX201" fmla="*/ 792219 w 874603"/>
              <a:gd name="connsiteY201" fmla="*/ 492587 h 538625"/>
              <a:gd name="connsiteX202" fmla="*/ 791160 w 874603"/>
              <a:gd name="connsiteY202" fmla="*/ 487824 h 538625"/>
              <a:gd name="connsiteX203" fmla="*/ 792219 w 874603"/>
              <a:gd name="connsiteY203" fmla="*/ 486237 h 538625"/>
              <a:gd name="connsiteX204" fmla="*/ 597221 w 874603"/>
              <a:gd name="connsiteY204" fmla="*/ 486237 h 538625"/>
              <a:gd name="connsiteX205" fmla="*/ 598015 w 874603"/>
              <a:gd name="connsiteY205" fmla="*/ 486237 h 538625"/>
              <a:gd name="connsiteX206" fmla="*/ 598015 w 874603"/>
              <a:gd name="connsiteY206" fmla="*/ 490999 h 538625"/>
              <a:gd name="connsiteX207" fmla="*/ 596427 w 874603"/>
              <a:gd name="connsiteY207" fmla="*/ 489412 h 538625"/>
              <a:gd name="connsiteX208" fmla="*/ 597221 w 874603"/>
              <a:gd name="connsiteY208" fmla="*/ 486237 h 538625"/>
              <a:gd name="connsiteX209" fmla="*/ 544304 w 874603"/>
              <a:gd name="connsiteY209" fmla="*/ 486237 h 538625"/>
              <a:gd name="connsiteX210" fmla="*/ 545627 w 874603"/>
              <a:gd name="connsiteY210" fmla="*/ 486237 h 538625"/>
              <a:gd name="connsiteX211" fmla="*/ 540335 w 874603"/>
              <a:gd name="connsiteY211" fmla="*/ 494174 h 538625"/>
              <a:gd name="connsiteX212" fmla="*/ 537689 w 874603"/>
              <a:gd name="connsiteY212" fmla="*/ 495762 h 538625"/>
              <a:gd name="connsiteX213" fmla="*/ 544304 w 874603"/>
              <a:gd name="connsiteY213" fmla="*/ 486237 h 538625"/>
              <a:gd name="connsiteX214" fmla="*/ 445932 w 874603"/>
              <a:gd name="connsiteY214" fmla="*/ 486237 h 538625"/>
              <a:gd name="connsiteX215" fmla="*/ 443392 w 874603"/>
              <a:gd name="connsiteY215" fmla="*/ 491000 h 538625"/>
              <a:gd name="connsiteX216" fmla="*/ 440852 w 874603"/>
              <a:gd name="connsiteY216" fmla="*/ 489412 h 538625"/>
              <a:gd name="connsiteX217" fmla="*/ 445932 w 874603"/>
              <a:gd name="connsiteY217" fmla="*/ 486237 h 538625"/>
              <a:gd name="connsiteX218" fmla="*/ 255114 w 874603"/>
              <a:gd name="connsiteY218" fmla="*/ 486237 h 538625"/>
              <a:gd name="connsiteX219" fmla="*/ 256702 w 874603"/>
              <a:gd name="connsiteY219" fmla="*/ 489412 h 538625"/>
              <a:gd name="connsiteX220" fmla="*/ 251939 w 874603"/>
              <a:gd name="connsiteY220" fmla="*/ 491000 h 538625"/>
              <a:gd name="connsiteX221" fmla="*/ 251939 w 874603"/>
              <a:gd name="connsiteY221" fmla="*/ 489412 h 538625"/>
              <a:gd name="connsiteX222" fmla="*/ 255114 w 874603"/>
              <a:gd name="connsiteY222" fmla="*/ 486237 h 538625"/>
              <a:gd name="connsiteX223" fmla="*/ 521021 w 874603"/>
              <a:gd name="connsiteY223" fmla="*/ 484650 h 538625"/>
              <a:gd name="connsiteX224" fmla="*/ 521815 w 874603"/>
              <a:gd name="connsiteY224" fmla="*/ 486238 h 538625"/>
              <a:gd name="connsiteX225" fmla="*/ 520227 w 874603"/>
              <a:gd name="connsiteY225" fmla="*/ 486238 h 538625"/>
              <a:gd name="connsiteX226" fmla="*/ 521021 w 874603"/>
              <a:gd name="connsiteY226" fmla="*/ 484650 h 538625"/>
              <a:gd name="connsiteX227" fmla="*/ 383702 w 874603"/>
              <a:gd name="connsiteY227" fmla="*/ 484650 h 538625"/>
              <a:gd name="connsiteX228" fmla="*/ 385290 w 874603"/>
              <a:gd name="connsiteY228" fmla="*/ 484650 h 538625"/>
              <a:gd name="connsiteX229" fmla="*/ 385290 w 874603"/>
              <a:gd name="connsiteY229" fmla="*/ 486237 h 538625"/>
              <a:gd name="connsiteX230" fmla="*/ 383702 w 874603"/>
              <a:gd name="connsiteY230" fmla="*/ 484650 h 538625"/>
              <a:gd name="connsiteX231" fmla="*/ 639289 w 874603"/>
              <a:gd name="connsiteY231" fmla="*/ 483062 h 538625"/>
              <a:gd name="connsiteX232" fmla="*/ 640877 w 874603"/>
              <a:gd name="connsiteY232" fmla="*/ 484650 h 538625"/>
              <a:gd name="connsiteX233" fmla="*/ 639289 w 874603"/>
              <a:gd name="connsiteY233" fmla="*/ 484650 h 538625"/>
              <a:gd name="connsiteX234" fmla="*/ 639289 w 874603"/>
              <a:gd name="connsiteY234" fmla="*/ 483062 h 538625"/>
              <a:gd name="connsiteX235" fmla="*/ 505304 w 874603"/>
              <a:gd name="connsiteY235" fmla="*/ 483062 h 538625"/>
              <a:gd name="connsiteX236" fmla="*/ 509114 w 874603"/>
              <a:gd name="connsiteY236" fmla="*/ 485602 h 538625"/>
              <a:gd name="connsiteX237" fmla="*/ 505304 w 874603"/>
              <a:gd name="connsiteY237" fmla="*/ 489412 h 538625"/>
              <a:gd name="connsiteX238" fmla="*/ 502764 w 874603"/>
              <a:gd name="connsiteY238" fmla="*/ 486872 h 538625"/>
              <a:gd name="connsiteX239" fmla="*/ 505304 w 874603"/>
              <a:gd name="connsiteY239" fmla="*/ 483062 h 538625"/>
              <a:gd name="connsiteX240" fmla="*/ 286864 w 874603"/>
              <a:gd name="connsiteY240" fmla="*/ 483062 h 538625"/>
              <a:gd name="connsiteX241" fmla="*/ 288452 w 874603"/>
              <a:gd name="connsiteY241" fmla="*/ 483062 h 538625"/>
              <a:gd name="connsiteX242" fmla="*/ 288452 w 874603"/>
              <a:gd name="connsiteY242" fmla="*/ 484650 h 538625"/>
              <a:gd name="connsiteX243" fmla="*/ 286864 w 874603"/>
              <a:gd name="connsiteY243" fmla="*/ 483062 h 538625"/>
              <a:gd name="connsiteX244" fmla="*/ 232889 w 874603"/>
              <a:gd name="connsiteY244" fmla="*/ 483062 h 538625"/>
              <a:gd name="connsiteX245" fmla="*/ 234477 w 874603"/>
              <a:gd name="connsiteY245" fmla="*/ 483062 h 538625"/>
              <a:gd name="connsiteX246" fmla="*/ 232889 w 874603"/>
              <a:gd name="connsiteY246" fmla="*/ 484650 h 538625"/>
              <a:gd name="connsiteX247" fmla="*/ 369414 w 874603"/>
              <a:gd name="connsiteY247" fmla="*/ 481475 h 538625"/>
              <a:gd name="connsiteX248" fmla="*/ 371002 w 874603"/>
              <a:gd name="connsiteY248" fmla="*/ 481475 h 538625"/>
              <a:gd name="connsiteX249" fmla="*/ 371002 w 874603"/>
              <a:gd name="connsiteY249" fmla="*/ 483063 h 538625"/>
              <a:gd name="connsiteX250" fmla="*/ 369414 w 874603"/>
              <a:gd name="connsiteY250" fmla="*/ 483063 h 538625"/>
              <a:gd name="connsiteX251" fmla="*/ 188334 w 874603"/>
              <a:gd name="connsiteY251" fmla="*/ 481475 h 538625"/>
              <a:gd name="connsiteX252" fmla="*/ 192779 w 874603"/>
              <a:gd name="connsiteY252" fmla="*/ 482836 h 538625"/>
              <a:gd name="connsiteX253" fmla="*/ 195742 w 874603"/>
              <a:gd name="connsiteY253" fmla="*/ 486918 h 538625"/>
              <a:gd name="connsiteX254" fmla="*/ 203150 w 874603"/>
              <a:gd name="connsiteY254" fmla="*/ 482836 h 538625"/>
              <a:gd name="connsiteX255" fmla="*/ 207595 w 874603"/>
              <a:gd name="connsiteY255" fmla="*/ 492361 h 538625"/>
              <a:gd name="connsiteX256" fmla="*/ 203150 w 874603"/>
              <a:gd name="connsiteY256" fmla="*/ 495082 h 538625"/>
              <a:gd name="connsiteX257" fmla="*/ 209077 w 874603"/>
              <a:gd name="connsiteY257" fmla="*/ 500525 h 538625"/>
              <a:gd name="connsiteX258" fmla="*/ 197224 w 874603"/>
              <a:gd name="connsiteY258" fmla="*/ 500525 h 538625"/>
              <a:gd name="connsiteX259" fmla="*/ 197224 w 874603"/>
              <a:gd name="connsiteY259" fmla="*/ 499164 h 538625"/>
              <a:gd name="connsiteX260" fmla="*/ 191297 w 874603"/>
              <a:gd name="connsiteY260" fmla="*/ 486918 h 538625"/>
              <a:gd name="connsiteX261" fmla="*/ 189815 w 874603"/>
              <a:gd name="connsiteY261" fmla="*/ 486918 h 538625"/>
              <a:gd name="connsiteX262" fmla="*/ 189815 w 874603"/>
              <a:gd name="connsiteY262" fmla="*/ 489639 h 538625"/>
              <a:gd name="connsiteX263" fmla="*/ 186852 w 874603"/>
              <a:gd name="connsiteY263" fmla="*/ 488278 h 538625"/>
              <a:gd name="connsiteX264" fmla="*/ 188334 w 874603"/>
              <a:gd name="connsiteY264" fmla="*/ 481475 h 538625"/>
              <a:gd name="connsiteX265" fmla="*/ 312265 w 874603"/>
              <a:gd name="connsiteY265" fmla="*/ 479887 h 538625"/>
              <a:gd name="connsiteX266" fmla="*/ 313852 w 874603"/>
              <a:gd name="connsiteY266" fmla="*/ 483062 h 538625"/>
              <a:gd name="connsiteX267" fmla="*/ 312265 w 874603"/>
              <a:gd name="connsiteY267" fmla="*/ 484650 h 538625"/>
              <a:gd name="connsiteX268" fmla="*/ 307502 w 874603"/>
              <a:gd name="connsiteY268" fmla="*/ 481475 h 538625"/>
              <a:gd name="connsiteX269" fmla="*/ 312265 w 874603"/>
              <a:gd name="connsiteY269" fmla="*/ 479887 h 538625"/>
              <a:gd name="connsiteX270" fmla="*/ 769465 w 874603"/>
              <a:gd name="connsiteY270" fmla="*/ 479887 h 538625"/>
              <a:gd name="connsiteX271" fmla="*/ 769663 w 874603"/>
              <a:gd name="connsiteY271" fmla="*/ 486485 h 538625"/>
              <a:gd name="connsiteX272" fmla="*/ 766290 w 874603"/>
              <a:gd name="connsiteY272" fmla="*/ 490999 h 538625"/>
              <a:gd name="connsiteX273" fmla="*/ 766290 w 874603"/>
              <a:gd name="connsiteY273" fmla="*/ 491000 h 538625"/>
              <a:gd name="connsiteX274" fmla="*/ 766290 w 874603"/>
              <a:gd name="connsiteY274" fmla="*/ 491000 h 538625"/>
              <a:gd name="connsiteX275" fmla="*/ 764702 w 874603"/>
              <a:gd name="connsiteY275" fmla="*/ 491000 h 538625"/>
              <a:gd name="connsiteX276" fmla="*/ 764702 w 874603"/>
              <a:gd name="connsiteY276" fmla="*/ 487825 h 538625"/>
              <a:gd name="connsiteX277" fmla="*/ 766290 w 874603"/>
              <a:gd name="connsiteY277" fmla="*/ 487825 h 538625"/>
              <a:gd name="connsiteX278" fmla="*/ 766290 w 874603"/>
              <a:gd name="connsiteY278" fmla="*/ 490999 h 538625"/>
              <a:gd name="connsiteX279" fmla="*/ 767877 w 874603"/>
              <a:gd name="connsiteY279" fmla="*/ 486832 h 538625"/>
              <a:gd name="connsiteX280" fmla="*/ 764702 w 874603"/>
              <a:gd name="connsiteY280" fmla="*/ 481276 h 538625"/>
              <a:gd name="connsiteX281" fmla="*/ 769465 w 874603"/>
              <a:gd name="connsiteY281" fmla="*/ 479887 h 538625"/>
              <a:gd name="connsiteX282" fmla="*/ 707552 w 874603"/>
              <a:gd name="connsiteY282" fmla="*/ 479887 h 538625"/>
              <a:gd name="connsiteX283" fmla="*/ 709140 w 874603"/>
              <a:gd name="connsiteY283" fmla="*/ 479887 h 538625"/>
              <a:gd name="connsiteX284" fmla="*/ 707552 w 874603"/>
              <a:gd name="connsiteY284" fmla="*/ 481475 h 538625"/>
              <a:gd name="connsiteX285" fmla="*/ 707552 w 874603"/>
              <a:gd name="connsiteY285" fmla="*/ 479887 h 538625"/>
              <a:gd name="connsiteX286" fmla="*/ 611244 w 874603"/>
              <a:gd name="connsiteY286" fmla="*/ 479887 h 538625"/>
              <a:gd name="connsiteX287" fmla="*/ 612302 w 874603"/>
              <a:gd name="connsiteY287" fmla="*/ 483062 h 538625"/>
              <a:gd name="connsiteX288" fmla="*/ 609127 w 874603"/>
              <a:gd name="connsiteY288" fmla="*/ 481475 h 538625"/>
              <a:gd name="connsiteX289" fmla="*/ 611244 w 874603"/>
              <a:gd name="connsiteY289" fmla="*/ 479887 h 538625"/>
              <a:gd name="connsiteX290" fmla="*/ 277340 w 874603"/>
              <a:gd name="connsiteY290" fmla="*/ 479887 h 538625"/>
              <a:gd name="connsiteX291" fmla="*/ 282102 w 874603"/>
              <a:gd name="connsiteY291" fmla="*/ 481342 h 538625"/>
              <a:gd name="connsiteX292" fmla="*/ 285277 w 874603"/>
              <a:gd name="connsiteY292" fmla="*/ 481342 h 538625"/>
              <a:gd name="connsiteX293" fmla="*/ 283690 w 874603"/>
              <a:gd name="connsiteY293" fmla="*/ 497350 h 538625"/>
              <a:gd name="connsiteX294" fmla="*/ 277340 w 874603"/>
              <a:gd name="connsiteY294" fmla="*/ 488618 h 538625"/>
              <a:gd name="connsiteX295" fmla="*/ 277340 w 874603"/>
              <a:gd name="connsiteY295" fmla="*/ 479887 h 538625"/>
              <a:gd name="connsiteX296" fmla="*/ 728190 w 874603"/>
              <a:gd name="connsiteY296" fmla="*/ 479729 h 538625"/>
              <a:gd name="connsiteX297" fmla="*/ 728190 w 874603"/>
              <a:gd name="connsiteY297" fmla="*/ 492588 h 538625"/>
              <a:gd name="connsiteX298" fmla="*/ 725809 w 874603"/>
              <a:gd name="connsiteY298" fmla="*/ 491159 h 538625"/>
              <a:gd name="connsiteX299" fmla="*/ 723427 w 874603"/>
              <a:gd name="connsiteY299" fmla="*/ 492588 h 538625"/>
              <a:gd name="connsiteX300" fmla="*/ 725809 w 874603"/>
              <a:gd name="connsiteY300" fmla="*/ 486873 h 538625"/>
              <a:gd name="connsiteX301" fmla="*/ 723427 w 874603"/>
              <a:gd name="connsiteY301" fmla="*/ 481157 h 538625"/>
              <a:gd name="connsiteX302" fmla="*/ 728190 w 874603"/>
              <a:gd name="connsiteY302" fmla="*/ 479729 h 538625"/>
              <a:gd name="connsiteX303" fmla="*/ 794864 w 874603"/>
              <a:gd name="connsiteY303" fmla="*/ 479570 h 538625"/>
              <a:gd name="connsiteX304" fmla="*/ 796452 w 874603"/>
              <a:gd name="connsiteY304" fmla="*/ 480840 h 538625"/>
              <a:gd name="connsiteX305" fmla="*/ 794864 w 874603"/>
              <a:gd name="connsiteY305" fmla="*/ 484650 h 538625"/>
              <a:gd name="connsiteX306" fmla="*/ 794864 w 874603"/>
              <a:gd name="connsiteY306" fmla="*/ 479570 h 538625"/>
              <a:gd name="connsiteX307" fmla="*/ 120177 w 874603"/>
              <a:gd name="connsiteY307" fmla="*/ 478300 h 538625"/>
              <a:gd name="connsiteX308" fmla="*/ 123352 w 874603"/>
              <a:gd name="connsiteY308" fmla="*/ 483063 h 538625"/>
              <a:gd name="connsiteX309" fmla="*/ 120177 w 874603"/>
              <a:gd name="connsiteY309" fmla="*/ 483063 h 538625"/>
              <a:gd name="connsiteX310" fmla="*/ 120177 w 874603"/>
              <a:gd name="connsiteY310" fmla="*/ 478300 h 538625"/>
              <a:gd name="connsiteX311" fmla="*/ 791690 w 874603"/>
              <a:gd name="connsiteY311" fmla="*/ 476712 h 538625"/>
              <a:gd name="connsiteX312" fmla="*/ 793277 w 874603"/>
              <a:gd name="connsiteY312" fmla="*/ 476712 h 538625"/>
              <a:gd name="connsiteX313" fmla="*/ 791690 w 874603"/>
              <a:gd name="connsiteY313" fmla="*/ 479887 h 538625"/>
              <a:gd name="connsiteX314" fmla="*/ 791690 w 874603"/>
              <a:gd name="connsiteY314" fmla="*/ 476712 h 538625"/>
              <a:gd name="connsiteX315" fmla="*/ 711785 w 874603"/>
              <a:gd name="connsiteY315" fmla="*/ 476712 h 538625"/>
              <a:gd name="connsiteX316" fmla="*/ 713902 w 874603"/>
              <a:gd name="connsiteY316" fmla="*/ 484650 h 538625"/>
              <a:gd name="connsiteX317" fmla="*/ 710727 w 874603"/>
              <a:gd name="connsiteY317" fmla="*/ 479887 h 538625"/>
              <a:gd name="connsiteX318" fmla="*/ 711785 w 874603"/>
              <a:gd name="connsiteY318" fmla="*/ 476712 h 538625"/>
              <a:gd name="connsiteX319" fmla="*/ 754724 w 874603"/>
              <a:gd name="connsiteY319" fmla="*/ 473537 h 538625"/>
              <a:gd name="connsiteX320" fmla="*/ 761527 w 874603"/>
              <a:gd name="connsiteY320" fmla="*/ 479887 h 538625"/>
              <a:gd name="connsiteX321" fmla="*/ 756084 w 874603"/>
              <a:gd name="connsiteY321" fmla="*/ 484650 h 538625"/>
              <a:gd name="connsiteX322" fmla="*/ 756084 w 874603"/>
              <a:gd name="connsiteY322" fmla="*/ 479887 h 538625"/>
              <a:gd name="connsiteX323" fmla="*/ 757445 w 874603"/>
              <a:gd name="connsiteY323" fmla="*/ 478300 h 538625"/>
              <a:gd name="connsiteX324" fmla="*/ 754724 w 874603"/>
              <a:gd name="connsiteY324" fmla="*/ 473537 h 538625"/>
              <a:gd name="connsiteX325" fmla="*/ 544039 w 874603"/>
              <a:gd name="connsiteY325" fmla="*/ 471950 h 538625"/>
              <a:gd name="connsiteX326" fmla="*/ 545627 w 874603"/>
              <a:gd name="connsiteY326" fmla="*/ 471950 h 538625"/>
              <a:gd name="connsiteX327" fmla="*/ 545627 w 874603"/>
              <a:gd name="connsiteY327" fmla="*/ 473538 h 538625"/>
              <a:gd name="connsiteX328" fmla="*/ 544039 w 874603"/>
              <a:gd name="connsiteY328" fmla="*/ 473538 h 538625"/>
              <a:gd name="connsiteX329" fmla="*/ 544039 w 874603"/>
              <a:gd name="connsiteY329" fmla="*/ 471950 h 538625"/>
              <a:gd name="connsiteX330" fmla="*/ 612302 w 874603"/>
              <a:gd name="connsiteY330" fmla="*/ 470362 h 538625"/>
              <a:gd name="connsiteX331" fmla="*/ 613890 w 874603"/>
              <a:gd name="connsiteY331" fmla="*/ 473537 h 538625"/>
              <a:gd name="connsiteX332" fmla="*/ 612302 w 874603"/>
              <a:gd name="connsiteY332" fmla="*/ 473537 h 538625"/>
              <a:gd name="connsiteX333" fmla="*/ 612302 w 874603"/>
              <a:gd name="connsiteY333" fmla="*/ 470362 h 538625"/>
              <a:gd name="connsiteX334" fmla="*/ 164627 w 874603"/>
              <a:gd name="connsiteY334" fmla="*/ 470362 h 538625"/>
              <a:gd name="connsiteX335" fmla="*/ 166215 w 874603"/>
              <a:gd name="connsiteY335" fmla="*/ 475125 h 538625"/>
              <a:gd name="connsiteX336" fmla="*/ 163040 w 874603"/>
              <a:gd name="connsiteY336" fmla="*/ 473934 h 538625"/>
              <a:gd name="connsiteX337" fmla="*/ 164627 w 874603"/>
              <a:gd name="connsiteY337" fmla="*/ 470362 h 538625"/>
              <a:gd name="connsiteX338" fmla="*/ 758352 w 874603"/>
              <a:gd name="connsiteY338" fmla="*/ 468775 h 538625"/>
              <a:gd name="connsiteX339" fmla="*/ 759940 w 874603"/>
              <a:gd name="connsiteY339" fmla="*/ 468775 h 538625"/>
              <a:gd name="connsiteX340" fmla="*/ 758352 w 874603"/>
              <a:gd name="connsiteY340" fmla="*/ 470363 h 538625"/>
              <a:gd name="connsiteX341" fmla="*/ 532133 w 874603"/>
              <a:gd name="connsiteY341" fmla="*/ 468775 h 538625"/>
              <a:gd name="connsiteX342" fmla="*/ 532927 w 874603"/>
              <a:gd name="connsiteY342" fmla="*/ 470892 h 538625"/>
              <a:gd name="connsiteX343" fmla="*/ 532133 w 874603"/>
              <a:gd name="connsiteY343" fmla="*/ 471950 h 538625"/>
              <a:gd name="connsiteX344" fmla="*/ 531339 w 874603"/>
              <a:gd name="connsiteY344" fmla="*/ 469833 h 538625"/>
              <a:gd name="connsiteX345" fmla="*/ 532133 w 874603"/>
              <a:gd name="connsiteY345" fmla="*/ 468775 h 538625"/>
              <a:gd name="connsiteX346" fmla="*/ 366240 w 874603"/>
              <a:gd name="connsiteY346" fmla="*/ 468775 h 538625"/>
              <a:gd name="connsiteX347" fmla="*/ 369415 w 874603"/>
              <a:gd name="connsiteY347" fmla="*/ 470164 h 538625"/>
              <a:gd name="connsiteX348" fmla="*/ 371003 w 874603"/>
              <a:gd name="connsiteY348" fmla="*/ 479888 h 538625"/>
              <a:gd name="connsiteX349" fmla="*/ 366240 w 874603"/>
              <a:gd name="connsiteY349" fmla="*/ 468775 h 538625"/>
              <a:gd name="connsiteX350" fmla="*/ 423231 w 874603"/>
              <a:gd name="connsiteY350" fmla="*/ 467187 h 538625"/>
              <a:gd name="connsiteX351" fmla="*/ 427517 w 874603"/>
              <a:gd name="connsiteY351" fmla="*/ 478829 h 538625"/>
              <a:gd name="connsiteX352" fmla="*/ 436090 w 874603"/>
              <a:gd name="connsiteY352" fmla="*/ 480284 h 538625"/>
              <a:gd name="connsiteX353" fmla="*/ 427517 w 874603"/>
              <a:gd name="connsiteY353" fmla="*/ 481739 h 538625"/>
              <a:gd name="connsiteX354" fmla="*/ 421802 w 874603"/>
              <a:gd name="connsiteY354" fmla="*/ 470097 h 538625"/>
              <a:gd name="connsiteX355" fmla="*/ 423231 w 874603"/>
              <a:gd name="connsiteY355" fmla="*/ 467187 h 538625"/>
              <a:gd name="connsiteX356" fmla="*/ 584918 w 874603"/>
              <a:gd name="connsiteY356" fmla="*/ 466923 h 538625"/>
              <a:gd name="connsiteX357" fmla="*/ 588490 w 874603"/>
              <a:gd name="connsiteY357" fmla="*/ 468246 h 538625"/>
              <a:gd name="connsiteX358" fmla="*/ 584918 w 874603"/>
              <a:gd name="connsiteY358" fmla="*/ 473538 h 538625"/>
              <a:gd name="connsiteX359" fmla="*/ 584918 w 874603"/>
              <a:gd name="connsiteY359" fmla="*/ 466923 h 538625"/>
              <a:gd name="connsiteX360" fmla="*/ 774227 w 874603"/>
              <a:gd name="connsiteY360" fmla="*/ 465600 h 538625"/>
              <a:gd name="connsiteX361" fmla="*/ 775815 w 874603"/>
              <a:gd name="connsiteY361" fmla="*/ 467187 h 538625"/>
              <a:gd name="connsiteX362" fmla="*/ 774227 w 874603"/>
              <a:gd name="connsiteY362" fmla="*/ 468775 h 538625"/>
              <a:gd name="connsiteX363" fmla="*/ 774227 w 874603"/>
              <a:gd name="connsiteY363" fmla="*/ 465600 h 538625"/>
              <a:gd name="connsiteX364" fmla="*/ 612619 w 874603"/>
              <a:gd name="connsiteY364" fmla="*/ 465600 h 538625"/>
              <a:gd name="connsiteX365" fmla="*/ 608809 w 874603"/>
              <a:gd name="connsiteY365" fmla="*/ 471950 h 538625"/>
              <a:gd name="connsiteX366" fmla="*/ 607539 w 874603"/>
              <a:gd name="connsiteY366" fmla="*/ 470680 h 538625"/>
              <a:gd name="connsiteX367" fmla="*/ 612619 w 874603"/>
              <a:gd name="connsiteY367" fmla="*/ 465600 h 538625"/>
              <a:gd name="connsiteX368" fmla="*/ 186058 w 874603"/>
              <a:gd name="connsiteY368" fmla="*/ 465600 h 538625"/>
              <a:gd name="connsiteX369" fmla="*/ 186852 w 874603"/>
              <a:gd name="connsiteY369" fmla="*/ 468775 h 538625"/>
              <a:gd name="connsiteX370" fmla="*/ 185264 w 874603"/>
              <a:gd name="connsiteY370" fmla="*/ 467187 h 538625"/>
              <a:gd name="connsiteX371" fmla="*/ 186058 w 874603"/>
              <a:gd name="connsiteY371" fmla="*/ 465600 h 538625"/>
              <a:gd name="connsiteX372" fmla="*/ 114960 w 874603"/>
              <a:gd name="connsiteY372" fmla="*/ 465600 h 538625"/>
              <a:gd name="connsiteX373" fmla="*/ 119042 w 874603"/>
              <a:gd name="connsiteY373" fmla="*/ 465600 h 538625"/>
              <a:gd name="connsiteX374" fmla="*/ 120403 w 874603"/>
              <a:gd name="connsiteY374" fmla="*/ 473935 h 538625"/>
              <a:gd name="connsiteX375" fmla="*/ 114960 w 874603"/>
              <a:gd name="connsiteY375" fmla="*/ 476713 h 538625"/>
              <a:gd name="connsiteX376" fmla="*/ 112239 w 874603"/>
              <a:gd name="connsiteY376" fmla="*/ 471156 h 538625"/>
              <a:gd name="connsiteX377" fmla="*/ 114960 w 874603"/>
              <a:gd name="connsiteY377" fmla="*/ 465600 h 538625"/>
              <a:gd name="connsiteX378" fmla="*/ 810739 w 874603"/>
              <a:gd name="connsiteY378" fmla="*/ 464012 h 538625"/>
              <a:gd name="connsiteX379" fmla="*/ 812327 w 874603"/>
              <a:gd name="connsiteY379" fmla="*/ 464012 h 538625"/>
              <a:gd name="connsiteX380" fmla="*/ 812327 w 874603"/>
              <a:gd name="connsiteY380" fmla="*/ 465600 h 538625"/>
              <a:gd name="connsiteX381" fmla="*/ 810739 w 874603"/>
              <a:gd name="connsiteY381" fmla="*/ 465600 h 538625"/>
              <a:gd name="connsiteX382" fmla="*/ 639289 w 874603"/>
              <a:gd name="connsiteY382" fmla="*/ 464012 h 538625"/>
              <a:gd name="connsiteX383" fmla="*/ 640877 w 874603"/>
              <a:gd name="connsiteY383" fmla="*/ 465600 h 538625"/>
              <a:gd name="connsiteX384" fmla="*/ 640877 w 874603"/>
              <a:gd name="connsiteY384" fmla="*/ 468775 h 538625"/>
              <a:gd name="connsiteX385" fmla="*/ 639289 w 874603"/>
              <a:gd name="connsiteY385" fmla="*/ 464012 h 538625"/>
              <a:gd name="connsiteX386" fmla="*/ 151927 w 874603"/>
              <a:gd name="connsiteY386" fmla="*/ 464012 h 538625"/>
              <a:gd name="connsiteX387" fmla="*/ 156690 w 874603"/>
              <a:gd name="connsiteY387" fmla="*/ 465600 h 538625"/>
              <a:gd name="connsiteX388" fmla="*/ 156690 w 874603"/>
              <a:gd name="connsiteY388" fmla="*/ 468775 h 538625"/>
              <a:gd name="connsiteX389" fmla="*/ 151927 w 874603"/>
              <a:gd name="connsiteY389" fmla="*/ 465600 h 538625"/>
              <a:gd name="connsiteX390" fmla="*/ 646522 w 874603"/>
              <a:gd name="connsiteY390" fmla="*/ 462425 h 538625"/>
              <a:gd name="connsiteX391" fmla="*/ 653577 w 874603"/>
              <a:gd name="connsiteY391" fmla="*/ 466592 h 538625"/>
              <a:gd name="connsiteX392" fmla="*/ 646522 w 874603"/>
              <a:gd name="connsiteY392" fmla="*/ 469371 h 538625"/>
              <a:gd name="connsiteX393" fmla="*/ 646522 w 874603"/>
              <a:gd name="connsiteY393" fmla="*/ 473538 h 538625"/>
              <a:gd name="connsiteX394" fmla="*/ 643699 w 874603"/>
              <a:gd name="connsiteY394" fmla="*/ 472149 h 538625"/>
              <a:gd name="connsiteX395" fmla="*/ 645110 w 874603"/>
              <a:gd name="connsiteY395" fmla="*/ 469371 h 538625"/>
              <a:gd name="connsiteX396" fmla="*/ 646522 w 874603"/>
              <a:gd name="connsiteY396" fmla="*/ 462425 h 538625"/>
              <a:gd name="connsiteX397" fmla="*/ 634130 w 874603"/>
              <a:gd name="connsiteY397" fmla="*/ 462425 h 538625"/>
              <a:gd name="connsiteX398" fmla="*/ 637702 w 874603"/>
              <a:gd name="connsiteY398" fmla="*/ 467188 h 538625"/>
              <a:gd name="connsiteX399" fmla="*/ 635321 w 874603"/>
              <a:gd name="connsiteY399" fmla="*/ 467188 h 538625"/>
              <a:gd name="connsiteX400" fmla="*/ 634130 w 874603"/>
              <a:gd name="connsiteY400" fmla="*/ 462425 h 538625"/>
              <a:gd name="connsiteX401" fmla="*/ 469427 w 874603"/>
              <a:gd name="connsiteY401" fmla="*/ 462425 h 538625"/>
              <a:gd name="connsiteX402" fmla="*/ 471015 w 874603"/>
              <a:gd name="connsiteY402" fmla="*/ 462425 h 538625"/>
              <a:gd name="connsiteX403" fmla="*/ 471015 w 874603"/>
              <a:gd name="connsiteY403" fmla="*/ 464013 h 538625"/>
              <a:gd name="connsiteX404" fmla="*/ 664689 w 874603"/>
              <a:gd name="connsiteY404" fmla="*/ 462226 h 538625"/>
              <a:gd name="connsiteX405" fmla="*/ 663328 w 874603"/>
              <a:gd name="connsiteY405" fmla="*/ 467783 h 538625"/>
              <a:gd name="connsiteX406" fmla="*/ 657886 w 874603"/>
              <a:gd name="connsiteY406" fmla="*/ 467783 h 538625"/>
              <a:gd name="connsiteX407" fmla="*/ 659246 w 874603"/>
              <a:gd name="connsiteY407" fmla="*/ 471950 h 538625"/>
              <a:gd name="connsiteX408" fmla="*/ 655164 w 874603"/>
              <a:gd name="connsiteY408" fmla="*/ 466393 h 538625"/>
              <a:gd name="connsiteX409" fmla="*/ 664689 w 874603"/>
              <a:gd name="connsiteY409" fmla="*/ 462226 h 538625"/>
              <a:gd name="connsiteX410" fmla="*/ 485302 w 874603"/>
              <a:gd name="connsiteY410" fmla="*/ 460837 h 538625"/>
              <a:gd name="connsiteX411" fmla="*/ 488477 w 874603"/>
              <a:gd name="connsiteY411" fmla="*/ 465599 h 538625"/>
              <a:gd name="connsiteX412" fmla="*/ 485302 w 874603"/>
              <a:gd name="connsiteY412" fmla="*/ 467187 h 538625"/>
              <a:gd name="connsiteX413" fmla="*/ 485302 w 874603"/>
              <a:gd name="connsiteY413" fmla="*/ 460837 h 538625"/>
              <a:gd name="connsiteX414" fmla="*/ 407514 w 874603"/>
              <a:gd name="connsiteY414" fmla="*/ 460837 h 538625"/>
              <a:gd name="connsiteX415" fmla="*/ 409102 w 874603"/>
              <a:gd name="connsiteY415" fmla="*/ 460837 h 538625"/>
              <a:gd name="connsiteX416" fmla="*/ 409102 w 874603"/>
              <a:gd name="connsiteY416" fmla="*/ 462425 h 538625"/>
              <a:gd name="connsiteX417" fmla="*/ 407514 w 874603"/>
              <a:gd name="connsiteY417" fmla="*/ 460837 h 538625"/>
              <a:gd name="connsiteX418" fmla="*/ 639289 w 874603"/>
              <a:gd name="connsiteY418" fmla="*/ 459250 h 538625"/>
              <a:gd name="connsiteX419" fmla="*/ 640877 w 874603"/>
              <a:gd name="connsiteY419" fmla="*/ 460837 h 538625"/>
              <a:gd name="connsiteX420" fmla="*/ 640877 w 874603"/>
              <a:gd name="connsiteY420" fmla="*/ 462425 h 538625"/>
              <a:gd name="connsiteX421" fmla="*/ 639289 w 874603"/>
              <a:gd name="connsiteY421" fmla="*/ 459250 h 538625"/>
              <a:gd name="connsiteX422" fmla="*/ 594839 w 874603"/>
              <a:gd name="connsiteY422" fmla="*/ 459250 h 538625"/>
              <a:gd name="connsiteX423" fmla="*/ 596427 w 874603"/>
              <a:gd name="connsiteY423" fmla="*/ 459250 h 538625"/>
              <a:gd name="connsiteX424" fmla="*/ 596427 w 874603"/>
              <a:gd name="connsiteY424" fmla="*/ 460838 h 538625"/>
              <a:gd name="connsiteX425" fmla="*/ 594839 w 874603"/>
              <a:gd name="connsiteY425" fmla="*/ 460838 h 538625"/>
              <a:gd name="connsiteX426" fmla="*/ 531339 w 874603"/>
              <a:gd name="connsiteY426" fmla="*/ 459250 h 538625"/>
              <a:gd name="connsiteX427" fmla="*/ 532927 w 874603"/>
              <a:gd name="connsiteY427" fmla="*/ 459250 h 538625"/>
              <a:gd name="connsiteX428" fmla="*/ 532927 w 874603"/>
              <a:gd name="connsiteY428" fmla="*/ 460838 h 538625"/>
              <a:gd name="connsiteX429" fmla="*/ 531339 w 874603"/>
              <a:gd name="connsiteY429" fmla="*/ 460838 h 538625"/>
              <a:gd name="connsiteX430" fmla="*/ 523402 w 874603"/>
              <a:gd name="connsiteY430" fmla="*/ 459250 h 538625"/>
              <a:gd name="connsiteX431" fmla="*/ 523402 w 874603"/>
              <a:gd name="connsiteY431" fmla="*/ 462822 h 538625"/>
              <a:gd name="connsiteX432" fmla="*/ 521814 w 874603"/>
              <a:gd name="connsiteY432" fmla="*/ 462822 h 538625"/>
              <a:gd name="connsiteX433" fmla="*/ 523402 w 874603"/>
              <a:gd name="connsiteY433" fmla="*/ 459250 h 538625"/>
              <a:gd name="connsiteX434" fmla="*/ 471014 w 874603"/>
              <a:gd name="connsiteY434" fmla="*/ 459250 h 538625"/>
              <a:gd name="connsiteX435" fmla="*/ 472602 w 874603"/>
              <a:gd name="connsiteY435" fmla="*/ 459250 h 538625"/>
              <a:gd name="connsiteX436" fmla="*/ 472602 w 874603"/>
              <a:gd name="connsiteY436" fmla="*/ 460838 h 538625"/>
              <a:gd name="connsiteX437" fmla="*/ 471014 w 874603"/>
              <a:gd name="connsiteY437" fmla="*/ 460838 h 538625"/>
              <a:gd name="connsiteX438" fmla="*/ 382115 w 874603"/>
              <a:gd name="connsiteY438" fmla="*/ 459250 h 538625"/>
              <a:gd name="connsiteX439" fmla="*/ 383702 w 874603"/>
              <a:gd name="connsiteY439" fmla="*/ 465600 h 538625"/>
              <a:gd name="connsiteX440" fmla="*/ 380527 w 874603"/>
              <a:gd name="connsiteY440" fmla="*/ 464013 h 538625"/>
              <a:gd name="connsiteX441" fmla="*/ 382115 w 874603"/>
              <a:gd name="connsiteY441" fmla="*/ 459250 h 538625"/>
              <a:gd name="connsiteX442" fmla="*/ 291627 w 874603"/>
              <a:gd name="connsiteY442" fmla="*/ 459250 h 538625"/>
              <a:gd name="connsiteX443" fmla="*/ 293215 w 874603"/>
              <a:gd name="connsiteY443" fmla="*/ 462425 h 538625"/>
              <a:gd name="connsiteX444" fmla="*/ 291627 w 874603"/>
              <a:gd name="connsiteY444" fmla="*/ 460837 h 538625"/>
              <a:gd name="connsiteX445" fmla="*/ 291627 w 874603"/>
              <a:gd name="connsiteY445" fmla="*/ 459250 h 538625"/>
              <a:gd name="connsiteX446" fmla="*/ 256702 w 874603"/>
              <a:gd name="connsiteY446" fmla="*/ 459250 h 538625"/>
              <a:gd name="connsiteX447" fmla="*/ 261465 w 874603"/>
              <a:gd name="connsiteY447" fmla="*/ 462822 h 538625"/>
              <a:gd name="connsiteX448" fmla="*/ 258290 w 874603"/>
              <a:gd name="connsiteY448" fmla="*/ 462822 h 538625"/>
              <a:gd name="connsiteX449" fmla="*/ 256702 w 874603"/>
              <a:gd name="connsiteY449" fmla="*/ 459250 h 538625"/>
              <a:gd name="connsiteX450" fmla="*/ 741796 w 874603"/>
              <a:gd name="connsiteY450" fmla="*/ 457662 h 538625"/>
              <a:gd name="connsiteX451" fmla="*/ 743157 w 874603"/>
              <a:gd name="connsiteY451" fmla="*/ 468775 h 538625"/>
              <a:gd name="connsiteX452" fmla="*/ 739075 w 874603"/>
              <a:gd name="connsiteY452" fmla="*/ 464608 h 538625"/>
              <a:gd name="connsiteX453" fmla="*/ 741796 w 874603"/>
              <a:gd name="connsiteY453" fmla="*/ 457662 h 538625"/>
              <a:gd name="connsiteX454" fmla="*/ 571027 w 874603"/>
              <a:gd name="connsiteY454" fmla="*/ 457662 h 538625"/>
              <a:gd name="connsiteX455" fmla="*/ 571027 w 874603"/>
              <a:gd name="connsiteY455" fmla="*/ 459250 h 538625"/>
              <a:gd name="connsiteX456" fmla="*/ 569439 w 874603"/>
              <a:gd name="connsiteY456" fmla="*/ 459250 h 538625"/>
              <a:gd name="connsiteX457" fmla="*/ 571027 w 874603"/>
              <a:gd name="connsiteY457" fmla="*/ 457662 h 538625"/>
              <a:gd name="connsiteX458" fmla="*/ 155101 w 874603"/>
              <a:gd name="connsiteY458" fmla="*/ 457662 h 538625"/>
              <a:gd name="connsiteX459" fmla="*/ 156689 w 874603"/>
              <a:gd name="connsiteY459" fmla="*/ 460837 h 538625"/>
              <a:gd name="connsiteX460" fmla="*/ 153514 w 874603"/>
              <a:gd name="connsiteY460" fmla="*/ 459779 h 538625"/>
              <a:gd name="connsiteX461" fmla="*/ 155101 w 874603"/>
              <a:gd name="connsiteY461" fmla="*/ 457662 h 538625"/>
              <a:gd name="connsiteX462" fmla="*/ 821141 w 874603"/>
              <a:gd name="connsiteY462" fmla="*/ 457170 h 538625"/>
              <a:gd name="connsiteX463" fmla="*/ 823440 w 874603"/>
              <a:gd name="connsiteY463" fmla="*/ 457662 h 538625"/>
              <a:gd name="connsiteX464" fmla="*/ 826615 w 874603"/>
              <a:gd name="connsiteY464" fmla="*/ 458343 h 538625"/>
              <a:gd name="connsiteX465" fmla="*/ 823440 w 874603"/>
              <a:gd name="connsiteY465" fmla="*/ 459704 h 538625"/>
              <a:gd name="connsiteX466" fmla="*/ 823440 w 874603"/>
              <a:gd name="connsiteY466" fmla="*/ 462425 h 538625"/>
              <a:gd name="connsiteX467" fmla="*/ 820773 w 874603"/>
              <a:gd name="connsiteY467" fmla="*/ 456329 h 538625"/>
              <a:gd name="connsiteX468" fmla="*/ 821141 w 874603"/>
              <a:gd name="connsiteY468" fmla="*/ 457170 h 538625"/>
              <a:gd name="connsiteX469" fmla="*/ 820265 w 874603"/>
              <a:gd name="connsiteY469" fmla="*/ 456982 h 538625"/>
              <a:gd name="connsiteX470" fmla="*/ 594443 w 874603"/>
              <a:gd name="connsiteY470" fmla="*/ 456075 h 538625"/>
              <a:gd name="connsiteX471" fmla="*/ 598015 w 874603"/>
              <a:gd name="connsiteY471" fmla="*/ 457133 h 538625"/>
              <a:gd name="connsiteX472" fmla="*/ 595634 w 874603"/>
              <a:gd name="connsiteY472" fmla="*/ 458192 h 538625"/>
              <a:gd name="connsiteX473" fmla="*/ 594443 w 874603"/>
              <a:gd name="connsiteY473" fmla="*/ 456075 h 538625"/>
              <a:gd name="connsiteX474" fmla="*/ 131289 w 874603"/>
              <a:gd name="connsiteY474" fmla="*/ 456075 h 538625"/>
              <a:gd name="connsiteX475" fmla="*/ 138092 w 874603"/>
              <a:gd name="connsiteY475" fmla="*/ 462690 h 538625"/>
              <a:gd name="connsiteX476" fmla="*/ 140814 w 874603"/>
              <a:gd name="connsiteY476" fmla="*/ 462690 h 538625"/>
              <a:gd name="connsiteX477" fmla="*/ 139453 w 874603"/>
              <a:gd name="connsiteY477" fmla="*/ 471950 h 538625"/>
              <a:gd name="connsiteX478" fmla="*/ 132650 w 874603"/>
              <a:gd name="connsiteY478" fmla="*/ 457398 h 538625"/>
              <a:gd name="connsiteX479" fmla="*/ 131289 w 874603"/>
              <a:gd name="connsiteY479" fmla="*/ 456075 h 538625"/>
              <a:gd name="connsiteX480" fmla="*/ 620239 w 874603"/>
              <a:gd name="connsiteY480" fmla="*/ 456074 h 538625"/>
              <a:gd name="connsiteX481" fmla="*/ 621827 w 874603"/>
              <a:gd name="connsiteY481" fmla="*/ 456074 h 538625"/>
              <a:gd name="connsiteX482" fmla="*/ 621827 w 874603"/>
              <a:gd name="connsiteY482" fmla="*/ 457662 h 538625"/>
              <a:gd name="connsiteX483" fmla="*/ 620239 w 874603"/>
              <a:gd name="connsiteY483" fmla="*/ 456074 h 538625"/>
              <a:gd name="connsiteX484" fmla="*/ 540864 w 874603"/>
              <a:gd name="connsiteY484" fmla="*/ 454487 h 538625"/>
              <a:gd name="connsiteX485" fmla="*/ 543510 w 874603"/>
              <a:gd name="connsiteY485" fmla="*/ 457208 h 538625"/>
              <a:gd name="connsiteX486" fmla="*/ 548802 w 874603"/>
              <a:gd name="connsiteY486" fmla="*/ 455848 h 538625"/>
              <a:gd name="connsiteX487" fmla="*/ 548802 w 874603"/>
              <a:gd name="connsiteY487" fmla="*/ 458569 h 538625"/>
              <a:gd name="connsiteX488" fmla="*/ 542187 w 874603"/>
              <a:gd name="connsiteY488" fmla="*/ 459930 h 538625"/>
              <a:gd name="connsiteX489" fmla="*/ 540864 w 874603"/>
              <a:gd name="connsiteY489" fmla="*/ 454487 h 538625"/>
              <a:gd name="connsiteX490" fmla="*/ 750415 w 874603"/>
              <a:gd name="connsiteY490" fmla="*/ 452900 h 538625"/>
              <a:gd name="connsiteX491" fmla="*/ 750415 w 874603"/>
              <a:gd name="connsiteY491" fmla="*/ 458343 h 538625"/>
              <a:gd name="connsiteX492" fmla="*/ 748828 w 874603"/>
              <a:gd name="connsiteY492" fmla="*/ 461064 h 538625"/>
              <a:gd name="connsiteX493" fmla="*/ 744065 w 874603"/>
              <a:gd name="connsiteY493" fmla="*/ 459704 h 538625"/>
              <a:gd name="connsiteX494" fmla="*/ 750415 w 874603"/>
              <a:gd name="connsiteY494" fmla="*/ 452900 h 538625"/>
              <a:gd name="connsiteX495" fmla="*/ 472602 w 874603"/>
              <a:gd name="connsiteY495" fmla="*/ 452900 h 538625"/>
              <a:gd name="connsiteX496" fmla="*/ 472602 w 874603"/>
              <a:gd name="connsiteY496" fmla="*/ 457662 h 538625"/>
              <a:gd name="connsiteX497" fmla="*/ 467522 w 874603"/>
              <a:gd name="connsiteY497" fmla="*/ 459250 h 538625"/>
              <a:gd name="connsiteX498" fmla="*/ 467522 w 874603"/>
              <a:gd name="connsiteY498" fmla="*/ 456075 h 538625"/>
              <a:gd name="connsiteX499" fmla="*/ 472602 w 874603"/>
              <a:gd name="connsiteY499" fmla="*/ 452900 h 538625"/>
              <a:gd name="connsiteX500" fmla="*/ 528364 w 874603"/>
              <a:gd name="connsiteY500" fmla="*/ 449129 h 538625"/>
              <a:gd name="connsiteX501" fmla="*/ 524197 w 874603"/>
              <a:gd name="connsiteY501" fmla="*/ 450518 h 538625"/>
              <a:gd name="connsiteX502" fmla="*/ 528364 w 874603"/>
              <a:gd name="connsiteY502" fmla="*/ 449129 h 538625"/>
              <a:gd name="connsiteX503" fmla="*/ 829790 w 874603"/>
              <a:gd name="connsiteY503" fmla="*/ 448137 h 538625"/>
              <a:gd name="connsiteX504" fmla="*/ 831377 w 874603"/>
              <a:gd name="connsiteY504" fmla="*/ 448137 h 538625"/>
              <a:gd name="connsiteX505" fmla="*/ 831377 w 874603"/>
              <a:gd name="connsiteY505" fmla="*/ 449725 h 538625"/>
              <a:gd name="connsiteX506" fmla="*/ 829790 w 874603"/>
              <a:gd name="connsiteY506" fmla="*/ 448137 h 538625"/>
              <a:gd name="connsiteX507" fmla="*/ 411789 w 874603"/>
              <a:gd name="connsiteY507" fmla="*/ 447849 h 538625"/>
              <a:gd name="connsiteX508" fmla="*/ 413254 w 874603"/>
              <a:gd name="connsiteY508" fmla="*/ 449148 h 538625"/>
              <a:gd name="connsiteX509" fmla="*/ 419116 w 874603"/>
              <a:gd name="connsiteY509" fmla="*/ 450447 h 538625"/>
              <a:gd name="connsiteX510" fmla="*/ 419116 w 874603"/>
              <a:gd name="connsiteY510" fmla="*/ 456941 h 538625"/>
              <a:gd name="connsiteX511" fmla="*/ 417650 w 874603"/>
              <a:gd name="connsiteY511" fmla="*/ 454343 h 538625"/>
              <a:gd name="connsiteX512" fmla="*/ 407393 w 874603"/>
              <a:gd name="connsiteY512" fmla="*/ 456941 h 538625"/>
              <a:gd name="connsiteX513" fmla="*/ 407393 w 874603"/>
              <a:gd name="connsiteY513" fmla="*/ 453044 h 538625"/>
              <a:gd name="connsiteX514" fmla="*/ 405927 w 874603"/>
              <a:gd name="connsiteY514" fmla="*/ 451746 h 538625"/>
              <a:gd name="connsiteX515" fmla="*/ 411789 w 874603"/>
              <a:gd name="connsiteY515" fmla="*/ 447849 h 538625"/>
              <a:gd name="connsiteX516" fmla="*/ 623415 w 874603"/>
              <a:gd name="connsiteY516" fmla="*/ 446550 h 538625"/>
              <a:gd name="connsiteX517" fmla="*/ 621828 w 874603"/>
              <a:gd name="connsiteY517" fmla="*/ 449725 h 538625"/>
              <a:gd name="connsiteX518" fmla="*/ 620240 w 874603"/>
              <a:gd name="connsiteY518" fmla="*/ 449725 h 538625"/>
              <a:gd name="connsiteX519" fmla="*/ 623415 w 874603"/>
              <a:gd name="connsiteY519" fmla="*/ 446550 h 538625"/>
              <a:gd name="connsiteX520" fmla="*/ 401165 w 874603"/>
              <a:gd name="connsiteY520" fmla="*/ 446550 h 538625"/>
              <a:gd name="connsiteX521" fmla="*/ 402753 w 874603"/>
              <a:gd name="connsiteY521" fmla="*/ 446550 h 538625"/>
              <a:gd name="connsiteX522" fmla="*/ 402753 w 874603"/>
              <a:gd name="connsiteY522" fmla="*/ 448138 h 538625"/>
              <a:gd name="connsiteX523" fmla="*/ 520029 w 874603"/>
              <a:gd name="connsiteY523" fmla="*/ 444962 h 538625"/>
              <a:gd name="connsiteX524" fmla="*/ 524197 w 874603"/>
              <a:gd name="connsiteY524" fmla="*/ 450518 h 538625"/>
              <a:gd name="connsiteX525" fmla="*/ 524197 w 874603"/>
              <a:gd name="connsiteY525" fmla="*/ 456075 h 538625"/>
              <a:gd name="connsiteX526" fmla="*/ 518640 w 874603"/>
              <a:gd name="connsiteY526" fmla="*/ 447740 h 538625"/>
              <a:gd name="connsiteX527" fmla="*/ 520029 w 874603"/>
              <a:gd name="connsiteY527" fmla="*/ 444962 h 538625"/>
              <a:gd name="connsiteX528" fmla="*/ 821853 w 874603"/>
              <a:gd name="connsiteY528" fmla="*/ 443375 h 538625"/>
              <a:gd name="connsiteX529" fmla="*/ 823440 w 874603"/>
              <a:gd name="connsiteY529" fmla="*/ 452900 h 538625"/>
              <a:gd name="connsiteX530" fmla="*/ 820773 w 874603"/>
              <a:gd name="connsiteY530" fmla="*/ 456329 h 538625"/>
              <a:gd name="connsiteX531" fmla="*/ 818678 w 874603"/>
              <a:gd name="connsiteY531" fmla="*/ 451539 h 538625"/>
              <a:gd name="connsiteX532" fmla="*/ 818678 w 874603"/>
              <a:gd name="connsiteY532" fmla="*/ 450179 h 538625"/>
              <a:gd name="connsiteX533" fmla="*/ 821853 w 874603"/>
              <a:gd name="connsiteY533" fmla="*/ 450179 h 538625"/>
              <a:gd name="connsiteX534" fmla="*/ 818678 w 874603"/>
              <a:gd name="connsiteY534" fmla="*/ 447457 h 538625"/>
              <a:gd name="connsiteX535" fmla="*/ 817090 w 874603"/>
              <a:gd name="connsiteY535" fmla="*/ 447457 h 538625"/>
              <a:gd name="connsiteX536" fmla="*/ 821853 w 874603"/>
              <a:gd name="connsiteY536" fmla="*/ 443375 h 538625"/>
              <a:gd name="connsiteX537" fmla="*/ 748431 w 874603"/>
              <a:gd name="connsiteY537" fmla="*/ 443375 h 538625"/>
              <a:gd name="connsiteX538" fmla="*/ 749622 w 874603"/>
              <a:gd name="connsiteY538" fmla="*/ 446947 h 538625"/>
              <a:gd name="connsiteX539" fmla="*/ 748431 w 874603"/>
              <a:gd name="connsiteY539" fmla="*/ 446947 h 538625"/>
              <a:gd name="connsiteX540" fmla="*/ 747240 w 874603"/>
              <a:gd name="connsiteY540" fmla="*/ 445756 h 538625"/>
              <a:gd name="connsiteX541" fmla="*/ 748431 w 874603"/>
              <a:gd name="connsiteY541" fmla="*/ 443375 h 538625"/>
              <a:gd name="connsiteX542" fmla="*/ 528165 w 874603"/>
              <a:gd name="connsiteY542" fmla="*/ 443375 h 538625"/>
              <a:gd name="connsiteX543" fmla="*/ 528165 w 874603"/>
              <a:gd name="connsiteY543" fmla="*/ 444963 h 538625"/>
              <a:gd name="connsiteX544" fmla="*/ 526577 w 874603"/>
              <a:gd name="connsiteY544" fmla="*/ 444963 h 538625"/>
              <a:gd name="connsiteX545" fmla="*/ 528165 w 874603"/>
              <a:gd name="connsiteY545" fmla="*/ 443375 h 538625"/>
              <a:gd name="connsiteX546" fmla="*/ 383703 w 874603"/>
              <a:gd name="connsiteY546" fmla="*/ 443110 h 538625"/>
              <a:gd name="connsiteX547" fmla="*/ 388465 w 874603"/>
              <a:gd name="connsiteY547" fmla="*/ 443110 h 538625"/>
              <a:gd name="connsiteX548" fmla="*/ 385290 w 874603"/>
              <a:gd name="connsiteY548" fmla="*/ 449725 h 538625"/>
              <a:gd name="connsiteX549" fmla="*/ 383703 w 874603"/>
              <a:gd name="connsiteY549" fmla="*/ 443110 h 538625"/>
              <a:gd name="connsiteX550" fmla="*/ 682152 w 874603"/>
              <a:gd name="connsiteY550" fmla="*/ 441787 h 538625"/>
              <a:gd name="connsiteX551" fmla="*/ 682152 w 874603"/>
              <a:gd name="connsiteY551" fmla="*/ 449725 h 538625"/>
              <a:gd name="connsiteX552" fmla="*/ 680565 w 874603"/>
              <a:gd name="connsiteY552" fmla="*/ 449725 h 538625"/>
              <a:gd name="connsiteX553" fmla="*/ 682152 w 874603"/>
              <a:gd name="connsiteY553" fmla="*/ 441787 h 538625"/>
              <a:gd name="connsiteX554" fmla="*/ 437677 w 874603"/>
              <a:gd name="connsiteY554" fmla="*/ 441787 h 538625"/>
              <a:gd name="connsiteX555" fmla="*/ 439265 w 874603"/>
              <a:gd name="connsiteY555" fmla="*/ 445359 h 538625"/>
              <a:gd name="connsiteX556" fmla="*/ 437677 w 874603"/>
              <a:gd name="connsiteY556" fmla="*/ 446550 h 538625"/>
              <a:gd name="connsiteX557" fmla="*/ 437677 w 874603"/>
              <a:gd name="connsiteY557" fmla="*/ 441787 h 538625"/>
              <a:gd name="connsiteX558" fmla="*/ 138320 w 874603"/>
              <a:gd name="connsiteY558" fmla="*/ 441787 h 538625"/>
              <a:gd name="connsiteX559" fmla="*/ 139680 w 874603"/>
              <a:gd name="connsiteY559" fmla="*/ 449951 h 538625"/>
              <a:gd name="connsiteX560" fmla="*/ 139680 w 874603"/>
              <a:gd name="connsiteY560" fmla="*/ 451312 h 538625"/>
              <a:gd name="connsiteX561" fmla="*/ 134238 w 874603"/>
              <a:gd name="connsiteY561" fmla="*/ 444508 h 538625"/>
              <a:gd name="connsiteX562" fmla="*/ 138320 w 874603"/>
              <a:gd name="connsiteY562" fmla="*/ 441787 h 538625"/>
              <a:gd name="connsiteX563" fmla="*/ 818677 w 874603"/>
              <a:gd name="connsiteY563" fmla="*/ 440200 h 538625"/>
              <a:gd name="connsiteX564" fmla="*/ 820265 w 874603"/>
              <a:gd name="connsiteY564" fmla="*/ 440200 h 538625"/>
              <a:gd name="connsiteX565" fmla="*/ 820265 w 874603"/>
              <a:gd name="connsiteY565" fmla="*/ 441788 h 538625"/>
              <a:gd name="connsiteX566" fmla="*/ 818677 w 874603"/>
              <a:gd name="connsiteY566" fmla="*/ 441788 h 538625"/>
              <a:gd name="connsiteX567" fmla="*/ 596427 w 874603"/>
              <a:gd name="connsiteY567" fmla="*/ 440200 h 538625"/>
              <a:gd name="connsiteX568" fmla="*/ 598015 w 874603"/>
              <a:gd name="connsiteY568" fmla="*/ 440200 h 538625"/>
              <a:gd name="connsiteX569" fmla="*/ 598015 w 874603"/>
              <a:gd name="connsiteY569" fmla="*/ 441788 h 538625"/>
              <a:gd name="connsiteX570" fmla="*/ 596427 w 874603"/>
              <a:gd name="connsiteY570" fmla="*/ 441788 h 538625"/>
              <a:gd name="connsiteX571" fmla="*/ 576187 w 874603"/>
              <a:gd name="connsiteY571" fmla="*/ 440200 h 538625"/>
              <a:gd name="connsiteX572" fmla="*/ 573409 w 874603"/>
              <a:gd name="connsiteY572" fmla="*/ 444529 h 538625"/>
              <a:gd name="connsiteX573" fmla="*/ 577576 w 874603"/>
              <a:gd name="connsiteY573" fmla="*/ 453189 h 538625"/>
              <a:gd name="connsiteX574" fmla="*/ 574798 w 874603"/>
              <a:gd name="connsiteY574" fmla="*/ 454632 h 538625"/>
              <a:gd name="connsiteX575" fmla="*/ 574798 w 874603"/>
              <a:gd name="connsiteY575" fmla="*/ 451745 h 538625"/>
              <a:gd name="connsiteX576" fmla="*/ 570630 w 874603"/>
              <a:gd name="connsiteY576" fmla="*/ 456075 h 538625"/>
              <a:gd name="connsiteX577" fmla="*/ 569241 w 874603"/>
              <a:gd name="connsiteY577" fmla="*/ 445973 h 538625"/>
              <a:gd name="connsiteX578" fmla="*/ 576187 w 874603"/>
              <a:gd name="connsiteY578" fmla="*/ 440200 h 538625"/>
              <a:gd name="connsiteX579" fmla="*/ 539277 w 874603"/>
              <a:gd name="connsiteY579" fmla="*/ 440200 h 538625"/>
              <a:gd name="connsiteX580" fmla="*/ 544040 w 874603"/>
              <a:gd name="connsiteY580" fmla="*/ 444962 h 538625"/>
              <a:gd name="connsiteX581" fmla="*/ 539277 w 874603"/>
              <a:gd name="connsiteY581" fmla="*/ 441787 h 538625"/>
              <a:gd name="connsiteX582" fmla="*/ 539277 w 874603"/>
              <a:gd name="connsiteY582" fmla="*/ 440200 h 538625"/>
              <a:gd name="connsiteX583" fmla="*/ 752806 w 874603"/>
              <a:gd name="connsiteY583" fmla="*/ 439812 h 538625"/>
              <a:gd name="connsiteX584" fmla="*/ 755634 w 874603"/>
              <a:gd name="connsiteY584" fmla="*/ 441221 h 538625"/>
              <a:gd name="connsiteX585" fmla="*/ 752806 w 874603"/>
              <a:gd name="connsiteY585" fmla="*/ 442630 h 538625"/>
              <a:gd name="connsiteX586" fmla="*/ 752806 w 874603"/>
              <a:gd name="connsiteY586" fmla="*/ 439812 h 538625"/>
              <a:gd name="connsiteX587" fmla="*/ 826615 w 874603"/>
              <a:gd name="connsiteY587" fmla="*/ 438612 h 538625"/>
              <a:gd name="connsiteX588" fmla="*/ 828203 w 874603"/>
              <a:gd name="connsiteY588" fmla="*/ 438612 h 538625"/>
              <a:gd name="connsiteX589" fmla="*/ 828203 w 874603"/>
              <a:gd name="connsiteY589" fmla="*/ 440200 h 538625"/>
              <a:gd name="connsiteX590" fmla="*/ 826615 w 874603"/>
              <a:gd name="connsiteY590" fmla="*/ 440200 h 538625"/>
              <a:gd name="connsiteX591" fmla="*/ 796452 w 874603"/>
              <a:gd name="connsiteY591" fmla="*/ 438612 h 538625"/>
              <a:gd name="connsiteX592" fmla="*/ 799627 w 874603"/>
              <a:gd name="connsiteY592" fmla="*/ 443374 h 538625"/>
              <a:gd name="connsiteX593" fmla="*/ 798040 w 874603"/>
              <a:gd name="connsiteY593" fmla="*/ 444962 h 538625"/>
              <a:gd name="connsiteX594" fmla="*/ 796452 w 874603"/>
              <a:gd name="connsiteY594" fmla="*/ 438612 h 538625"/>
              <a:gd name="connsiteX595" fmla="*/ 715490 w 874603"/>
              <a:gd name="connsiteY595" fmla="*/ 438612 h 538625"/>
              <a:gd name="connsiteX596" fmla="*/ 717078 w 874603"/>
              <a:gd name="connsiteY596" fmla="*/ 440200 h 538625"/>
              <a:gd name="connsiteX597" fmla="*/ 713903 w 874603"/>
              <a:gd name="connsiteY597" fmla="*/ 441787 h 538625"/>
              <a:gd name="connsiteX598" fmla="*/ 715490 w 874603"/>
              <a:gd name="connsiteY598" fmla="*/ 438612 h 538625"/>
              <a:gd name="connsiteX599" fmla="*/ 395344 w 874603"/>
              <a:gd name="connsiteY599" fmla="*/ 438612 h 538625"/>
              <a:gd name="connsiteX600" fmla="*/ 397990 w 874603"/>
              <a:gd name="connsiteY600" fmla="*/ 449725 h 538625"/>
              <a:gd name="connsiteX601" fmla="*/ 390052 w 874603"/>
              <a:gd name="connsiteY601" fmla="*/ 446947 h 538625"/>
              <a:gd name="connsiteX602" fmla="*/ 395344 w 874603"/>
              <a:gd name="connsiteY602" fmla="*/ 438612 h 538625"/>
              <a:gd name="connsiteX603" fmla="*/ 523823 w 874603"/>
              <a:gd name="connsiteY603" fmla="*/ 437211 h 538625"/>
              <a:gd name="connsiteX604" fmla="*/ 523998 w 874603"/>
              <a:gd name="connsiteY604" fmla="*/ 437223 h 538625"/>
              <a:gd name="connsiteX605" fmla="*/ 524990 w 874603"/>
              <a:gd name="connsiteY605" fmla="*/ 438612 h 538625"/>
              <a:gd name="connsiteX606" fmla="*/ 815502 w 874603"/>
              <a:gd name="connsiteY606" fmla="*/ 437025 h 538625"/>
              <a:gd name="connsiteX607" fmla="*/ 817090 w 874603"/>
              <a:gd name="connsiteY607" fmla="*/ 437025 h 538625"/>
              <a:gd name="connsiteX608" fmla="*/ 815502 w 874603"/>
              <a:gd name="connsiteY608" fmla="*/ 438613 h 538625"/>
              <a:gd name="connsiteX609" fmla="*/ 815502 w 874603"/>
              <a:gd name="connsiteY609" fmla="*/ 437025 h 538625"/>
              <a:gd name="connsiteX610" fmla="*/ 600509 w 874603"/>
              <a:gd name="connsiteY610" fmla="*/ 437025 h 538625"/>
              <a:gd name="connsiteX611" fmla="*/ 604591 w 874603"/>
              <a:gd name="connsiteY611" fmla="*/ 449725 h 538625"/>
              <a:gd name="connsiteX612" fmla="*/ 601870 w 874603"/>
              <a:gd name="connsiteY612" fmla="*/ 446903 h 538625"/>
              <a:gd name="connsiteX613" fmla="*/ 596427 w 874603"/>
              <a:gd name="connsiteY613" fmla="*/ 446903 h 538625"/>
              <a:gd name="connsiteX614" fmla="*/ 600509 w 874603"/>
              <a:gd name="connsiteY614" fmla="*/ 438436 h 538625"/>
              <a:gd name="connsiteX615" fmla="*/ 600509 w 874603"/>
              <a:gd name="connsiteY615" fmla="*/ 437025 h 538625"/>
              <a:gd name="connsiteX616" fmla="*/ 431962 w 874603"/>
              <a:gd name="connsiteY616" fmla="*/ 437025 h 538625"/>
              <a:gd name="connsiteX617" fmla="*/ 434502 w 874603"/>
              <a:gd name="connsiteY617" fmla="*/ 444963 h 538625"/>
              <a:gd name="connsiteX618" fmla="*/ 433232 w 874603"/>
              <a:gd name="connsiteY618" fmla="*/ 444963 h 538625"/>
              <a:gd name="connsiteX619" fmla="*/ 431962 w 874603"/>
              <a:gd name="connsiteY619" fmla="*/ 437025 h 538625"/>
              <a:gd name="connsiteX620" fmla="*/ 523667 w 874603"/>
              <a:gd name="connsiteY620" fmla="*/ 437025 h 538625"/>
              <a:gd name="connsiteX621" fmla="*/ 523823 w 874603"/>
              <a:gd name="connsiteY621" fmla="*/ 437211 h 538625"/>
              <a:gd name="connsiteX622" fmla="*/ 523631 w 874603"/>
              <a:gd name="connsiteY622" fmla="*/ 437199 h 538625"/>
              <a:gd name="connsiteX623" fmla="*/ 521021 w 874603"/>
              <a:gd name="connsiteY623" fmla="*/ 437025 h 538625"/>
              <a:gd name="connsiteX624" fmla="*/ 523631 w 874603"/>
              <a:gd name="connsiteY624" fmla="*/ 437199 h 538625"/>
              <a:gd name="connsiteX625" fmla="*/ 522344 w 874603"/>
              <a:gd name="connsiteY625" fmla="*/ 443375 h 538625"/>
              <a:gd name="connsiteX626" fmla="*/ 517052 w 874603"/>
              <a:gd name="connsiteY626" fmla="*/ 441787 h 538625"/>
              <a:gd name="connsiteX627" fmla="*/ 521021 w 874603"/>
              <a:gd name="connsiteY627" fmla="*/ 437025 h 538625"/>
              <a:gd name="connsiteX628" fmla="*/ 608175 w 874603"/>
              <a:gd name="connsiteY628" fmla="*/ 435438 h 538625"/>
              <a:gd name="connsiteX629" fmla="*/ 609445 w 874603"/>
              <a:gd name="connsiteY629" fmla="*/ 437025 h 538625"/>
              <a:gd name="connsiteX630" fmla="*/ 608175 w 874603"/>
              <a:gd name="connsiteY630" fmla="*/ 443375 h 538625"/>
              <a:gd name="connsiteX631" fmla="*/ 604365 w 874603"/>
              <a:gd name="connsiteY631" fmla="*/ 438613 h 538625"/>
              <a:gd name="connsiteX632" fmla="*/ 608175 w 874603"/>
              <a:gd name="connsiteY632" fmla="*/ 435438 h 538625"/>
              <a:gd name="connsiteX633" fmla="*/ 701996 w 874603"/>
              <a:gd name="connsiteY633" fmla="*/ 433850 h 538625"/>
              <a:gd name="connsiteX634" fmla="*/ 703385 w 874603"/>
              <a:gd name="connsiteY634" fmla="*/ 438246 h 538625"/>
              <a:gd name="connsiteX635" fmla="*/ 704774 w 874603"/>
              <a:gd name="connsiteY635" fmla="*/ 435315 h 538625"/>
              <a:gd name="connsiteX636" fmla="*/ 703385 w 874603"/>
              <a:gd name="connsiteY636" fmla="*/ 449969 h 538625"/>
              <a:gd name="connsiteX637" fmla="*/ 704774 w 874603"/>
              <a:gd name="connsiteY637" fmla="*/ 451435 h 538625"/>
              <a:gd name="connsiteX638" fmla="*/ 706163 w 874603"/>
              <a:gd name="connsiteY638" fmla="*/ 449969 h 538625"/>
              <a:gd name="connsiteX639" fmla="*/ 706163 w 874603"/>
              <a:gd name="connsiteY639" fmla="*/ 452900 h 538625"/>
              <a:gd name="connsiteX640" fmla="*/ 703385 w 874603"/>
              <a:gd name="connsiteY640" fmla="*/ 451435 h 538625"/>
              <a:gd name="connsiteX641" fmla="*/ 707552 w 874603"/>
              <a:gd name="connsiteY641" fmla="*/ 455831 h 538625"/>
              <a:gd name="connsiteX642" fmla="*/ 706163 w 874603"/>
              <a:gd name="connsiteY642" fmla="*/ 464623 h 538625"/>
              <a:gd name="connsiteX643" fmla="*/ 703385 w 874603"/>
              <a:gd name="connsiteY643" fmla="*/ 471950 h 538625"/>
              <a:gd name="connsiteX644" fmla="*/ 701996 w 874603"/>
              <a:gd name="connsiteY644" fmla="*/ 471950 h 538625"/>
              <a:gd name="connsiteX645" fmla="*/ 699218 w 874603"/>
              <a:gd name="connsiteY645" fmla="*/ 466088 h 538625"/>
              <a:gd name="connsiteX646" fmla="*/ 692272 w 874603"/>
              <a:gd name="connsiteY646" fmla="*/ 463158 h 538625"/>
              <a:gd name="connsiteX647" fmla="*/ 693662 w 874603"/>
              <a:gd name="connsiteY647" fmla="*/ 455831 h 538625"/>
              <a:gd name="connsiteX648" fmla="*/ 688105 w 874603"/>
              <a:gd name="connsiteY648" fmla="*/ 449969 h 538625"/>
              <a:gd name="connsiteX649" fmla="*/ 686716 w 874603"/>
              <a:gd name="connsiteY649" fmla="*/ 451435 h 538625"/>
              <a:gd name="connsiteX650" fmla="*/ 685327 w 874603"/>
              <a:gd name="connsiteY650" fmla="*/ 448504 h 538625"/>
              <a:gd name="connsiteX651" fmla="*/ 693662 w 874603"/>
              <a:gd name="connsiteY651" fmla="*/ 449969 h 538625"/>
              <a:gd name="connsiteX652" fmla="*/ 697829 w 874603"/>
              <a:gd name="connsiteY652" fmla="*/ 445573 h 538625"/>
              <a:gd name="connsiteX653" fmla="*/ 696440 w 874603"/>
              <a:gd name="connsiteY653" fmla="*/ 438246 h 538625"/>
              <a:gd name="connsiteX654" fmla="*/ 701996 w 874603"/>
              <a:gd name="connsiteY654" fmla="*/ 433850 h 538625"/>
              <a:gd name="connsiteX655" fmla="*/ 548009 w 874603"/>
              <a:gd name="connsiteY655" fmla="*/ 433850 h 538625"/>
              <a:gd name="connsiteX656" fmla="*/ 549199 w 874603"/>
              <a:gd name="connsiteY656" fmla="*/ 440200 h 538625"/>
              <a:gd name="connsiteX657" fmla="*/ 546818 w 874603"/>
              <a:gd name="connsiteY657" fmla="*/ 441788 h 538625"/>
              <a:gd name="connsiteX658" fmla="*/ 548009 w 874603"/>
              <a:gd name="connsiteY658" fmla="*/ 433850 h 538625"/>
              <a:gd name="connsiteX659" fmla="*/ 578965 w 874603"/>
              <a:gd name="connsiteY659" fmla="*/ 432262 h 538625"/>
              <a:gd name="connsiteX660" fmla="*/ 580553 w 874603"/>
              <a:gd name="connsiteY660" fmla="*/ 432262 h 538625"/>
              <a:gd name="connsiteX661" fmla="*/ 580553 w 874603"/>
              <a:gd name="connsiteY661" fmla="*/ 433850 h 538625"/>
              <a:gd name="connsiteX662" fmla="*/ 802802 w 874603"/>
              <a:gd name="connsiteY662" fmla="*/ 430675 h 538625"/>
              <a:gd name="connsiteX663" fmla="*/ 803596 w 874603"/>
              <a:gd name="connsiteY663" fmla="*/ 433056 h 538625"/>
              <a:gd name="connsiteX664" fmla="*/ 802802 w 874603"/>
              <a:gd name="connsiteY664" fmla="*/ 435438 h 538625"/>
              <a:gd name="connsiteX665" fmla="*/ 802802 w 874603"/>
              <a:gd name="connsiteY665" fmla="*/ 430675 h 538625"/>
              <a:gd name="connsiteX666" fmla="*/ 605952 w 874603"/>
              <a:gd name="connsiteY666" fmla="*/ 430675 h 538625"/>
              <a:gd name="connsiteX667" fmla="*/ 612302 w 874603"/>
              <a:gd name="connsiteY667" fmla="*/ 432792 h 538625"/>
              <a:gd name="connsiteX668" fmla="*/ 605952 w 874603"/>
              <a:gd name="connsiteY668" fmla="*/ 432792 h 538625"/>
              <a:gd name="connsiteX669" fmla="*/ 605952 w 874603"/>
              <a:gd name="connsiteY669" fmla="*/ 430675 h 538625"/>
              <a:gd name="connsiteX670" fmla="*/ 433232 w 874603"/>
              <a:gd name="connsiteY670" fmla="*/ 430278 h 538625"/>
              <a:gd name="connsiteX671" fmla="*/ 431962 w 874603"/>
              <a:gd name="connsiteY671" fmla="*/ 434446 h 538625"/>
              <a:gd name="connsiteX672" fmla="*/ 434502 w 874603"/>
              <a:gd name="connsiteY672" fmla="*/ 435835 h 538625"/>
              <a:gd name="connsiteX673" fmla="*/ 429422 w 874603"/>
              <a:gd name="connsiteY673" fmla="*/ 437224 h 538625"/>
              <a:gd name="connsiteX674" fmla="*/ 428152 w 874603"/>
              <a:gd name="connsiteY674" fmla="*/ 438613 h 538625"/>
              <a:gd name="connsiteX675" fmla="*/ 433232 w 874603"/>
              <a:gd name="connsiteY675" fmla="*/ 430278 h 538625"/>
              <a:gd name="connsiteX676" fmla="*/ 536102 w 874603"/>
              <a:gd name="connsiteY676" fmla="*/ 429087 h 538625"/>
              <a:gd name="connsiteX677" fmla="*/ 536102 w 874603"/>
              <a:gd name="connsiteY677" fmla="*/ 430675 h 538625"/>
              <a:gd name="connsiteX678" fmla="*/ 532927 w 874603"/>
              <a:gd name="connsiteY678" fmla="*/ 430675 h 538625"/>
              <a:gd name="connsiteX679" fmla="*/ 536102 w 874603"/>
              <a:gd name="connsiteY679" fmla="*/ 429087 h 538625"/>
              <a:gd name="connsiteX680" fmla="*/ 542469 w 874603"/>
              <a:gd name="connsiteY680" fmla="*/ 426077 h 538625"/>
              <a:gd name="connsiteX681" fmla="*/ 543058 w 874603"/>
              <a:gd name="connsiteY681" fmla="*/ 426664 h 538625"/>
              <a:gd name="connsiteX682" fmla="*/ 542116 w 874603"/>
              <a:gd name="connsiteY682" fmla="*/ 427133 h 538625"/>
              <a:gd name="connsiteX683" fmla="*/ 810740 w 874603"/>
              <a:gd name="connsiteY683" fmla="*/ 425912 h 538625"/>
              <a:gd name="connsiteX684" fmla="*/ 812327 w 874603"/>
              <a:gd name="connsiteY684" fmla="*/ 427499 h 538625"/>
              <a:gd name="connsiteX685" fmla="*/ 809152 w 874603"/>
              <a:gd name="connsiteY685" fmla="*/ 429087 h 538625"/>
              <a:gd name="connsiteX686" fmla="*/ 810740 w 874603"/>
              <a:gd name="connsiteY686" fmla="*/ 425912 h 538625"/>
              <a:gd name="connsiteX687" fmla="*/ 544944 w 874603"/>
              <a:gd name="connsiteY687" fmla="*/ 425725 h 538625"/>
              <a:gd name="connsiteX688" fmla="*/ 544944 w 874603"/>
              <a:gd name="connsiteY688" fmla="*/ 428542 h 538625"/>
              <a:gd name="connsiteX689" fmla="*/ 543058 w 874603"/>
              <a:gd name="connsiteY689" fmla="*/ 426664 h 538625"/>
              <a:gd name="connsiteX690" fmla="*/ 828732 w 874603"/>
              <a:gd name="connsiteY690" fmla="*/ 421150 h 538625"/>
              <a:gd name="connsiteX691" fmla="*/ 829790 w 874603"/>
              <a:gd name="connsiteY691" fmla="*/ 421150 h 538625"/>
              <a:gd name="connsiteX692" fmla="*/ 829790 w 874603"/>
              <a:gd name="connsiteY692" fmla="*/ 424325 h 538625"/>
              <a:gd name="connsiteX693" fmla="*/ 828732 w 874603"/>
              <a:gd name="connsiteY693" fmla="*/ 421150 h 538625"/>
              <a:gd name="connsiteX694" fmla="*/ 528165 w 874603"/>
              <a:gd name="connsiteY694" fmla="*/ 419562 h 538625"/>
              <a:gd name="connsiteX695" fmla="*/ 528165 w 874603"/>
              <a:gd name="connsiteY695" fmla="*/ 427500 h 538625"/>
              <a:gd name="connsiteX696" fmla="*/ 523402 w 874603"/>
              <a:gd name="connsiteY696" fmla="*/ 423531 h 538625"/>
              <a:gd name="connsiteX697" fmla="*/ 528165 w 874603"/>
              <a:gd name="connsiteY697" fmla="*/ 419562 h 538625"/>
              <a:gd name="connsiteX698" fmla="*/ 841696 w 874603"/>
              <a:gd name="connsiteY698" fmla="*/ 417975 h 538625"/>
              <a:gd name="connsiteX699" fmla="*/ 842490 w 874603"/>
              <a:gd name="connsiteY699" fmla="*/ 419033 h 538625"/>
              <a:gd name="connsiteX700" fmla="*/ 842490 w 874603"/>
              <a:gd name="connsiteY700" fmla="*/ 421150 h 538625"/>
              <a:gd name="connsiteX701" fmla="*/ 841696 w 874603"/>
              <a:gd name="connsiteY701" fmla="*/ 417975 h 538625"/>
              <a:gd name="connsiteX702" fmla="*/ 520227 w 874603"/>
              <a:gd name="connsiteY702" fmla="*/ 417975 h 538625"/>
              <a:gd name="connsiteX703" fmla="*/ 523402 w 874603"/>
              <a:gd name="connsiteY703" fmla="*/ 419033 h 538625"/>
              <a:gd name="connsiteX704" fmla="*/ 521285 w 874603"/>
              <a:gd name="connsiteY704" fmla="*/ 421150 h 538625"/>
              <a:gd name="connsiteX705" fmla="*/ 520227 w 874603"/>
              <a:gd name="connsiteY705" fmla="*/ 417975 h 538625"/>
              <a:gd name="connsiteX706" fmla="*/ 807565 w 874603"/>
              <a:gd name="connsiteY706" fmla="*/ 405275 h 538625"/>
              <a:gd name="connsiteX707" fmla="*/ 809153 w 874603"/>
              <a:gd name="connsiteY707" fmla="*/ 408450 h 538625"/>
              <a:gd name="connsiteX708" fmla="*/ 807565 w 874603"/>
              <a:gd name="connsiteY708" fmla="*/ 408450 h 538625"/>
              <a:gd name="connsiteX709" fmla="*/ 807565 w 874603"/>
              <a:gd name="connsiteY709" fmla="*/ 405275 h 538625"/>
              <a:gd name="connsiteX710" fmla="*/ 844531 w 874603"/>
              <a:gd name="connsiteY710" fmla="*/ 393898 h 538625"/>
              <a:gd name="connsiteX711" fmla="*/ 844531 w 874603"/>
              <a:gd name="connsiteY711" fmla="*/ 397867 h 538625"/>
              <a:gd name="connsiteX712" fmla="*/ 837727 w 874603"/>
              <a:gd name="connsiteY712" fmla="*/ 395221 h 538625"/>
              <a:gd name="connsiteX713" fmla="*/ 841809 w 874603"/>
              <a:gd name="connsiteY713" fmla="*/ 396544 h 538625"/>
              <a:gd name="connsiteX714" fmla="*/ 844531 w 874603"/>
              <a:gd name="connsiteY714" fmla="*/ 393898 h 538625"/>
              <a:gd name="connsiteX715" fmla="*/ 831377 w 874603"/>
              <a:gd name="connsiteY715" fmla="*/ 392575 h 538625"/>
              <a:gd name="connsiteX716" fmla="*/ 832965 w 874603"/>
              <a:gd name="connsiteY716" fmla="*/ 394162 h 538625"/>
              <a:gd name="connsiteX717" fmla="*/ 831377 w 874603"/>
              <a:gd name="connsiteY717" fmla="*/ 395750 h 538625"/>
              <a:gd name="connsiteX718" fmla="*/ 831377 w 874603"/>
              <a:gd name="connsiteY718" fmla="*/ 392575 h 538625"/>
              <a:gd name="connsiteX719" fmla="*/ 826615 w 874603"/>
              <a:gd name="connsiteY719" fmla="*/ 392575 h 538625"/>
              <a:gd name="connsiteX720" fmla="*/ 826615 w 874603"/>
              <a:gd name="connsiteY720" fmla="*/ 395750 h 538625"/>
              <a:gd name="connsiteX721" fmla="*/ 823440 w 874603"/>
              <a:gd name="connsiteY721" fmla="*/ 395750 h 538625"/>
              <a:gd name="connsiteX722" fmla="*/ 826615 w 874603"/>
              <a:gd name="connsiteY722" fmla="*/ 392575 h 538625"/>
              <a:gd name="connsiteX723" fmla="*/ 842490 w 874603"/>
              <a:gd name="connsiteY723" fmla="*/ 389400 h 538625"/>
              <a:gd name="connsiteX724" fmla="*/ 844078 w 874603"/>
              <a:gd name="connsiteY724" fmla="*/ 390988 h 538625"/>
              <a:gd name="connsiteX725" fmla="*/ 842490 w 874603"/>
              <a:gd name="connsiteY725" fmla="*/ 390988 h 538625"/>
              <a:gd name="connsiteX726" fmla="*/ 842490 w 874603"/>
              <a:gd name="connsiteY726" fmla="*/ 389400 h 538625"/>
              <a:gd name="connsiteX727" fmla="*/ 840902 w 874603"/>
              <a:gd name="connsiteY727" fmla="*/ 384637 h 538625"/>
              <a:gd name="connsiteX728" fmla="*/ 844077 w 874603"/>
              <a:gd name="connsiteY728" fmla="*/ 385431 h 538625"/>
              <a:gd name="connsiteX729" fmla="*/ 840902 w 874603"/>
              <a:gd name="connsiteY729" fmla="*/ 386225 h 538625"/>
              <a:gd name="connsiteX730" fmla="*/ 840902 w 874603"/>
              <a:gd name="connsiteY730" fmla="*/ 384637 h 538625"/>
              <a:gd name="connsiteX731" fmla="*/ 4687 w 874603"/>
              <a:gd name="connsiteY731" fmla="*/ 349712 h 538625"/>
              <a:gd name="connsiteX732" fmla="*/ 6076 w 874603"/>
              <a:gd name="connsiteY732" fmla="*/ 360084 h 538625"/>
              <a:gd name="connsiteX733" fmla="*/ 6076 w 874603"/>
              <a:gd name="connsiteY733" fmla="*/ 361565 h 538625"/>
              <a:gd name="connsiteX734" fmla="*/ 4687 w 874603"/>
              <a:gd name="connsiteY734" fmla="*/ 360084 h 538625"/>
              <a:gd name="connsiteX735" fmla="*/ 3297 w 874603"/>
              <a:gd name="connsiteY735" fmla="*/ 371937 h 538625"/>
              <a:gd name="connsiteX736" fmla="*/ 519 w 874603"/>
              <a:gd name="connsiteY736" fmla="*/ 370455 h 538625"/>
              <a:gd name="connsiteX737" fmla="*/ 1908 w 874603"/>
              <a:gd name="connsiteY737" fmla="*/ 354157 h 538625"/>
              <a:gd name="connsiteX738" fmla="*/ 4687 w 874603"/>
              <a:gd name="connsiteY738" fmla="*/ 349712 h 538625"/>
              <a:gd name="connsiteX739" fmla="*/ 850163 w 874603"/>
              <a:gd name="connsiteY739" fmla="*/ 321137 h 538625"/>
              <a:gd name="connsiteX740" fmla="*/ 856778 w 874603"/>
              <a:gd name="connsiteY740" fmla="*/ 329796 h 538625"/>
              <a:gd name="connsiteX741" fmla="*/ 855455 w 874603"/>
              <a:gd name="connsiteY741" fmla="*/ 335569 h 538625"/>
              <a:gd name="connsiteX742" fmla="*/ 850163 w 874603"/>
              <a:gd name="connsiteY742" fmla="*/ 329796 h 538625"/>
              <a:gd name="connsiteX743" fmla="*/ 848840 w 874603"/>
              <a:gd name="connsiteY743" fmla="*/ 326910 h 538625"/>
              <a:gd name="connsiteX744" fmla="*/ 850163 w 874603"/>
              <a:gd name="connsiteY744" fmla="*/ 321137 h 538625"/>
              <a:gd name="connsiteX745" fmla="*/ 840505 w 874603"/>
              <a:gd name="connsiteY745" fmla="*/ 317698 h 538625"/>
              <a:gd name="connsiteX746" fmla="*/ 841895 w 874603"/>
              <a:gd name="connsiteY746" fmla="*/ 321667 h 538625"/>
              <a:gd name="connsiteX747" fmla="*/ 848840 w 874603"/>
              <a:gd name="connsiteY747" fmla="*/ 320344 h 538625"/>
              <a:gd name="connsiteX748" fmla="*/ 847451 w 874603"/>
              <a:gd name="connsiteY748" fmla="*/ 321667 h 538625"/>
              <a:gd name="connsiteX749" fmla="*/ 847451 w 874603"/>
              <a:gd name="connsiteY749" fmla="*/ 322990 h 538625"/>
              <a:gd name="connsiteX750" fmla="*/ 837727 w 874603"/>
              <a:gd name="connsiteY750" fmla="*/ 320344 h 538625"/>
              <a:gd name="connsiteX751" fmla="*/ 840505 w 874603"/>
              <a:gd name="connsiteY751" fmla="*/ 317698 h 538625"/>
              <a:gd name="connsiteX752" fmla="*/ 15614 w 874603"/>
              <a:gd name="connsiteY752" fmla="*/ 311612 h 538625"/>
              <a:gd name="connsiteX753" fmla="*/ 15614 w 874603"/>
              <a:gd name="connsiteY753" fmla="*/ 318859 h 538625"/>
              <a:gd name="connsiteX754" fmla="*/ 12650 w 874603"/>
              <a:gd name="connsiteY754" fmla="*/ 333354 h 538625"/>
              <a:gd name="connsiteX755" fmla="*/ 9687 w 874603"/>
              <a:gd name="connsiteY755" fmla="*/ 333354 h 538625"/>
              <a:gd name="connsiteX756" fmla="*/ 8205 w 874603"/>
              <a:gd name="connsiteY756" fmla="*/ 339152 h 538625"/>
              <a:gd name="connsiteX757" fmla="*/ 9687 w 874603"/>
              <a:gd name="connsiteY757" fmla="*/ 344950 h 538625"/>
              <a:gd name="connsiteX758" fmla="*/ 5242 w 874603"/>
              <a:gd name="connsiteY758" fmla="*/ 343500 h 538625"/>
              <a:gd name="connsiteX759" fmla="*/ 3760 w 874603"/>
              <a:gd name="connsiteY759" fmla="*/ 337703 h 538625"/>
              <a:gd name="connsiteX760" fmla="*/ 8205 w 874603"/>
              <a:gd name="connsiteY760" fmla="*/ 321758 h 538625"/>
              <a:gd name="connsiteX761" fmla="*/ 12650 w 874603"/>
              <a:gd name="connsiteY761" fmla="*/ 314511 h 538625"/>
              <a:gd name="connsiteX762" fmla="*/ 15614 w 874603"/>
              <a:gd name="connsiteY762" fmla="*/ 311612 h 538625"/>
              <a:gd name="connsiteX763" fmla="*/ 16990 w 874603"/>
              <a:gd name="connsiteY763" fmla="*/ 306850 h 538625"/>
              <a:gd name="connsiteX764" fmla="*/ 18578 w 874603"/>
              <a:gd name="connsiteY764" fmla="*/ 306850 h 538625"/>
              <a:gd name="connsiteX765" fmla="*/ 18578 w 874603"/>
              <a:gd name="connsiteY765" fmla="*/ 308438 h 538625"/>
              <a:gd name="connsiteX766" fmla="*/ 16990 w 874603"/>
              <a:gd name="connsiteY766" fmla="*/ 306850 h 538625"/>
              <a:gd name="connsiteX767" fmla="*/ 847054 w 874603"/>
              <a:gd name="connsiteY767" fmla="*/ 303675 h 538625"/>
              <a:gd name="connsiteX768" fmla="*/ 855389 w 874603"/>
              <a:gd name="connsiteY768" fmla="*/ 310730 h 538625"/>
              <a:gd name="connsiteX769" fmla="*/ 855389 w 874603"/>
              <a:gd name="connsiteY769" fmla="*/ 314964 h 538625"/>
              <a:gd name="connsiteX770" fmla="*/ 849833 w 874603"/>
              <a:gd name="connsiteY770" fmla="*/ 316375 h 538625"/>
              <a:gd name="connsiteX771" fmla="*/ 847054 w 874603"/>
              <a:gd name="connsiteY771" fmla="*/ 306497 h 538625"/>
              <a:gd name="connsiteX772" fmla="*/ 847054 w 874603"/>
              <a:gd name="connsiteY772" fmla="*/ 303675 h 538625"/>
              <a:gd name="connsiteX773" fmla="*/ 858365 w 874603"/>
              <a:gd name="connsiteY773" fmla="*/ 295737 h 538625"/>
              <a:gd name="connsiteX774" fmla="*/ 858365 w 874603"/>
              <a:gd name="connsiteY774" fmla="*/ 298912 h 538625"/>
              <a:gd name="connsiteX775" fmla="*/ 856777 w 874603"/>
              <a:gd name="connsiteY775" fmla="*/ 297324 h 538625"/>
              <a:gd name="connsiteX776" fmla="*/ 858365 w 874603"/>
              <a:gd name="connsiteY776" fmla="*/ 295737 h 538625"/>
              <a:gd name="connsiteX777" fmla="*/ 17466 w 874603"/>
              <a:gd name="connsiteY777" fmla="*/ 285711 h 538625"/>
              <a:gd name="connsiteX778" fmla="*/ 18895 w 874603"/>
              <a:gd name="connsiteY778" fmla="*/ 289721 h 538625"/>
              <a:gd name="connsiteX779" fmla="*/ 16038 w 874603"/>
              <a:gd name="connsiteY779" fmla="*/ 299079 h 538625"/>
              <a:gd name="connsiteX780" fmla="*/ 10322 w 874603"/>
              <a:gd name="connsiteY780" fmla="*/ 308437 h 538625"/>
              <a:gd name="connsiteX781" fmla="*/ 10322 w 874603"/>
              <a:gd name="connsiteY781" fmla="*/ 300416 h 538625"/>
              <a:gd name="connsiteX782" fmla="*/ 11751 w 874603"/>
              <a:gd name="connsiteY782" fmla="*/ 299079 h 538625"/>
              <a:gd name="connsiteX783" fmla="*/ 10322 w 874603"/>
              <a:gd name="connsiteY783" fmla="*/ 289721 h 538625"/>
              <a:gd name="connsiteX784" fmla="*/ 17466 w 874603"/>
              <a:gd name="connsiteY784" fmla="*/ 285711 h 538625"/>
              <a:gd name="connsiteX785" fmla="*/ 871065 w 874603"/>
              <a:gd name="connsiteY785" fmla="*/ 173500 h 538625"/>
              <a:gd name="connsiteX786" fmla="*/ 871065 w 874603"/>
              <a:gd name="connsiteY786" fmla="*/ 178263 h 538625"/>
              <a:gd name="connsiteX787" fmla="*/ 869477 w 874603"/>
              <a:gd name="connsiteY787" fmla="*/ 178263 h 538625"/>
              <a:gd name="connsiteX788" fmla="*/ 870112 w 874603"/>
              <a:gd name="connsiteY788" fmla="*/ 162387 h 538625"/>
              <a:gd name="connsiteX789" fmla="*/ 868842 w 874603"/>
              <a:gd name="connsiteY789" fmla="*/ 163748 h 538625"/>
              <a:gd name="connsiteX790" fmla="*/ 870112 w 874603"/>
              <a:gd name="connsiteY790" fmla="*/ 170551 h 538625"/>
              <a:gd name="connsiteX791" fmla="*/ 866302 w 874603"/>
              <a:gd name="connsiteY791" fmla="*/ 165108 h 538625"/>
              <a:gd name="connsiteX792" fmla="*/ 870112 w 874603"/>
              <a:gd name="connsiteY792" fmla="*/ 162387 h 538625"/>
              <a:gd name="connsiteX793" fmla="*/ 852241 w 874603"/>
              <a:gd name="connsiteY793" fmla="*/ 149363 h 538625"/>
              <a:gd name="connsiteX794" fmla="*/ 854237 w 874603"/>
              <a:gd name="connsiteY794" fmla="*/ 151501 h 538625"/>
              <a:gd name="connsiteX795" fmla="*/ 851697 w 874603"/>
              <a:gd name="connsiteY795" fmla="*/ 152862 h 538625"/>
              <a:gd name="connsiteX796" fmla="*/ 852360 w 874603"/>
              <a:gd name="connsiteY796" fmla="*/ 148602 h 538625"/>
              <a:gd name="connsiteX797" fmla="*/ 852241 w 874603"/>
              <a:gd name="connsiteY797" fmla="*/ 149363 h 538625"/>
              <a:gd name="connsiteX798" fmla="*/ 851697 w 874603"/>
              <a:gd name="connsiteY798" fmla="*/ 148780 h 538625"/>
              <a:gd name="connsiteX799" fmla="*/ 852967 w 874603"/>
              <a:gd name="connsiteY799" fmla="*/ 144698 h 538625"/>
              <a:gd name="connsiteX800" fmla="*/ 856777 w 874603"/>
              <a:gd name="connsiteY800" fmla="*/ 147419 h 538625"/>
              <a:gd name="connsiteX801" fmla="*/ 852360 w 874603"/>
              <a:gd name="connsiteY801" fmla="*/ 148602 h 538625"/>
              <a:gd name="connsiteX802" fmla="*/ 861342 w 874603"/>
              <a:gd name="connsiteY802" fmla="*/ 141115 h 538625"/>
              <a:gd name="connsiteX803" fmla="*/ 863128 w 874603"/>
              <a:gd name="connsiteY803" fmla="*/ 143655 h 538625"/>
              <a:gd name="connsiteX804" fmla="*/ 863128 w 874603"/>
              <a:gd name="connsiteY804" fmla="*/ 144925 h 538625"/>
              <a:gd name="connsiteX805" fmla="*/ 858365 w 874603"/>
              <a:gd name="connsiteY805" fmla="*/ 142385 h 538625"/>
              <a:gd name="connsiteX806" fmla="*/ 861342 w 874603"/>
              <a:gd name="connsiteY806" fmla="*/ 141115 h 538625"/>
              <a:gd name="connsiteX807" fmla="*/ 858365 w 874603"/>
              <a:gd name="connsiteY807" fmla="*/ 136987 h 538625"/>
              <a:gd name="connsiteX808" fmla="*/ 858365 w 874603"/>
              <a:gd name="connsiteY808" fmla="*/ 140162 h 538625"/>
              <a:gd name="connsiteX809" fmla="*/ 858365 w 874603"/>
              <a:gd name="connsiteY809" fmla="*/ 136987 h 538625"/>
              <a:gd name="connsiteX810" fmla="*/ 30692 w 874603"/>
              <a:gd name="connsiteY810" fmla="*/ 136808 h 538625"/>
              <a:gd name="connsiteX811" fmla="*/ 37794 w 874603"/>
              <a:gd name="connsiteY811" fmla="*/ 141031 h 538625"/>
              <a:gd name="connsiteX812" fmla="*/ 37794 w 874603"/>
              <a:gd name="connsiteY812" fmla="*/ 159332 h 538625"/>
              <a:gd name="connsiteX813" fmla="*/ 30692 w 874603"/>
              <a:gd name="connsiteY813" fmla="*/ 172002 h 538625"/>
              <a:gd name="connsiteX814" fmla="*/ 30692 w 874603"/>
              <a:gd name="connsiteY814" fmla="*/ 193119 h 538625"/>
              <a:gd name="connsiteX815" fmla="*/ 30692 w 874603"/>
              <a:gd name="connsiteY815" fmla="*/ 211420 h 538625"/>
              <a:gd name="connsiteX816" fmla="*/ 30692 w 874603"/>
              <a:gd name="connsiteY816" fmla="*/ 217051 h 538625"/>
              <a:gd name="connsiteX817" fmla="*/ 27852 w 874603"/>
              <a:gd name="connsiteY817" fmla="*/ 232537 h 538625"/>
              <a:gd name="connsiteX818" fmla="*/ 29272 w 874603"/>
              <a:gd name="connsiteY818" fmla="*/ 240984 h 538625"/>
              <a:gd name="connsiteX819" fmla="*/ 25011 w 874603"/>
              <a:gd name="connsiteY819" fmla="*/ 248023 h 538625"/>
              <a:gd name="connsiteX820" fmla="*/ 26431 w 874603"/>
              <a:gd name="connsiteY820" fmla="*/ 256469 h 538625"/>
              <a:gd name="connsiteX821" fmla="*/ 22170 w 874603"/>
              <a:gd name="connsiteY821" fmla="*/ 270547 h 538625"/>
              <a:gd name="connsiteX822" fmla="*/ 20749 w 874603"/>
              <a:gd name="connsiteY822" fmla="*/ 283217 h 538625"/>
              <a:gd name="connsiteX823" fmla="*/ 17909 w 874603"/>
              <a:gd name="connsiteY823" fmla="*/ 280402 h 538625"/>
              <a:gd name="connsiteX824" fmla="*/ 13647 w 874603"/>
              <a:gd name="connsiteY824" fmla="*/ 281809 h 538625"/>
              <a:gd name="connsiteX825" fmla="*/ 13647 w 874603"/>
              <a:gd name="connsiteY825" fmla="*/ 270547 h 538625"/>
              <a:gd name="connsiteX826" fmla="*/ 17909 w 874603"/>
              <a:gd name="connsiteY826" fmla="*/ 267732 h 538625"/>
              <a:gd name="connsiteX827" fmla="*/ 16488 w 874603"/>
              <a:gd name="connsiteY827" fmla="*/ 252246 h 538625"/>
              <a:gd name="connsiteX828" fmla="*/ 20749 w 874603"/>
              <a:gd name="connsiteY828" fmla="*/ 226906 h 538625"/>
              <a:gd name="connsiteX829" fmla="*/ 22170 w 874603"/>
              <a:gd name="connsiteY829" fmla="*/ 226906 h 538625"/>
              <a:gd name="connsiteX830" fmla="*/ 25011 w 874603"/>
              <a:gd name="connsiteY830" fmla="*/ 219867 h 538625"/>
              <a:gd name="connsiteX831" fmla="*/ 17909 w 874603"/>
              <a:gd name="connsiteY831" fmla="*/ 207197 h 538625"/>
              <a:gd name="connsiteX832" fmla="*/ 17909 w 874603"/>
              <a:gd name="connsiteY832" fmla="*/ 164963 h 538625"/>
              <a:gd name="connsiteX833" fmla="*/ 22170 w 874603"/>
              <a:gd name="connsiteY833" fmla="*/ 149478 h 538625"/>
              <a:gd name="connsiteX834" fmla="*/ 30692 w 874603"/>
              <a:gd name="connsiteY834" fmla="*/ 136808 h 538625"/>
              <a:gd name="connsiteX835" fmla="*/ 856777 w 874603"/>
              <a:gd name="connsiteY835" fmla="*/ 132225 h 538625"/>
              <a:gd name="connsiteX836" fmla="*/ 859952 w 874603"/>
              <a:gd name="connsiteY836" fmla="*/ 133019 h 538625"/>
              <a:gd name="connsiteX837" fmla="*/ 856777 w 874603"/>
              <a:gd name="connsiteY837" fmla="*/ 133019 h 538625"/>
              <a:gd name="connsiteX838" fmla="*/ 856777 w 874603"/>
              <a:gd name="connsiteY838" fmla="*/ 132225 h 538625"/>
              <a:gd name="connsiteX839" fmla="*/ 859952 w 874603"/>
              <a:gd name="connsiteY839" fmla="*/ 125874 h 538625"/>
              <a:gd name="connsiteX840" fmla="*/ 859952 w 874603"/>
              <a:gd name="connsiteY840" fmla="*/ 127462 h 538625"/>
              <a:gd name="connsiteX841" fmla="*/ 856777 w 874603"/>
              <a:gd name="connsiteY841" fmla="*/ 127462 h 538625"/>
              <a:gd name="connsiteX842" fmla="*/ 859952 w 874603"/>
              <a:gd name="connsiteY842" fmla="*/ 125874 h 538625"/>
              <a:gd name="connsiteX843" fmla="*/ 780578 w 874603"/>
              <a:gd name="connsiteY843" fmla="*/ 122700 h 538625"/>
              <a:gd name="connsiteX844" fmla="*/ 783753 w 874603"/>
              <a:gd name="connsiteY844" fmla="*/ 126782 h 538625"/>
              <a:gd name="connsiteX845" fmla="*/ 786928 w 874603"/>
              <a:gd name="connsiteY845" fmla="*/ 125421 h 538625"/>
              <a:gd name="connsiteX846" fmla="*/ 783753 w 874603"/>
              <a:gd name="connsiteY846" fmla="*/ 132225 h 538625"/>
              <a:gd name="connsiteX847" fmla="*/ 778990 w 874603"/>
              <a:gd name="connsiteY847" fmla="*/ 128143 h 538625"/>
              <a:gd name="connsiteX848" fmla="*/ 782165 w 874603"/>
              <a:gd name="connsiteY848" fmla="*/ 125421 h 538625"/>
              <a:gd name="connsiteX849" fmla="*/ 780578 w 874603"/>
              <a:gd name="connsiteY849" fmla="*/ 122700 h 538625"/>
              <a:gd name="connsiteX850" fmla="*/ 858365 w 874603"/>
              <a:gd name="connsiteY850" fmla="*/ 121112 h 538625"/>
              <a:gd name="connsiteX851" fmla="*/ 859953 w 874603"/>
              <a:gd name="connsiteY851" fmla="*/ 122699 h 538625"/>
              <a:gd name="connsiteX852" fmla="*/ 858365 w 874603"/>
              <a:gd name="connsiteY852" fmla="*/ 124287 h 538625"/>
              <a:gd name="connsiteX853" fmla="*/ 858365 w 874603"/>
              <a:gd name="connsiteY853" fmla="*/ 121112 h 538625"/>
              <a:gd name="connsiteX854" fmla="*/ 796641 w 874603"/>
              <a:gd name="connsiteY854" fmla="*/ 120026 h 538625"/>
              <a:gd name="connsiteX855" fmla="*/ 796641 w 874603"/>
              <a:gd name="connsiteY855" fmla="*/ 125661 h 538625"/>
              <a:gd name="connsiteX856" fmla="*/ 796641 w 874603"/>
              <a:gd name="connsiteY856" fmla="*/ 120026 h 538625"/>
              <a:gd name="connsiteX857" fmla="*/ 796452 w 874603"/>
              <a:gd name="connsiteY857" fmla="*/ 114762 h 538625"/>
              <a:gd name="connsiteX858" fmla="*/ 799627 w 874603"/>
              <a:gd name="connsiteY858" fmla="*/ 119525 h 538625"/>
              <a:gd name="connsiteX859" fmla="*/ 796452 w 874603"/>
              <a:gd name="connsiteY859" fmla="*/ 119525 h 538625"/>
              <a:gd name="connsiteX860" fmla="*/ 796452 w 874603"/>
              <a:gd name="connsiteY860" fmla="*/ 114762 h 538625"/>
              <a:gd name="connsiteX861" fmla="*/ 842490 w 874603"/>
              <a:gd name="connsiteY861" fmla="*/ 105237 h 538625"/>
              <a:gd name="connsiteX862" fmla="*/ 842490 w 874603"/>
              <a:gd name="connsiteY862" fmla="*/ 106825 h 538625"/>
              <a:gd name="connsiteX863" fmla="*/ 840902 w 874603"/>
              <a:gd name="connsiteY863" fmla="*/ 106825 h 538625"/>
              <a:gd name="connsiteX864" fmla="*/ 842490 w 874603"/>
              <a:gd name="connsiteY864" fmla="*/ 105237 h 538625"/>
              <a:gd name="connsiteX865" fmla="*/ 778990 w 874603"/>
              <a:gd name="connsiteY865" fmla="*/ 105237 h 538625"/>
              <a:gd name="connsiteX866" fmla="*/ 780578 w 874603"/>
              <a:gd name="connsiteY866" fmla="*/ 105237 h 538625"/>
              <a:gd name="connsiteX867" fmla="*/ 780578 w 874603"/>
              <a:gd name="connsiteY867" fmla="*/ 106825 h 538625"/>
              <a:gd name="connsiteX868" fmla="*/ 778990 w 874603"/>
              <a:gd name="connsiteY868" fmla="*/ 106825 h 538625"/>
              <a:gd name="connsiteX869" fmla="*/ 799401 w 874603"/>
              <a:gd name="connsiteY869" fmla="*/ 103650 h 538625"/>
              <a:gd name="connsiteX870" fmla="*/ 806204 w 874603"/>
              <a:gd name="connsiteY870" fmla="*/ 107732 h 538625"/>
              <a:gd name="connsiteX871" fmla="*/ 806204 w 874603"/>
              <a:gd name="connsiteY871" fmla="*/ 106371 h 538625"/>
              <a:gd name="connsiteX872" fmla="*/ 807565 w 874603"/>
              <a:gd name="connsiteY872" fmla="*/ 106371 h 538625"/>
              <a:gd name="connsiteX873" fmla="*/ 804844 w 874603"/>
              <a:gd name="connsiteY873" fmla="*/ 110454 h 538625"/>
              <a:gd name="connsiteX874" fmla="*/ 800762 w 874603"/>
              <a:gd name="connsiteY874" fmla="*/ 107732 h 538625"/>
              <a:gd name="connsiteX875" fmla="*/ 800762 w 874603"/>
              <a:gd name="connsiteY875" fmla="*/ 113175 h 538625"/>
              <a:gd name="connsiteX876" fmla="*/ 799401 w 874603"/>
              <a:gd name="connsiteY876" fmla="*/ 103650 h 538625"/>
              <a:gd name="connsiteX877" fmla="*/ 593252 w 874603"/>
              <a:gd name="connsiteY877" fmla="*/ 100475 h 538625"/>
              <a:gd name="connsiteX878" fmla="*/ 594840 w 874603"/>
              <a:gd name="connsiteY878" fmla="*/ 100475 h 538625"/>
              <a:gd name="connsiteX879" fmla="*/ 594840 w 874603"/>
              <a:gd name="connsiteY879" fmla="*/ 103650 h 538625"/>
              <a:gd name="connsiteX880" fmla="*/ 593252 w 874603"/>
              <a:gd name="connsiteY880" fmla="*/ 103650 h 538625"/>
              <a:gd name="connsiteX881" fmla="*/ 789525 w 874603"/>
              <a:gd name="connsiteY881" fmla="*/ 98887 h 538625"/>
              <a:gd name="connsiteX882" fmla="*/ 792411 w 874603"/>
              <a:gd name="connsiteY882" fmla="*/ 103216 h 538625"/>
              <a:gd name="connsiteX883" fmla="*/ 795298 w 874603"/>
              <a:gd name="connsiteY883" fmla="*/ 101773 h 538625"/>
              <a:gd name="connsiteX884" fmla="*/ 790968 w 874603"/>
              <a:gd name="connsiteY884" fmla="*/ 113319 h 538625"/>
              <a:gd name="connsiteX885" fmla="*/ 785195 w 874603"/>
              <a:gd name="connsiteY885" fmla="*/ 114762 h 538625"/>
              <a:gd name="connsiteX886" fmla="*/ 788082 w 874603"/>
              <a:gd name="connsiteY886" fmla="*/ 104660 h 538625"/>
              <a:gd name="connsiteX887" fmla="*/ 789525 w 874603"/>
              <a:gd name="connsiteY887" fmla="*/ 106103 h 538625"/>
              <a:gd name="connsiteX888" fmla="*/ 790968 w 874603"/>
              <a:gd name="connsiteY888" fmla="*/ 104660 h 538625"/>
              <a:gd name="connsiteX889" fmla="*/ 789525 w 874603"/>
              <a:gd name="connsiteY889" fmla="*/ 98887 h 538625"/>
              <a:gd name="connsiteX890" fmla="*/ 785340 w 874603"/>
              <a:gd name="connsiteY890" fmla="*/ 98887 h 538625"/>
              <a:gd name="connsiteX891" fmla="*/ 786927 w 874603"/>
              <a:gd name="connsiteY891" fmla="*/ 102856 h 538625"/>
              <a:gd name="connsiteX892" fmla="*/ 785340 w 874603"/>
              <a:gd name="connsiteY892" fmla="*/ 106825 h 538625"/>
              <a:gd name="connsiteX893" fmla="*/ 783752 w 874603"/>
              <a:gd name="connsiteY893" fmla="*/ 104179 h 538625"/>
              <a:gd name="connsiteX894" fmla="*/ 785340 w 874603"/>
              <a:gd name="connsiteY894" fmla="*/ 98887 h 538625"/>
              <a:gd name="connsiteX895" fmla="*/ 774227 w 874603"/>
              <a:gd name="connsiteY895" fmla="*/ 97300 h 538625"/>
              <a:gd name="connsiteX896" fmla="*/ 772640 w 874603"/>
              <a:gd name="connsiteY896" fmla="*/ 98888 h 538625"/>
              <a:gd name="connsiteX897" fmla="*/ 771052 w 874603"/>
              <a:gd name="connsiteY897" fmla="*/ 98888 h 538625"/>
              <a:gd name="connsiteX898" fmla="*/ 774227 w 874603"/>
              <a:gd name="connsiteY898" fmla="*/ 97300 h 538625"/>
              <a:gd name="connsiteX899" fmla="*/ 777402 w 874603"/>
              <a:gd name="connsiteY899" fmla="*/ 95712 h 538625"/>
              <a:gd name="connsiteX900" fmla="*/ 780577 w 874603"/>
              <a:gd name="connsiteY900" fmla="*/ 98887 h 538625"/>
              <a:gd name="connsiteX901" fmla="*/ 777402 w 874603"/>
              <a:gd name="connsiteY901" fmla="*/ 100475 h 538625"/>
              <a:gd name="connsiteX902" fmla="*/ 777402 w 874603"/>
              <a:gd name="connsiteY902" fmla="*/ 95712 h 538625"/>
              <a:gd name="connsiteX903" fmla="*/ 424398 w 874603"/>
              <a:gd name="connsiteY903" fmla="*/ 93964 h 538625"/>
              <a:gd name="connsiteX904" fmla="*/ 424751 w 874603"/>
              <a:gd name="connsiteY904" fmla="*/ 94669 h 538625"/>
              <a:gd name="connsiteX905" fmla="*/ 424186 w 874603"/>
              <a:gd name="connsiteY905" fmla="*/ 95232 h 538625"/>
              <a:gd name="connsiteX906" fmla="*/ 423337 w 874603"/>
              <a:gd name="connsiteY906" fmla="*/ 91851 h 538625"/>
              <a:gd name="connsiteX907" fmla="*/ 424751 w 874603"/>
              <a:gd name="connsiteY907" fmla="*/ 91851 h 538625"/>
              <a:gd name="connsiteX908" fmla="*/ 424398 w 874603"/>
              <a:gd name="connsiteY908" fmla="*/ 93964 h 538625"/>
              <a:gd name="connsiteX909" fmla="*/ 585315 w 874603"/>
              <a:gd name="connsiteY909" fmla="*/ 83012 h 538625"/>
              <a:gd name="connsiteX910" fmla="*/ 586903 w 874603"/>
              <a:gd name="connsiteY910" fmla="*/ 84599 h 538625"/>
              <a:gd name="connsiteX911" fmla="*/ 586903 w 874603"/>
              <a:gd name="connsiteY911" fmla="*/ 86187 h 538625"/>
              <a:gd name="connsiteX912" fmla="*/ 585315 w 874603"/>
              <a:gd name="connsiteY912" fmla="*/ 83012 h 538625"/>
              <a:gd name="connsiteX913" fmla="*/ 766063 w 874603"/>
              <a:gd name="connsiteY913" fmla="*/ 82695 h 538625"/>
              <a:gd name="connsiteX914" fmla="*/ 768784 w 874603"/>
              <a:gd name="connsiteY914" fmla="*/ 85235 h 538625"/>
              <a:gd name="connsiteX915" fmla="*/ 774227 w 874603"/>
              <a:gd name="connsiteY915" fmla="*/ 89045 h 538625"/>
              <a:gd name="connsiteX916" fmla="*/ 772866 w 874603"/>
              <a:gd name="connsiteY916" fmla="*/ 94125 h 538625"/>
              <a:gd name="connsiteX917" fmla="*/ 767424 w 874603"/>
              <a:gd name="connsiteY917" fmla="*/ 90315 h 538625"/>
              <a:gd name="connsiteX918" fmla="*/ 766063 w 874603"/>
              <a:gd name="connsiteY918" fmla="*/ 82695 h 538625"/>
              <a:gd name="connsiteX919" fmla="*/ 547215 w 874603"/>
              <a:gd name="connsiteY919" fmla="*/ 81425 h 538625"/>
              <a:gd name="connsiteX920" fmla="*/ 548802 w 874603"/>
              <a:gd name="connsiteY920" fmla="*/ 81425 h 538625"/>
              <a:gd name="connsiteX921" fmla="*/ 545627 w 874603"/>
              <a:gd name="connsiteY921" fmla="*/ 84600 h 538625"/>
              <a:gd name="connsiteX922" fmla="*/ 547215 w 874603"/>
              <a:gd name="connsiteY922" fmla="*/ 81425 h 538625"/>
              <a:gd name="connsiteX923" fmla="*/ 428549 w 874603"/>
              <a:gd name="connsiteY923" fmla="*/ 81425 h 538625"/>
              <a:gd name="connsiteX924" fmla="*/ 427359 w 874603"/>
              <a:gd name="connsiteY924" fmla="*/ 90950 h 538625"/>
              <a:gd name="connsiteX925" fmla="*/ 426168 w 874603"/>
              <a:gd name="connsiteY925" fmla="*/ 90950 h 538625"/>
              <a:gd name="connsiteX926" fmla="*/ 428549 w 874603"/>
              <a:gd name="connsiteY926" fmla="*/ 81425 h 538625"/>
              <a:gd name="connsiteX927" fmla="*/ 812327 w 874603"/>
              <a:gd name="connsiteY927" fmla="*/ 79837 h 538625"/>
              <a:gd name="connsiteX928" fmla="*/ 812327 w 874603"/>
              <a:gd name="connsiteY928" fmla="*/ 83409 h 538625"/>
              <a:gd name="connsiteX929" fmla="*/ 813915 w 874603"/>
              <a:gd name="connsiteY929" fmla="*/ 83409 h 538625"/>
              <a:gd name="connsiteX930" fmla="*/ 815502 w 874603"/>
              <a:gd name="connsiteY930" fmla="*/ 84600 h 538625"/>
              <a:gd name="connsiteX931" fmla="*/ 809641 w 874603"/>
              <a:gd name="connsiteY931" fmla="*/ 83501 h 538625"/>
              <a:gd name="connsiteX932" fmla="*/ 810740 w 874603"/>
              <a:gd name="connsiteY932" fmla="*/ 84600 h 538625"/>
              <a:gd name="connsiteX933" fmla="*/ 809153 w 874603"/>
              <a:gd name="connsiteY933" fmla="*/ 92538 h 538625"/>
              <a:gd name="connsiteX934" fmla="*/ 807565 w 874603"/>
              <a:gd name="connsiteY934" fmla="*/ 87775 h 538625"/>
              <a:gd name="connsiteX935" fmla="*/ 804390 w 874603"/>
              <a:gd name="connsiteY935" fmla="*/ 83013 h 538625"/>
              <a:gd name="connsiteX936" fmla="*/ 807565 w 874603"/>
              <a:gd name="connsiteY936" fmla="*/ 81425 h 538625"/>
              <a:gd name="connsiteX937" fmla="*/ 809339 w 874603"/>
              <a:gd name="connsiteY937" fmla="*/ 83199 h 538625"/>
              <a:gd name="connsiteX938" fmla="*/ 552014 w 874603"/>
              <a:gd name="connsiteY938" fmla="*/ 78703 h 538625"/>
              <a:gd name="connsiteX939" fmla="*/ 552297 w 874603"/>
              <a:gd name="connsiteY939" fmla="*/ 78891 h 538625"/>
              <a:gd name="connsiteX940" fmla="*/ 552014 w 874603"/>
              <a:gd name="connsiteY940" fmla="*/ 79173 h 538625"/>
              <a:gd name="connsiteX941" fmla="*/ 550600 w 874603"/>
              <a:gd name="connsiteY941" fmla="*/ 77764 h 538625"/>
              <a:gd name="connsiteX942" fmla="*/ 552014 w 874603"/>
              <a:gd name="connsiteY942" fmla="*/ 77764 h 538625"/>
              <a:gd name="connsiteX943" fmla="*/ 552014 w 874603"/>
              <a:gd name="connsiteY943" fmla="*/ 78703 h 538625"/>
              <a:gd name="connsiteX944" fmla="*/ 836234 w 874603"/>
              <a:gd name="connsiteY944" fmla="*/ 73538 h 538625"/>
              <a:gd name="connsiteX945" fmla="*/ 843304 w 874603"/>
              <a:gd name="connsiteY945" fmla="*/ 84808 h 538625"/>
              <a:gd name="connsiteX946" fmla="*/ 853203 w 874603"/>
              <a:gd name="connsiteY946" fmla="*/ 103121 h 538625"/>
              <a:gd name="connsiteX947" fmla="*/ 848961 w 874603"/>
              <a:gd name="connsiteY947" fmla="*/ 105939 h 538625"/>
              <a:gd name="connsiteX948" fmla="*/ 848961 w 874603"/>
              <a:gd name="connsiteY948" fmla="*/ 107348 h 538625"/>
              <a:gd name="connsiteX949" fmla="*/ 858859 w 874603"/>
              <a:gd name="connsiteY949" fmla="*/ 114391 h 538625"/>
              <a:gd name="connsiteX950" fmla="*/ 856031 w 874603"/>
              <a:gd name="connsiteY950" fmla="*/ 121435 h 538625"/>
              <a:gd name="connsiteX951" fmla="*/ 853203 w 874603"/>
              <a:gd name="connsiteY951" fmla="*/ 125661 h 538625"/>
              <a:gd name="connsiteX952" fmla="*/ 848961 w 874603"/>
              <a:gd name="connsiteY952" fmla="*/ 124253 h 538625"/>
              <a:gd name="connsiteX953" fmla="*/ 847547 w 874603"/>
              <a:gd name="connsiteY953" fmla="*/ 115800 h 538625"/>
              <a:gd name="connsiteX954" fmla="*/ 843304 w 874603"/>
              <a:gd name="connsiteY954" fmla="*/ 101713 h 538625"/>
              <a:gd name="connsiteX955" fmla="*/ 836234 w 874603"/>
              <a:gd name="connsiteY955" fmla="*/ 87625 h 538625"/>
              <a:gd name="connsiteX956" fmla="*/ 839062 w 874603"/>
              <a:gd name="connsiteY956" fmla="*/ 87625 h 538625"/>
              <a:gd name="connsiteX957" fmla="*/ 833406 w 874603"/>
              <a:gd name="connsiteY957" fmla="*/ 79173 h 538625"/>
              <a:gd name="connsiteX958" fmla="*/ 836234 w 874603"/>
              <a:gd name="connsiteY958" fmla="*/ 73538 h 538625"/>
              <a:gd name="connsiteX959" fmla="*/ 784635 w 874603"/>
              <a:gd name="connsiteY959" fmla="*/ 71900 h 538625"/>
              <a:gd name="connsiteX960" fmla="*/ 791690 w 874603"/>
              <a:gd name="connsiteY960" fmla="*/ 77673 h 538625"/>
              <a:gd name="connsiteX961" fmla="*/ 784635 w 874603"/>
              <a:gd name="connsiteY961" fmla="*/ 87775 h 538625"/>
              <a:gd name="connsiteX962" fmla="*/ 784635 w 874603"/>
              <a:gd name="connsiteY962" fmla="*/ 80559 h 538625"/>
              <a:gd name="connsiteX963" fmla="*/ 783223 w 874603"/>
              <a:gd name="connsiteY963" fmla="*/ 86332 h 538625"/>
              <a:gd name="connsiteX964" fmla="*/ 780401 w 874603"/>
              <a:gd name="connsiteY964" fmla="*/ 73343 h 538625"/>
              <a:gd name="connsiteX965" fmla="*/ 783223 w 874603"/>
              <a:gd name="connsiteY965" fmla="*/ 76229 h 538625"/>
              <a:gd name="connsiteX966" fmla="*/ 781812 w 874603"/>
              <a:gd name="connsiteY966" fmla="*/ 77673 h 538625"/>
              <a:gd name="connsiteX967" fmla="*/ 786046 w 874603"/>
              <a:gd name="connsiteY967" fmla="*/ 79116 h 538625"/>
              <a:gd name="connsiteX968" fmla="*/ 784635 w 874603"/>
              <a:gd name="connsiteY968" fmla="*/ 71900 h 538625"/>
              <a:gd name="connsiteX969" fmla="*/ 774227 w 874603"/>
              <a:gd name="connsiteY969" fmla="*/ 71899 h 538625"/>
              <a:gd name="connsiteX970" fmla="*/ 778990 w 874603"/>
              <a:gd name="connsiteY970" fmla="*/ 71899 h 538625"/>
              <a:gd name="connsiteX971" fmla="*/ 776609 w 874603"/>
              <a:gd name="connsiteY971" fmla="*/ 76662 h 538625"/>
              <a:gd name="connsiteX972" fmla="*/ 774227 w 874603"/>
              <a:gd name="connsiteY972" fmla="*/ 71899 h 538625"/>
              <a:gd name="connsiteX973" fmla="*/ 753590 w 874603"/>
              <a:gd name="connsiteY973" fmla="*/ 69213 h 538625"/>
              <a:gd name="connsiteX974" fmla="*/ 755178 w 874603"/>
              <a:gd name="connsiteY974" fmla="*/ 69213 h 538625"/>
              <a:gd name="connsiteX975" fmla="*/ 755178 w 874603"/>
              <a:gd name="connsiteY975" fmla="*/ 71900 h 538625"/>
              <a:gd name="connsiteX976" fmla="*/ 753590 w 874603"/>
              <a:gd name="connsiteY976" fmla="*/ 71900 h 538625"/>
              <a:gd name="connsiteX977" fmla="*/ 753590 w 874603"/>
              <a:gd name="connsiteY977" fmla="*/ 69213 h 538625"/>
              <a:gd name="connsiteX978" fmla="*/ 817090 w 874603"/>
              <a:gd name="connsiteY978" fmla="*/ 68725 h 538625"/>
              <a:gd name="connsiteX979" fmla="*/ 820265 w 874603"/>
              <a:gd name="connsiteY979" fmla="*/ 68725 h 538625"/>
              <a:gd name="connsiteX980" fmla="*/ 818677 w 874603"/>
              <a:gd name="connsiteY980" fmla="*/ 71900 h 538625"/>
              <a:gd name="connsiteX981" fmla="*/ 817090 w 874603"/>
              <a:gd name="connsiteY981" fmla="*/ 68725 h 538625"/>
              <a:gd name="connsiteX982" fmla="*/ 427359 w 874603"/>
              <a:gd name="connsiteY982" fmla="*/ 68725 h 538625"/>
              <a:gd name="connsiteX983" fmla="*/ 428549 w 874603"/>
              <a:gd name="connsiteY983" fmla="*/ 70842 h 538625"/>
              <a:gd name="connsiteX984" fmla="*/ 426168 w 874603"/>
              <a:gd name="connsiteY984" fmla="*/ 71900 h 538625"/>
              <a:gd name="connsiteX985" fmla="*/ 427359 w 874603"/>
              <a:gd name="connsiteY985" fmla="*/ 68725 h 538625"/>
              <a:gd name="connsiteX986" fmla="*/ 431328 w 874603"/>
              <a:gd name="connsiteY986" fmla="*/ 67931 h 538625"/>
              <a:gd name="connsiteX987" fmla="*/ 431328 w 874603"/>
              <a:gd name="connsiteY987" fmla="*/ 68725 h 538625"/>
              <a:gd name="connsiteX988" fmla="*/ 429740 w 874603"/>
              <a:gd name="connsiteY988" fmla="*/ 68725 h 538625"/>
              <a:gd name="connsiteX989" fmla="*/ 431328 w 874603"/>
              <a:gd name="connsiteY989" fmla="*/ 67931 h 538625"/>
              <a:gd name="connsiteX990" fmla="*/ 802167 w 874603"/>
              <a:gd name="connsiteY990" fmla="*/ 67137 h 538625"/>
              <a:gd name="connsiteX991" fmla="*/ 811057 w 874603"/>
              <a:gd name="connsiteY991" fmla="*/ 72510 h 538625"/>
              <a:gd name="connsiteX992" fmla="*/ 809575 w 874603"/>
              <a:gd name="connsiteY992" fmla="*/ 77883 h 538625"/>
              <a:gd name="connsiteX993" fmla="*/ 806612 w 874603"/>
              <a:gd name="connsiteY993" fmla="*/ 73853 h 538625"/>
              <a:gd name="connsiteX994" fmla="*/ 800685 w 874603"/>
              <a:gd name="connsiteY994" fmla="*/ 81913 h 538625"/>
              <a:gd name="connsiteX995" fmla="*/ 802167 w 874603"/>
              <a:gd name="connsiteY995" fmla="*/ 83257 h 538625"/>
              <a:gd name="connsiteX996" fmla="*/ 799204 w 874603"/>
              <a:gd name="connsiteY996" fmla="*/ 84600 h 538625"/>
              <a:gd name="connsiteX997" fmla="*/ 797722 w 874603"/>
              <a:gd name="connsiteY997" fmla="*/ 76540 h 538625"/>
              <a:gd name="connsiteX998" fmla="*/ 796240 w 874603"/>
              <a:gd name="connsiteY998" fmla="*/ 72510 h 538625"/>
              <a:gd name="connsiteX999" fmla="*/ 799204 w 874603"/>
              <a:gd name="connsiteY999" fmla="*/ 69824 h 538625"/>
              <a:gd name="connsiteX1000" fmla="*/ 799204 w 874603"/>
              <a:gd name="connsiteY1000" fmla="*/ 68480 h 538625"/>
              <a:gd name="connsiteX1001" fmla="*/ 802167 w 874603"/>
              <a:gd name="connsiteY1001" fmla="*/ 67137 h 538625"/>
              <a:gd name="connsiteX1002" fmla="*/ 774228 w 874603"/>
              <a:gd name="connsiteY1002" fmla="*/ 62374 h 538625"/>
              <a:gd name="connsiteX1003" fmla="*/ 774228 w 874603"/>
              <a:gd name="connsiteY1003" fmla="*/ 67136 h 538625"/>
              <a:gd name="connsiteX1004" fmla="*/ 771053 w 874603"/>
              <a:gd name="connsiteY1004" fmla="*/ 68724 h 538625"/>
              <a:gd name="connsiteX1005" fmla="*/ 774228 w 874603"/>
              <a:gd name="connsiteY1005" fmla="*/ 62374 h 538625"/>
              <a:gd name="connsiteX1006" fmla="*/ 764702 w 874603"/>
              <a:gd name="connsiteY1006" fmla="*/ 62374 h 538625"/>
              <a:gd name="connsiteX1007" fmla="*/ 764702 w 874603"/>
              <a:gd name="connsiteY1007" fmla="*/ 67136 h 538625"/>
              <a:gd name="connsiteX1008" fmla="*/ 764702 w 874603"/>
              <a:gd name="connsiteY1008" fmla="*/ 62374 h 538625"/>
              <a:gd name="connsiteX1009" fmla="*/ 556740 w 874603"/>
              <a:gd name="connsiteY1009" fmla="*/ 62374 h 538625"/>
              <a:gd name="connsiteX1010" fmla="*/ 558328 w 874603"/>
              <a:gd name="connsiteY1010" fmla="*/ 63962 h 538625"/>
              <a:gd name="connsiteX1011" fmla="*/ 556740 w 874603"/>
              <a:gd name="connsiteY1011" fmla="*/ 63962 h 538625"/>
              <a:gd name="connsiteX1012" fmla="*/ 556740 w 874603"/>
              <a:gd name="connsiteY1012" fmla="*/ 62374 h 538625"/>
              <a:gd name="connsiteX1013" fmla="*/ 761528 w 874603"/>
              <a:gd name="connsiteY1013" fmla="*/ 59199 h 538625"/>
              <a:gd name="connsiteX1014" fmla="*/ 763115 w 874603"/>
              <a:gd name="connsiteY1014" fmla="*/ 59199 h 538625"/>
              <a:gd name="connsiteX1015" fmla="*/ 763115 w 874603"/>
              <a:gd name="connsiteY1015" fmla="*/ 62374 h 538625"/>
              <a:gd name="connsiteX1016" fmla="*/ 761528 w 874603"/>
              <a:gd name="connsiteY1016" fmla="*/ 59199 h 538625"/>
              <a:gd name="connsiteX1017" fmla="*/ 594840 w 874603"/>
              <a:gd name="connsiteY1017" fmla="*/ 59199 h 538625"/>
              <a:gd name="connsiteX1018" fmla="*/ 596428 w 874603"/>
              <a:gd name="connsiteY1018" fmla="*/ 62374 h 538625"/>
              <a:gd name="connsiteX1019" fmla="*/ 594840 w 874603"/>
              <a:gd name="connsiteY1019" fmla="*/ 62374 h 538625"/>
              <a:gd name="connsiteX1020" fmla="*/ 594840 w 874603"/>
              <a:gd name="connsiteY1020" fmla="*/ 59199 h 538625"/>
              <a:gd name="connsiteX1021" fmla="*/ 672627 w 874603"/>
              <a:gd name="connsiteY1021" fmla="*/ 58803 h 538625"/>
              <a:gd name="connsiteX1022" fmla="*/ 674215 w 874603"/>
              <a:gd name="connsiteY1022" fmla="*/ 58803 h 538625"/>
              <a:gd name="connsiteX1023" fmla="*/ 672627 w 874603"/>
              <a:gd name="connsiteY1023" fmla="*/ 62375 h 538625"/>
              <a:gd name="connsiteX1024" fmla="*/ 672627 w 874603"/>
              <a:gd name="connsiteY1024" fmla="*/ 58803 h 538625"/>
              <a:gd name="connsiteX1025" fmla="*/ 759940 w 874603"/>
              <a:gd name="connsiteY1025" fmla="*/ 56024 h 538625"/>
              <a:gd name="connsiteX1026" fmla="*/ 761528 w 874603"/>
              <a:gd name="connsiteY1026" fmla="*/ 56024 h 538625"/>
              <a:gd name="connsiteX1027" fmla="*/ 761528 w 874603"/>
              <a:gd name="connsiteY1027" fmla="*/ 57612 h 538625"/>
              <a:gd name="connsiteX1028" fmla="*/ 666277 w 874603"/>
              <a:gd name="connsiteY1028" fmla="*/ 56024 h 538625"/>
              <a:gd name="connsiteX1029" fmla="*/ 667865 w 874603"/>
              <a:gd name="connsiteY1029" fmla="*/ 56024 h 538625"/>
              <a:gd name="connsiteX1030" fmla="*/ 667865 w 874603"/>
              <a:gd name="connsiteY1030" fmla="*/ 57612 h 538625"/>
              <a:gd name="connsiteX1031" fmla="*/ 666277 w 874603"/>
              <a:gd name="connsiteY1031" fmla="*/ 57612 h 538625"/>
              <a:gd name="connsiteX1032" fmla="*/ 753590 w 874603"/>
              <a:gd name="connsiteY1032" fmla="*/ 55780 h 538625"/>
              <a:gd name="connsiteX1033" fmla="*/ 758353 w 874603"/>
              <a:gd name="connsiteY1033" fmla="*/ 55780 h 538625"/>
              <a:gd name="connsiteX1034" fmla="*/ 755178 w 874603"/>
              <a:gd name="connsiteY1034" fmla="*/ 69213 h 538625"/>
              <a:gd name="connsiteX1035" fmla="*/ 753590 w 874603"/>
              <a:gd name="connsiteY1035" fmla="*/ 55780 h 538625"/>
              <a:gd name="connsiteX1036" fmla="*/ 800534 w 874603"/>
              <a:gd name="connsiteY1036" fmla="*/ 54437 h 538625"/>
              <a:gd name="connsiteX1037" fmla="*/ 814141 w 874603"/>
              <a:gd name="connsiteY1037" fmla="*/ 62230 h 538625"/>
              <a:gd name="connsiteX1038" fmla="*/ 815502 w 874603"/>
              <a:gd name="connsiteY1038" fmla="*/ 67426 h 538625"/>
              <a:gd name="connsiteX1039" fmla="*/ 805977 w 874603"/>
              <a:gd name="connsiteY1039" fmla="*/ 63529 h 538625"/>
              <a:gd name="connsiteX1040" fmla="*/ 797813 w 874603"/>
              <a:gd name="connsiteY1040" fmla="*/ 59633 h 538625"/>
              <a:gd name="connsiteX1041" fmla="*/ 800534 w 874603"/>
              <a:gd name="connsiteY1041" fmla="*/ 54437 h 538625"/>
              <a:gd name="connsiteX1042" fmla="*/ 790896 w 874603"/>
              <a:gd name="connsiteY1042" fmla="*/ 53076 h 538625"/>
              <a:gd name="connsiteX1043" fmla="*/ 792285 w 874603"/>
              <a:gd name="connsiteY1043" fmla="*/ 53076 h 538625"/>
              <a:gd name="connsiteX1044" fmla="*/ 790971 w 874603"/>
              <a:gd name="connsiteY1044" fmla="*/ 53334 h 538625"/>
              <a:gd name="connsiteX1045" fmla="*/ 767877 w 874603"/>
              <a:gd name="connsiteY1045" fmla="*/ 52849 h 538625"/>
              <a:gd name="connsiteX1046" fmla="*/ 769465 w 874603"/>
              <a:gd name="connsiteY1046" fmla="*/ 52849 h 538625"/>
              <a:gd name="connsiteX1047" fmla="*/ 769465 w 874603"/>
              <a:gd name="connsiteY1047" fmla="*/ 54437 h 538625"/>
              <a:gd name="connsiteX1048" fmla="*/ 767877 w 874603"/>
              <a:gd name="connsiteY1048" fmla="*/ 54437 h 538625"/>
              <a:gd name="connsiteX1049" fmla="*/ 683740 w 874603"/>
              <a:gd name="connsiteY1049" fmla="*/ 52849 h 538625"/>
              <a:gd name="connsiteX1050" fmla="*/ 685328 w 874603"/>
              <a:gd name="connsiteY1050" fmla="*/ 54437 h 538625"/>
              <a:gd name="connsiteX1051" fmla="*/ 682153 w 874603"/>
              <a:gd name="connsiteY1051" fmla="*/ 57612 h 538625"/>
              <a:gd name="connsiteX1052" fmla="*/ 680565 w 874603"/>
              <a:gd name="connsiteY1052" fmla="*/ 57612 h 538625"/>
              <a:gd name="connsiteX1053" fmla="*/ 683740 w 874603"/>
              <a:gd name="connsiteY1053" fmla="*/ 52849 h 538625"/>
              <a:gd name="connsiteX1054" fmla="*/ 672628 w 874603"/>
              <a:gd name="connsiteY1054" fmla="*/ 49674 h 538625"/>
              <a:gd name="connsiteX1055" fmla="*/ 672628 w 874603"/>
              <a:gd name="connsiteY1055" fmla="*/ 51262 h 538625"/>
              <a:gd name="connsiteX1056" fmla="*/ 671040 w 874603"/>
              <a:gd name="connsiteY1056" fmla="*/ 51262 h 538625"/>
              <a:gd name="connsiteX1057" fmla="*/ 672628 w 874603"/>
              <a:gd name="connsiteY1057" fmla="*/ 49674 h 538625"/>
              <a:gd name="connsiteX1058" fmla="*/ 610318 w 874603"/>
              <a:gd name="connsiteY1058" fmla="*/ 49674 h 538625"/>
              <a:gd name="connsiteX1059" fmla="*/ 613890 w 874603"/>
              <a:gd name="connsiteY1059" fmla="*/ 54437 h 538625"/>
              <a:gd name="connsiteX1060" fmla="*/ 609127 w 874603"/>
              <a:gd name="connsiteY1060" fmla="*/ 52849 h 538625"/>
              <a:gd name="connsiteX1061" fmla="*/ 610318 w 874603"/>
              <a:gd name="connsiteY1061" fmla="*/ 49674 h 538625"/>
              <a:gd name="connsiteX1062" fmla="*/ 690090 w 874603"/>
              <a:gd name="connsiteY1062" fmla="*/ 48087 h 538625"/>
              <a:gd name="connsiteX1063" fmla="*/ 691677 w 874603"/>
              <a:gd name="connsiteY1063" fmla="*/ 48087 h 538625"/>
              <a:gd name="connsiteX1064" fmla="*/ 690090 w 874603"/>
              <a:gd name="connsiteY1064" fmla="*/ 54437 h 538625"/>
              <a:gd name="connsiteX1065" fmla="*/ 688502 w 874603"/>
              <a:gd name="connsiteY1065" fmla="*/ 54437 h 538625"/>
              <a:gd name="connsiteX1066" fmla="*/ 690090 w 874603"/>
              <a:gd name="connsiteY1066" fmla="*/ 48087 h 538625"/>
              <a:gd name="connsiteX1067" fmla="*/ 775616 w 874603"/>
              <a:gd name="connsiteY1067" fmla="*/ 47633 h 538625"/>
              <a:gd name="connsiteX1068" fmla="*/ 785340 w 874603"/>
              <a:gd name="connsiteY1068" fmla="*/ 54437 h 538625"/>
              <a:gd name="connsiteX1069" fmla="*/ 790971 w 874603"/>
              <a:gd name="connsiteY1069" fmla="*/ 53334 h 538625"/>
              <a:gd name="connsiteX1070" fmla="*/ 793674 w 874603"/>
              <a:gd name="connsiteY1070" fmla="*/ 62601 h 538625"/>
              <a:gd name="connsiteX1071" fmla="*/ 796452 w 874603"/>
              <a:gd name="connsiteY1071" fmla="*/ 63962 h 538625"/>
              <a:gd name="connsiteX1072" fmla="*/ 795063 w 874603"/>
              <a:gd name="connsiteY1072" fmla="*/ 65323 h 538625"/>
              <a:gd name="connsiteX1073" fmla="*/ 790896 w 874603"/>
              <a:gd name="connsiteY1073" fmla="*/ 62601 h 538625"/>
              <a:gd name="connsiteX1074" fmla="*/ 785340 w 874603"/>
              <a:gd name="connsiteY1074" fmla="*/ 68044 h 538625"/>
              <a:gd name="connsiteX1075" fmla="*/ 785340 w 874603"/>
              <a:gd name="connsiteY1075" fmla="*/ 70766 h 538625"/>
              <a:gd name="connsiteX1076" fmla="*/ 779783 w 874603"/>
              <a:gd name="connsiteY1076" fmla="*/ 66683 h 538625"/>
              <a:gd name="connsiteX1077" fmla="*/ 779783 w 874603"/>
              <a:gd name="connsiteY1077" fmla="*/ 58519 h 538625"/>
              <a:gd name="connsiteX1078" fmla="*/ 774227 w 874603"/>
              <a:gd name="connsiteY1078" fmla="*/ 50355 h 538625"/>
              <a:gd name="connsiteX1079" fmla="*/ 775616 w 874603"/>
              <a:gd name="connsiteY1079" fmla="*/ 47633 h 538625"/>
              <a:gd name="connsiteX1080" fmla="*/ 764703 w 874603"/>
              <a:gd name="connsiteY1080" fmla="*/ 46499 h 538625"/>
              <a:gd name="connsiteX1081" fmla="*/ 761528 w 874603"/>
              <a:gd name="connsiteY1081" fmla="*/ 52849 h 538625"/>
              <a:gd name="connsiteX1082" fmla="*/ 759940 w 874603"/>
              <a:gd name="connsiteY1082" fmla="*/ 48086 h 538625"/>
              <a:gd name="connsiteX1083" fmla="*/ 764703 w 874603"/>
              <a:gd name="connsiteY1083" fmla="*/ 46499 h 538625"/>
              <a:gd name="connsiteX1084" fmla="*/ 582140 w 874603"/>
              <a:gd name="connsiteY1084" fmla="*/ 46499 h 538625"/>
              <a:gd name="connsiteX1085" fmla="*/ 580552 w 874603"/>
              <a:gd name="connsiteY1085" fmla="*/ 52849 h 538625"/>
              <a:gd name="connsiteX1086" fmla="*/ 577377 w 874603"/>
              <a:gd name="connsiteY1086" fmla="*/ 51261 h 538625"/>
              <a:gd name="connsiteX1087" fmla="*/ 582140 w 874603"/>
              <a:gd name="connsiteY1087" fmla="*/ 46499 h 538625"/>
              <a:gd name="connsiteX1088" fmla="*/ 686915 w 874603"/>
              <a:gd name="connsiteY1088" fmla="*/ 45970 h 538625"/>
              <a:gd name="connsiteX1089" fmla="*/ 686915 w 874603"/>
              <a:gd name="connsiteY1089" fmla="*/ 47029 h 538625"/>
              <a:gd name="connsiteX1090" fmla="*/ 685328 w 874603"/>
              <a:gd name="connsiteY1090" fmla="*/ 47029 h 538625"/>
              <a:gd name="connsiteX1091" fmla="*/ 686915 w 874603"/>
              <a:gd name="connsiteY1091" fmla="*/ 45970 h 538625"/>
              <a:gd name="connsiteX1092" fmla="*/ 751367 w 874603"/>
              <a:gd name="connsiteY1092" fmla="*/ 44912 h 538625"/>
              <a:gd name="connsiteX1093" fmla="*/ 753907 w 874603"/>
              <a:gd name="connsiteY1093" fmla="*/ 51262 h 538625"/>
              <a:gd name="connsiteX1094" fmla="*/ 751367 w 874603"/>
              <a:gd name="connsiteY1094" fmla="*/ 44912 h 538625"/>
              <a:gd name="connsiteX1095" fmla="*/ 594840 w 874603"/>
              <a:gd name="connsiteY1095" fmla="*/ 43324 h 538625"/>
              <a:gd name="connsiteX1096" fmla="*/ 596428 w 874603"/>
              <a:gd name="connsiteY1096" fmla="*/ 43324 h 538625"/>
              <a:gd name="connsiteX1097" fmla="*/ 596428 w 874603"/>
              <a:gd name="connsiteY1097" fmla="*/ 44912 h 538625"/>
              <a:gd name="connsiteX1098" fmla="*/ 594840 w 874603"/>
              <a:gd name="connsiteY1098" fmla="*/ 43324 h 538625"/>
              <a:gd name="connsiteX1099" fmla="*/ 629765 w 874603"/>
              <a:gd name="connsiteY1099" fmla="*/ 40150 h 538625"/>
              <a:gd name="connsiteX1100" fmla="*/ 631353 w 874603"/>
              <a:gd name="connsiteY1100" fmla="*/ 40150 h 538625"/>
              <a:gd name="connsiteX1101" fmla="*/ 631353 w 874603"/>
              <a:gd name="connsiteY1101" fmla="*/ 41737 h 538625"/>
              <a:gd name="connsiteX1102" fmla="*/ 629765 w 874603"/>
              <a:gd name="connsiteY1102" fmla="*/ 40150 h 538625"/>
              <a:gd name="connsiteX1103" fmla="*/ 754119 w 874603"/>
              <a:gd name="connsiteY1103" fmla="*/ 36974 h 538625"/>
              <a:gd name="connsiteX1104" fmla="*/ 755177 w 874603"/>
              <a:gd name="connsiteY1104" fmla="*/ 41737 h 538625"/>
              <a:gd name="connsiteX1105" fmla="*/ 754119 w 874603"/>
              <a:gd name="connsiteY1105" fmla="*/ 41737 h 538625"/>
              <a:gd name="connsiteX1106" fmla="*/ 754119 w 874603"/>
              <a:gd name="connsiteY1106" fmla="*/ 36974 h 538625"/>
              <a:gd name="connsiteX1107" fmla="*/ 696837 w 874603"/>
              <a:gd name="connsiteY1107" fmla="*/ 36974 h 538625"/>
              <a:gd name="connsiteX1108" fmla="*/ 699615 w 874603"/>
              <a:gd name="connsiteY1108" fmla="*/ 42530 h 538625"/>
              <a:gd name="connsiteX1109" fmla="*/ 695448 w 874603"/>
              <a:gd name="connsiteY1109" fmla="*/ 48087 h 538625"/>
              <a:gd name="connsiteX1110" fmla="*/ 692670 w 874603"/>
              <a:gd name="connsiteY1110" fmla="*/ 45309 h 538625"/>
              <a:gd name="connsiteX1111" fmla="*/ 691280 w 874603"/>
              <a:gd name="connsiteY1111" fmla="*/ 46698 h 538625"/>
              <a:gd name="connsiteX1112" fmla="*/ 689891 w 874603"/>
              <a:gd name="connsiteY1112" fmla="*/ 42530 h 538625"/>
              <a:gd name="connsiteX1113" fmla="*/ 688502 w 874603"/>
              <a:gd name="connsiteY1113" fmla="*/ 42530 h 538625"/>
              <a:gd name="connsiteX1114" fmla="*/ 691280 w 874603"/>
              <a:gd name="connsiteY1114" fmla="*/ 41141 h 538625"/>
              <a:gd name="connsiteX1115" fmla="*/ 694059 w 874603"/>
              <a:gd name="connsiteY1115" fmla="*/ 43920 h 538625"/>
              <a:gd name="connsiteX1116" fmla="*/ 696837 w 874603"/>
              <a:gd name="connsiteY1116" fmla="*/ 36974 h 538625"/>
              <a:gd name="connsiteX1117" fmla="*/ 629765 w 874603"/>
              <a:gd name="connsiteY1117" fmla="*/ 35387 h 538625"/>
              <a:gd name="connsiteX1118" fmla="*/ 628178 w 874603"/>
              <a:gd name="connsiteY1118" fmla="*/ 40150 h 538625"/>
              <a:gd name="connsiteX1119" fmla="*/ 629765 w 874603"/>
              <a:gd name="connsiteY1119" fmla="*/ 40150 h 538625"/>
              <a:gd name="connsiteX1120" fmla="*/ 626590 w 874603"/>
              <a:gd name="connsiteY1120" fmla="*/ 43325 h 538625"/>
              <a:gd name="connsiteX1121" fmla="*/ 626590 w 874603"/>
              <a:gd name="connsiteY1121" fmla="*/ 38562 h 538625"/>
              <a:gd name="connsiteX1122" fmla="*/ 629765 w 874603"/>
              <a:gd name="connsiteY1122" fmla="*/ 35387 h 538625"/>
              <a:gd name="connsiteX1123" fmla="*/ 581505 w 874603"/>
              <a:gd name="connsiteY1123" fmla="*/ 35387 h 538625"/>
              <a:gd name="connsiteX1124" fmla="*/ 584045 w 874603"/>
              <a:gd name="connsiteY1124" fmla="*/ 36974 h 538625"/>
              <a:gd name="connsiteX1125" fmla="*/ 585315 w 874603"/>
              <a:gd name="connsiteY1125" fmla="*/ 38562 h 538625"/>
              <a:gd name="connsiteX1126" fmla="*/ 580235 w 874603"/>
              <a:gd name="connsiteY1126" fmla="*/ 40149 h 538625"/>
              <a:gd name="connsiteX1127" fmla="*/ 581505 w 874603"/>
              <a:gd name="connsiteY1127" fmla="*/ 35387 h 538625"/>
              <a:gd name="connsiteX1128" fmla="*/ 588490 w 874603"/>
              <a:gd name="connsiteY1128" fmla="*/ 35210 h 538625"/>
              <a:gd name="connsiteX1129" fmla="*/ 596427 w 874603"/>
              <a:gd name="connsiteY1129" fmla="*/ 39443 h 538625"/>
              <a:gd name="connsiteX1130" fmla="*/ 586902 w 874603"/>
              <a:gd name="connsiteY1130" fmla="*/ 40854 h 538625"/>
              <a:gd name="connsiteX1131" fmla="*/ 588490 w 874603"/>
              <a:gd name="connsiteY1131" fmla="*/ 35210 h 538625"/>
              <a:gd name="connsiteX1132" fmla="*/ 691677 w 874603"/>
              <a:gd name="connsiteY1132" fmla="*/ 32212 h 538625"/>
              <a:gd name="connsiteX1133" fmla="*/ 693265 w 874603"/>
              <a:gd name="connsiteY1133" fmla="*/ 35387 h 538625"/>
              <a:gd name="connsiteX1134" fmla="*/ 691677 w 874603"/>
              <a:gd name="connsiteY1134" fmla="*/ 35387 h 538625"/>
              <a:gd name="connsiteX1135" fmla="*/ 691677 w 874603"/>
              <a:gd name="connsiteY1135" fmla="*/ 32212 h 538625"/>
              <a:gd name="connsiteX1136" fmla="*/ 617065 w 874603"/>
              <a:gd name="connsiteY1136" fmla="*/ 29037 h 538625"/>
              <a:gd name="connsiteX1137" fmla="*/ 621827 w 874603"/>
              <a:gd name="connsiteY1137" fmla="*/ 32212 h 538625"/>
              <a:gd name="connsiteX1138" fmla="*/ 618652 w 874603"/>
              <a:gd name="connsiteY1138" fmla="*/ 32212 h 538625"/>
              <a:gd name="connsiteX1139" fmla="*/ 617065 w 874603"/>
              <a:gd name="connsiteY1139" fmla="*/ 29037 h 538625"/>
              <a:gd name="connsiteX1140" fmla="*/ 503937 w 874603"/>
              <a:gd name="connsiteY1140" fmla="*/ 27049 h 538625"/>
              <a:gd name="connsiteX1141" fmla="*/ 506765 w 874603"/>
              <a:gd name="connsiteY1141" fmla="*/ 27049 h 538625"/>
              <a:gd name="connsiteX1142" fmla="*/ 503937 w 874603"/>
              <a:gd name="connsiteY1142" fmla="*/ 29866 h 538625"/>
              <a:gd name="connsiteX1143" fmla="*/ 732953 w 874603"/>
              <a:gd name="connsiteY1143" fmla="*/ 25862 h 538625"/>
              <a:gd name="connsiteX1144" fmla="*/ 731365 w 874603"/>
              <a:gd name="connsiteY1144" fmla="*/ 33800 h 538625"/>
              <a:gd name="connsiteX1145" fmla="*/ 729778 w 874603"/>
              <a:gd name="connsiteY1145" fmla="*/ 33800 h 538625"/>
              <a:gd name="connsiteX1146" fmla="*/ 732953 w 874603"/>
              <a:gd name="connsiteY1146" fmla="*/ 25862 h 538625"/>
              <a:gd name="connsiteX1147" fmla="*/ 606945 w 874603"/>
              <a:gd name="connsiteY1147" fmla="*/ 25862 h 538625"/>
              <a:gd name="connsiteX1148" fmla="*/ 609723 w 874603"/>
              <a:gd name="connsiteY1148" fmla="*/ 32741 h 538625"/>
              <a:gd name="connsiteX1149" fmla="*/ 608334 w 874603"/>
              <a:gd name="connsiteY1149" fmla="*/ 40996 h 538625"/>
              <a:gd name="connsiteX1150" fmla="*/ 606945 w 874603"/>
              <a:gd name="connsiteY1150" fmla="*/ 46500 h 538625"/>
              <a:gd name="connsiteX1151" fmla="*/ 604166 w 874603"/>
              <a:gd name="connsiteY1151" fmla="*/ 38245 h 538625"/>
              <a:gd name="connsiteX1152" fmla="*/ 606945 w 874603"/>
              <a:gd name="connsiteY1152" fmla="*/ 25862 h 538625"/>
              <a:gd name="connsiteX1153" fmla="*/ 534515 w 874603"/>
              <a:gd name="connsiteY1153" fmla="*/ 24274 h 538625"/>
              <a:gd name="connsiteX1154" fmla="*/ 539277 w 874603"/>
              <a:gd name="connsiteY1154" fmla="*/ 29037 h 538625"/>
              <a:gd name="connsiteX1155" fmla="*/ 534515 w 874603"/>
              <a:gd name="connsiteY1155" fmla="*/ 30624 h 538625"/>
              <a:gd name="connsiteX1156" fmla="*/ 534515 w 874603"/>
              <a:gd name="connsiteY1156" fmla="*/ 24274 h 538625"/>
              <a:gd name="connsiteX1157" fmla="*/ 561502 w 874603"/>
              <a:gd name="connsiteY1157" fmla="*/ 24274 h 538625"/>
              <a:gd name="connsiteX1158" fmla="*/ 563090 w 874603"/>
              <a:gd name="connsiteY1158" fmla="*/ 25862 h 538625"/>
              <a:gd name="connsiteX1159" fmla="*/ 561502 w 874603"/>
              <a:gd name="connsiteY1159" fmla="*/ 25862 h 538625"/>
              <a:gd name="connsiteX1160" fmla="*/ 561502 w 874603"/>
              <a:gd name="connsiteY1160" fmla="*/ 24274 h 538625"/>
              <a:gd name="connsiteX1161" fmla="*/ 527636 w 874603"/>
              <a:gd name="connsiteY1161" fmla="*/ 24116 h 538625"/>
              <a:gd name="connsiteX1162" fmla="*/ 529012 w 874603"/>
              <a:gd name="connsiteY1162" fmla="*/ 35546 h 538625"/>
              <a:gd name="connsiteX1163" fmla="*/ 529012 w 874603"/>
              <a:gd name="connsiteY1163" fmla="*/ 36975 h 538625"/>
              <a:gd name="connsiteX1164" fmla="*/ 524884 w 874603"/>
              <a:gd name="connsiteY1164" fmla="*/ 32689 h 538625"/>
              <a:gd name="connsiteX1165" fmla="*/ 520756 w 874603"/>
              <a:gd name="connsiteY1165" fmla="*/ 36975 h 538625"/>
              <a:gd name="connsiteX1166" fmla="*/ 520756 w 874603"/>
              <a:gd name="connsiteY1166" fmla="*/ 26973 h 538625"/>
              <a:gd name="connsiteX1167" fmla="*/ 527636 w 874603"/>
              <a:gd name="connsiteY1167" fmla="*/ 24116 h 538625"/>
              <a:gd name="connsiteX1168" fmla="*/ 581842 w 874603"/>
              <a:gd name="connsiteY1168" fmla="*/ 23084 h 538625"/>
              <a:gd name="connsiteX1169" fmla="*/ 581346 w 874603"/>
              <a:gd name="connsiteY1169" fmla="*/ 29037 h 538625"/>
              <a:gd name="connsiteX1170" fmla="*/ 577377 w 874603"/>
              <a:gd name="connsiteY1170" fmla="*/ 29037 h 538625"/>
              <a:gd name="connsiteX1171" fmla="*/ 577377 w 874603"/>
              <a:gd name="connsiteY1171" fmla="*/ 24275 h 538625"/>
              <a:gd name="connsiteX1172" fmla="*/ 581842 w 874603"/>
              <a:gd name="connsiteY1172" fmla="*/ 23084 h 538625"/>
              <a:gd name="connsiteX1173" fmla="*/ 704377 w 874603"/>
              <a:gd name="connsiteY1173" fmla="*/ 22052 h 538625"/>
              <a:gd name="connsiteX1174" fmla="*/ 710022 w 874603"/>
              <a:gd name="connsiteY1174" fmla="*/ 23322 h 538625"/>
              <a:gd name="connsiteX1175" fmla="*/ 707199 w 874603"/>
              <a:gd name="connsiteY1175" fmla="*/ 25862 h 538625"/>
              <a:gd name="connsiteX1176" fmla="*/ 704377 w 874603"/>
              <a:gd name="connsiteY1176" fmla="*/ 24592 h 538625"/>
              <a:gd name="connsiteX1177" fmla="*/ 704377 w 874603"/>
              <a:gd name="connsiteY1177" fmla="*/ 22052 h 538625"/>
              <a:gd name="connsiteX1178" fmla="*/ 712844 w 874603"/>
              <a:gd name="connsiteY1178" fmla="*/ 20782 h 538625"/>
              <a:gd name="connsiteX1179" fmla="*/ 712844 w 874603"/>
              <a:gd name="connsiteY1179" fmla="*/ 25862 h 538625"/>
              <a:gd name="connsiteX1180" fmla="*/ 710022 w 874603"/>
              <a:gd name="connsiteY1180" fmla="*/ 23322 h 538625"/>
              <a:gd name="connsiteX1181" fmla="*/ 712844 w 874603"/>
              <a:gd name="connsiteY1181" fmla="*/ 20782 h 538625"/>
              <a:gd name="connsiteX1182" fmla="*/ 542452 w 874603"/>
              <a:gd name="connsiteY1182" fmla="*/ 19512 h 538625"/>
              <a:gd name="connsiteX1183" fmla="*/ 544040 w 874603"/>
              <a:gd name="connsiteY1183" fmla="*/ 19512 h 538625"/>
              <a:gd name="connsiteX1184" fmla="*/ 544040 w 874603"/>
              <a:gd name="connsiteY1184" fmla="*/ 21100 h 538625"/>
              <a:gd name="connsiteX1185" fmla="*/ 542452 w 874603"/>
              <a:gd name="connsiteY1185" fmla="*/ 19512 h 538625"/>
              <a:gd name="connsiteX1186" fmla="*/ 519434 w 874603"/>
              <a:gd name="connsiteY1186" fmla="*/ 19512 h 538625"/>
              <a:gd name="connsiteX1187" fmla="*/ 519434 w 874603"/>
              <a:gd name="connsiteY1187" fmla="*/ 25862 h 538625"/>
              <a:gd name="connsiteX1188" fmla="*/ 517052 w 874603"/>
              <a:gd name="connsiteY1188" fmla="*/ 24592 h 538625"/>
              <a:gd name="connsiteX1189" fmla="*/ 519434 w 874603"/>
              <a:gd name="connsiteY1189" fmla="*/ 19512 h 538625"/>
              <a:gd name="connsiteX1190" fmla="*/ 571980 w 874603"/>
              <a:gd name="connsiteY1190" fmla="*/ 11574 h 538625"/>
              <a:gd name="connsiteX1191" fmla="*/ 569440 w 874603"/>
              <a:gd name="connsiteY1191" fmla="*/ 14749 h 538625"/>
              <a:gd name="connsiteX1192" fmla="*/ 571980 w 874603"/>
              <a:gd name="connsiteY1192" fmla="*/ 11574 h 538625"/>
              <a:gd name="connsiteX1193" fmla="*/ 557874 w 874603"/>
              <a:gd name="connsiteY1193" fmla="*/ 6812 h 538625"/>
              <a:gd name="connsiteX1194" fmla="*/ 563316 w 874603"/>
              <a:gd name="connsiteY1194" fmla="*/ 9352 h 538625"/>
              <a:gd name="connsiteX1195" fmla="*/ 561956 w 874603"/>
              <a:gd name="connsiteY1195" fmla="*/ 13162 h 538625"/>
              <a:gd name="connsiteX1196" fmla="*/ 564677 w 874603"/>
              <a:gd name="connsiteY1196" fmla="*/ 18242 h 538625"/>
              <a:gd name="connsiteX1197" fmla="*/ 563316 w 874603"/>
              <a:gd name="connsiteY1197" fmla="*/ 19512 h 538625"/>
              <a:gd name="connsiteX1198" fmla="*/ 559234 w 874603"/>
              <a:gd name="connsiteY1198" fmla="*/ 15702 h 538625"/>
              <a:gd name="connsiteX1199" fmla="*/ 555152 w 874603"/>
              <a:gd name="connsiteY1199" fmla="*/ 11892 h 538625"/>
              <a:gd name="connsiteX1200" fmla="*/ 557874 w 874603"/>
              <a:gd name="connsiteY1200" fmla="*/ 6812 h 538625"/>
              <a:gd name="connsiteX1201" fmla="*/ 345565 w 874603"/>
              <a:gd name="connsiteY1201" fmla="*/ 283 h 538625"/>
              <a:gd name="connsiteX1202" fmla="*/ 379502 w 874603"/>
              <a:gd name="connsiteY1202" fmla="*/ 10144 h 538625"/>
              <a:gd name="connsiteX1203" fmla="*/ 404955 w 874603"/>
              <a:gd name="connsiteY1203" fmla="*/ 20005 h 538625"/>
              <a:gd name="connsiteX1204" fmla="*/ 444548 w 874603"/>
              <a:gd name="connsiteY1204" fmla="*/ 38319 h 538625"/>
              <a:gd name="connsiteX1205" fmla="*/ 454446 w 874603"/>
              <a:gd name="connsiteY1205" fmla="*/ 48180 h 538625"/>
              <a:gd name="connsiteX1206" fmla="*/ 445962 w 874603"/>
              <a:gd name="connsiteY1206" fmla="*/ 58041 h 538625"/>
              <a:gd name="connsiteX1207" fmla="*/ 443134 w 874603"/>
              <a:gd name="connsiteY1207" fmla="*/ 60859 h 538625"/>
              <a:gd name="connsiteX1208" fmla="*/ 438891 w 874603"/>
              <a:gd name="connsiteY1208" fmla="*/ 58041 h 538625"/>
              <a:gd name="connsiteX1209" fmla="*/ 437477 w 874603"/>
              <a:gd name="connsiteY1209" fmla="*/ 60859 h 538625"/>
              <a:gd name="connsiteX1210" fmla="*/ 436063 w 874603"/>
              <a:gd name="connsiteY1210" fmla="*/ 58041 h 538625"/>
              <a:gd name="connsiteX1211" fmla="*/ 428993 w 874603"/>
              <a:gd name="connsiteY1211" fmla="*/ 63676 h 538625"/>
              <a:gd name="connsiteX1212" fmla="*/ 428993 w 874603"/>
              <a:gd name="connsiteY1212" fmla="*/ 65085 h 538625"/>
              <a:gd name="connsiteX1213" fmla="*/ 423337 w 874603"/>
              <a:gd name="connsiteY1213" fmla="*/ 65085 h 538625"/>
              <a:gd name="connsiteX1214" fmla="*/ 420509 w 874603"/>
              <a:gd name="connsiteY1214" fmla="*/ 73538 h 538625"/>
              <a:gd name="connsiteX1215" fmla="*/ 420509 w 874603"/>
              <a:gd name="connsiteY1215" fmla="*/ 72129 h 538625"/>
              <a:gd name="connsiteX1216" fmla="*/ 423337 w 874603"/>
              <a:gd name="connsiteY1216" fmla="*/ 72129 h 538625"/>
              <a:gd name="connsiteX1217" fmla="*/ 416267 w 874603"/>
              <a:gd name="connsiteY1217" fmla="*/ 79173 h 538625"/>
              <a:gd name="connsiteX1218" fmla="*/ 420509 w 874603"/>
              <a:gd name="connsiteY1218" fmla="*/ 89034 h 538625"/>
              <a:gd name="connsiteX1219" fmla="*/ 420509 w 874603"/>
              <a:gd name="connsiteY1219" fmla="*/ 96078 h 538625"/>
              <a:gd name="connsiteX1220" fmla="*/ 417681 w 874603"/>
              <a:gd name="connsiteY1220" fmla="*/ 97486 h 538625"/>
              <a:gd name="connsiteX1221" fmla="*/ 421216 w 874603"/>
              <a:gd name="connsiteY1221" fmla="*/ 98191 h 538625"/>
              <a:gd name="connsiteX1222" fmla="*/ 424186 w 874603"/>
              <a:gd name="connsiteY1222" fmla="*/ 95232 h 538625"/>
              <a:gd name="connsiteX1223" fmla="*/ 423337 w 874603"/>
              <a:gd name="connsiteY1223" fmla="*/ 100304 h 538625"/>
              <a:gd name="connsiteX1224" fmla="*/ 428993 w 874603"/>
              <a:gd name="connsiteY1224" fmla="*/ 105939 h 538625"/>
              <a:gd name="connsiteX1225" fmla="*/ 427579 w 874603"/>
              <a:gd name="connsiteY1225" fmla="*/ 97486 h 538625"/>
              <a:gd name="connsiteX1226" fmla="*/ 430407 w 874603"/>
              <a:gd name="connsiteY1226" fmla="*/ 93260 h 538625"/>
              <a:gd name="connsiteX1227" fmla="*/ 434649 w 874603"/>
              <a:gd name="connsiteY1227" fmla="*/ 96078 h 538625"/>
              <a:gd name="connsiteX1228" fmla="*/ 437477 w 874603"/>
              <a:gd name="connsiteY1228" fmla="*/ 90443 h 538625"/>
              <a:gd name="connsiteX1229" fmla="*/ 436063 w 874603"/>
              <a:gd name="connsiteY1229" fmla="*/ 89034 h 538625"/>
              <a:gd name="connsiteX1230" fmla="*/ 437477 w 874603"/>
              <a:gd name="connsiteY1230" fmla="*/ 83399 h 538625"/>
              <a:gd name="connsiteX1231" fmla="*/ 450204 w 874603"/>
              <a:gd name="connsiteY1231" fmla="*/ 80581 h 538625"/>
              <a:gd name="connsiteX1232" fmla="*/ 448790 w 874603"/>
              <a:gd name="connsiteY1232" fmla="*/ 65085 h 538625"/>
              <a:gd name="connsiteX1233" fmla="*/ 454446 w 874603"/>
              <a:gd name="connsiteY1233" fmla="*/ 60859 h 538625"/>
              <a:gd name="connsiteX1234" fmla="*/ 461516 w 874603"/>
              <a:gd name="connsiteY1234" fmla="*/ 48180 h 538625"/>
              <a:gd name="connsiteX1235" fmla="*/ 474242 w 874603"/>
              <a:gd name="connsiteY1235" fmla="*/ 52406 h 538625"/>
              <a:gd name="connsiteX1236" fmla="*/ 474242 w 874603"/>
              <a:gd name="connsiteY1236" fmla="*/ 55224 h 538625"/>
              <a:gd name="connsiteX1237" fmla="*/ 478484 w 874603"/>
              <a:gd name="connsiteY1237" fmla="*/ 52406 h 538625"/>
              <a:gd name="connsiteX1238" fmla="*/ 478484 w 874603"/>
              <a:gd name="connsiteY1238" fmla="*/ 50998 h 538625"/>
              <a:gd name="connsiteX1239" fmla="*/ 481312 w 874603"/>
              <a:gd name="connsiteY1239" fmla="*/ 52406 h 538625"/>
              <a:gd name="connsiteX1240" fmla="*/ 482726 w 874603"/>
              <a:gd name="connsiteY1240" fmla="*/ 50998 h 538625"/>
              <a:gd name="connsiteX1241" fmla="*/ 482726 w 874603"/>
              <a:gd name="connsiteY1241" fmla="*/ 63676 h 538625"/>
              <a:gd name="connsiteX1242" fmla="*/ 488383 w 874603"/>
              <a:gd name="connsiteY1242" fmla="*/ 63676 h 538625"/>
              <a:gd name="connsiteX1243" fmla="*/ 486968 w 874603"/>
              <a:gd name="connsiteY1243" fmla="*/ 55224 h 538625"/>
              <a:gd name="connsiteX1244" fmla="*/ 489797 w 874603"/>
              <a:gd name="connsiteY1244" fmla="*/ 55224 h 538625"/>
              <a:gd name="connsiteX1245" fmla="*/ 485554 w 874603"/>
              <a:gd name="connsiteY1245" fmla="*/ 46771 h 538625"/>
              <a:gd name="connsiteX1246" fmla="*/ 486968 w 874603"/>
              <a:gd name="connsiteY1246" fmla="*/ 45363 h 538625"/>
              <a:gd name="connsiteX1247" fmla="*/ 484140 w 874603"/>
              <a:gd name="connsiteY1247" fmla="*/ 45363 h 538625"/>
              <a:gd name="connsiteX1248" fmla="*/ 484140 w 874603"/>
              <a:gd name="connsiteY1248" fmla="*/ 46771 h 538625"/>
              <a:gd name="connsiteX1249" fmla="*/ 482726 w 874603"/>
              <a:gd name="connsiteY1249" fmla="*/ 46771 h 538625"/>
              <a:gd name="connsiteX1250" fmla="*/ 482726 w 874603"/>
              <a:gd name="connsiteY1250" fmla="*/ 42545 h 538625"/>
              <a:gd name="connsiteX1251" fmla="*/ 486968 w 874603"/>
              <a:gd name="connsiteY1251" fmla="*/ 42545 h 538625"/>
              <a:gd name="connsiteX1252" fmla="*/ 494039 w 874603"/>
              <a:gd name="connsiteY1252" fmla="*/ 55224 h 538625"/>
              <a:gd name="connsiteX1253" fmla="*/ 496867 w 874603"/>
              <a:gd name="connsiteY1253" fmla="*/ 52406 h 538625"/>
              <a:gd name="connsiteX1254" fmla="*/ 492625 w 874603"/>
              <a:gd name="connsiteY1254" fmla="*/ 46771 h 538625"/>
              <a:gd name="connsiteX1255" fmla="*/ 494039 w 874603"/>
              <a:gd name="connsiteY1255" fmla="*/ 39728 h 538625"/>
              <a:gd name="connsiteX1256" fmla="*/ 494039 w 874603"/>
              <a:gd name="connsiteY1256" fmla="*/ 46771 h 538625"/>
              <a:gd name="connsiteX1257" fmla="*/ 498281 w 874603"/>
              <a:gd name="connsiteY1257" fmla="*/ 35501 h 538625"/>
              <a:gd name="connsiteX1258" fmla="*/ 498281 w 874603"/>
              <a:gd name="connsiteY1258" fmla="*/ 32684 h 538625"/>
              <a:gd name="connsiteX1259" fmla="*/ 503937 w 874603"/>
              <a:gd name="connsiteY1259" fmla="*/ 31275 h 538625"/>
              <a:gd name="connsiteX1260" fmla="*/ 503937 w 874603"/>
              <a:gd name="connsiteY1260" fmla="*/ 29866 h 538625"/>
              <a:gd name="connsiteX1261" fmla="*/ 515249 w 874603"/>
              <a:gd name="connsiteY1261" fmla="*/ 36910 h 538625"/>
              <a:gd name="connsiteX1262" fmla="*/ 523733 w 874603"/>
              <a:gd name="connsiteY1262" fmla="*/ 36910 h 538625"/>
              <a:gd name="connsiteX1263" fmla="*/ 525147 w 874603"/>
              <a:gd name="connsiteY1263" fmla="*/ 39728 h 538625"/>
              <a:gd name="connsiteX1264" fmla="*/ 526561 w 874603"/>
              <a:gd name="connsiteY1264" fmla="*/ 39728 h 538625"/>
              <a:gd name="connsiteX1265" fmla="*/ 532217 w 874603"/>
              <a:gd name="connsiteY1265" fmla="*/ 43954 h 538625"/>
              <a:gd name="connsiteX1266" fmla="*/ 537874 w 874603"/>
              <a:gd name="connsiteY1266" fmla="*/ 43954 h 538625"/>
              <a:gd name="connsiteX1267" fmla="*/ 533632 w 874603"/>
              <a:gd name="connsiteY1267" fmla="*/ 46771 h 538625"/>
              <a:gd name="connsiteX1268" fmla="*/ 529389 w 874603"/>
              <a:gd name="connsiteY1268" fmla="*/ 43954 h 538625"/>
              <a:gd name="connsiteX1269" fmla="*/ 522319 w 874603"/>
              <a:gd name="connsiteY1269" fmla="*/ 56633 h 538625"/>
              <a:gd name="connsiteX1270" fmla="*/ 516663 w 874603"/>
              <a:gd name="connsiteY1270" fmla="*/ 62268 h 538625"/>
              <a:gd name="connsiteX1271" fmla="*/ 520905 w 874603"/>
              <a:gd name="connsiteY1271" fmla="*/ 65085 h 538625"/>
              <a:gd name="connsiteX1272" fmla="*/ 518077 w 874603"/>
              <a:gd name="connsiteY1272" fmla="*/ 69311 h 538625"/>
              <a:gd name="connsiteX1273" fmla="*/ 519491 w 874603"/>
              <a:gd name="connsiteY1273" fmla="*/ 69311 h 538625"/>
              <a:gd name="connsiteX1274" fmla="*/ 518077 w 874603"/>
              <a:gd name="connsiteY1274" fmla="*/ 76355 h 538625"/>
              <a:gd name="connsiteX1275" fmla="*/ 523733 w 874603"/>
              <a:gd name="connsiteY1275" fmla="*/ 72129 h 538625"/>
              <a:gd name="connsiteX1276" fmla="*/ 525147 w 874603"/>
              <a:gd name="connsiteY1276" fmla="*/ 65085 h 538625"/>
              <a:gd name="connsiteX1277" fmla="*/ 530803 w 874603"/>
              <a:gd name="connsiteY1277" fmla="*/ 60859 h 538625"/>
              <a:gd name="connsiteX1278" fmla="*/ 529389 w 874603"/>
              <a:gd name="connsiteY1278" fmla="*/ 58041 h 538625"/>
              <a:gd name="connsiteX1279" fmla="*/ 532217 w 874603"/>
              <a:gd name="connsiteY1279" fmla="*/ 58041 h 538625"/>
              <a:gd name="connsiteX1280" fmla="*/ 532217 w 874603"/>
              <a:gd name="connsiteY1280" fmla="*/ 63676 h 538625"/>
              <a:gd name="connsiteX1281" fmla="*/ 535046 w 874603"/>
              <a:gd name="connsiteY1281" fmla="*/ 58041 h 538625"/>
              <a:gd name="connsiteX1282" fmla="*/ 530803 w 874603"/>
              <a:gd name="connsiteY1282" fmla="*/ 53815 h 538625"/>
              <a:gd name="connsiteX1283" fmla="*/ 533632 w 874603"/>
              <a:gd name="connsiteY1283" fmla="*/ 52406 h 538625"/>
              <a:gd name="connsiteX1284" fmla="*/ 535046 w 874603"/>
              <a:gd name="connsiteY1284" fmla="*/ 55224 h 538625"/>
              <a:gd name="connsiteX1285" fmla="*/ 537874 w 874603"/>
              <a:gd name="connsiteY1285" fmla="*/ 55224 h 538625"/>
              <a:gd name="connsiteX1286" fmla="*/ 535046 w 874603"/>
              <a:gd name="connsiteY1286" fmla="*/ 50998 h 538625"/>
              <a:gd name="connsiteX1287" fmla="*/ 542116 w 874603"/>
              <a:gd name="connsiteY1287" fmla="*/ 50998 h 538625"/>
              <a:gd name="connsiteX1288" fmla="*/ 543530 w 874603"/>
              <a:gd name="connsiteY1288" fmla="*/ 58041 h 538625"/>
              <a:gd name="connsiteX1289" fmla="*/ 548479 w 874603"/>
              <a:gd name="connsiteY1289" fmla="*/ 53111 h 538625"/>
              <a:gd name="connsiteX1290" fmla="*/ 548715 w 874603"/>
              <a:gd name="connsiteY1290" fmla="*/ 52876 h 538625"/>
              <a:gd name="connsiteX1291" fmla="*/ 550165 w 874603"/>
              <a:gd name="connsiteY1291" fmla="*/ 54032 h 538625"/>
              <a:gd name="connsiteX1292" fmla="*/ 551307 w 874603"/>
              <a:gd name="connsiteY1292" fmla="*/ 55928 h 538625"/>
              <a:gd name="connsiteX1293" fmla="*/ 553428 w 874603"/>
              <a:gd name="connsiteY1293" fmla="*/ 59450 h 538625"/>
              <a:gd name="connsiteX1294" fmla="*/ 547772 w 874603"/>
              <a:gd name="connsiteY1294" fmla="*/ 65085 h 538625"/>
              <a:gd name="connsiteX1295" fmla="*/ 546358 w 874603"/>
              <a:gd name="connsiteY1295" fmla="*/ 76355 h 538625"/>
              <a:gd name="connsiteX1296" fmla="*/ 544944 w 874603"/>
              <a:gd name="connsiteY1296" fmla="*/ 73538 h 538625"/>
              <a:gd name="connsiteX1297" fmla="*/ 540702 w 874603"/>
              <a:gd name="connsiteY1297" fmla="*/ 77764 h 538625"/>
              <a:gd name="connsiteX1298" fmla="*/ 540702 w 874603"/>
              <a:gd name="connsiteY1298" fmla="*/ 73538 h 538625"/>
              <a:gd name="connsiteX1299" fmla="*/ 537874 w 874603"/>
              <a:gd name="connsiteY1299" fmla="*/ 77764 h 538625"/>
              <a:gd name="connsiteX1300" fmla="*/ 540702 w 874603"/>
              <a:gd name="connsiteY1300" fmla="*/ 84808 h 538625"/>
              <a:gd name="connsiteX1301" fmla="*/ 544944 w 874603"/>
              <a:gd name="connsiteY1301" fmla="*/ 80581 h 538625"/>
              <a:gd name="connsiteX1302" fmla="*/ 546358 w 874603"/>
              <a:gd name="connsiteY1302" fmla="*/ 90443 h 538625"/>
              <a:gd name="connsiteX1303" fmla="*/ 553428 w 874603"/>
              <a:gd name="connsiteY1303" fmla="*/ 94669 h 538625"/>
              <a:gd name="connsiteX1304" fmla="*/ 553428 w 874603"/>
              <a:gd name="connsiteY1304" fmla="*/ 90443 h 538625"/>
              <a:gd name="connsiteX1305" fmla="*/ 549186 w 874603"/>
              <a:gd name="connsiteY1305" fmla="*/ 87625 h 538625"/>
              <a:gd name="connsiteX1306" fmla="*/ 554842 w 874603"/>
              <a:gd name="connsiteY1306" fmla="*/ 80581 h 538625"/>
              <a:gd name="connsiteX1307" fmla="*/ 552297 w 874603"/>
              <a:gd name="connsiteY1307" fmla="*/ 78891 h 538625"/>
              <a:gd name="connsiteX1308" fmla="*/ 554842 w 874603"/>
              <a:gd name="connsiteY1308" fmla="*/ 76355 h 538625"/>
              <a:gd name="connsiteX1309" fmla="*/ 552014 w 874603"/>
              <a:gd name="connsiteY1309" fmla="*/ 69311 h 538625"/>
              <a:gd name="connsiteX1310" fmla="*/ 561912 w 874603"/>
              <a:gd name="connsiteY1310" fmla="*/ 67903 h 538625"/>
              <a:gd name="connsiteX1311" fmla="*/ 564740 w 874603"/>
              <a:gd name="connsiteY1311" fmla="*/ 67903 h 538625"/>
              <a:gd name="connsiteX1312" fmla="*/ 566154 w 874603"/>
              <a:gd name="connsiteY1312" fmla="*/ 72129 h 538625"/>
              <a:gd name="connsiteX1313" fmla="*/ 560498 w 874603"/>
              <a:gd name="connsiteY1313" fmla="*/ 70720 h 538625"/>
              <a:gd name="connsiteX1314" fmla="*/ 561912 w 874603"/>
              <a:gd name="connsiteY1314" fmla="*/ 79173 h 538625"/>
              <a:gd name="connsiteX1315" fmla="*/ 566154 w 874603"/>
              <a:gd name="connsiteY1315" fmla="*/ 77764 h 538625"/>
              <a:gd name="connsiteX1316" fmla="*/ 563326 w 874603"/>
              <a:gd name="connsiteY1316" fmla="*/ 89034 h 538625"/>
              <a:gd name="connsiteX1317" fmla="*/ 564740 w 874603"/>
              <a:gd name="connsiteY1317" fmla="*/ 94669 h 538625"/>
              <a:gd name="connsiteX1318" fmla="*/ 560498 w 874603"/>
              <a:gd name="connsiteY1318" fmla="*/ 98895 h 538625"/>
              <a:gd name="connsiteX1319" fmla="*/ 564740 w 874603"/>
              <a:gd name="connsiteY1319" fmla="*/ 101713 h 538625"/>
              <a:gd name="connsiteX1320" fmla="*/ 564740 w 874603"/>
              <a:gd name="connsiteY1320" fmla="*/ 100304 h 538625"/>
              <a:gd name="connsiteX1321" fmla="*/ 564740 w 874603"/>
              <a:gd name="connsiteY1321" fmla="*/ 97486 h 538625"/>
              <a:gd name="connsiteX1322" fmla="*/ 566154 w 874603"/>
              <a:gd name="connsiteY1322" fmla="*/ 97486 h 538625"/>
              <a:gd name="connsiteX1323" fmla="*/ 568982 w 874603"/>
              <a:gd name="connsiteY1323" fmla="*/ 101713 h 538625"/>
              <a:gd name="connsiteX1324" fmla="*/ 571810 w 874603"/>
              <a:gd name="connsiteY1324" fmla="*/ 89034 h 538625"/>
              <a:gd name="connsiteX1325" fmla="*/ 573224 w 874603"/>
              <a:gd name="connsiteY1325" fmla="*/ 91851 h 538625"/>
              <a:gd name="connsiteX1326" fmla="*/ 574638 w 874603"/>
              <a:gd name="connsiteY1326" fmla="*/ 90443 h 538625"/>
              <a:gd name="connsiteX1327" fmla="*/ 571810 w 874603"/>
              <a:gd name="connsiteY1327" fmla="*/ 84808 h 538625"/>
              <a:gd name="connsiteX1328" fmla="*/ 580295 w 874603"/>
              <a:gd name="connsiteY1328" fmla="*/ 94669 h 538625"/>
              <a:gd name="connsiteX1329" fmla="*/ 583123 w 874603"/>
              <a:gd name="connsiteY1329" fmla="*/ 90443 h 538625"/>
              <a:gd name="connsiteX1330" fmla="*/ 581709 w 874603"/>
              <a:gd name="connsiteY1330" fmla="*/ 83399 h 538625"/>
              <a:gd name="connsiteX1331" fmla="*/ 585951 w 874603"/>
              <a:gd name="connsiteY1331" fmla="*/ 93260 h 538625"/>
              <a:gd name="connsiteX1332" fmla="*/ 585951 w 874603"/>
              <a:gd name="connsiteY1332" fmla="*/ 100304 h 538625"/>
              <a:gd name="connsiteX1333" fmla="*/ 583123 w 874603"/>
              <a:gd name="connsiteY1333" fmla="*/ 98895 h 538625"/>
              <a:gd name="connsiteX1334" fmla="*/ 581709 w 874603"/>
              <a:gd name="connsiteY1334" fmla="*/ 105939 h 538625"/>
              <a:gd name="connsiteX1335" fmla="*/ 585951 w 874603"/>
              <a:gd name="connsiteY1335" fmla="*/ 108756 h 538625"/>
              <a:gd name="connsiteX1336" fmla="*/ 587365 w 874603"/>
              <a:gd name="connsiteY1336" fmla="*/ 105939 h 538625"/>
              <a:gd name="connsiteX1337" fmla="*/ 594435 w 874603"/>
              <a:gd name="connsiteY1337" fmla="*/ 104530 h 538625"/>
              <a:gd name="connsiteX1338" fmla="*/ 597263 w 874603"/>
              <a:gd name="connsiteY1338" fmla="*/ 108756 h 538625"/>
              <a:gd name="connsiteX1339" fmla="*/ 598677 w 874603"/>
              <a:gd name="connsiteY1339" fmla="*/ 110165 h 538625"/>
              <a:gd name="connsiteX1340" fmla="*/ 597263 w 874603"/>
              <a:gd name="connsiteY1340" fmla="*/ 117209 h 538625"/>
              <a:gd name="connsiteX1341" fmla="*/ 602919 w 874603"/>
              <a:gd name="connsiteY1341" fmla="*/ 125661 h 538625"/>
              <a:gd name="connsiteX1342" fmla="*/ 604333 w 874603"/>
              <a:gd name="connsiteY1342" fmla="*/ 114391 h 538625"/>
              <a:gd name="connsiteX1343" fmla="*/ 601505 w 874603"/>
              <a:gd name="connsiteY1343" fmla="*/ 110165 h 538625"/>
              <a:gd name="connsiteX1344" fmla="*/ 602919 w 874603"/>
              <a:gd name="connsiteY1344" fmla="*/ 108756 h 538625"/>
              <a:gd name="connsiteX1345" fmla="*/ 598677 w 874603"/>
              <a:gd name="connsiteY1345" fmla="*/ 105939 h 538625"/>
              <a:gd name="connsiteX1346" fmla="*/ 600091 w 874603"/>
              <a:gd name="connsiteY1346" fmla="*/ 104530 h 538625"/>
              <a:gd name="connsiteX1347" fmla="*/ 597263 w 874603"/>
              <a:gd name="connsiteY1347" fmla="*/ 96078 h 538625"/>
              <a:gd name="connsiteX1348" fmla="*/ 600091 w 874603"/>
              <a:gd name="connsiteY1348" fmla="*/ 89034 h 538625"/>
              <a:gd name="connsiteX1349" fmla="*/ 595849 w 874603"/>
              <a:gd name="connsiteY1349" fmla="*/ 83399 h 538625"/>
              <a:gd name="connsiteX1350" fmla="*/ 594435 w 874603"/>
              <a:gd name="connsiteY1350" fmla="*/ 84808 h 538625"/>
              <a:gd name="connsiteX1351" fmla="*/ 597263 w 874603"/>
              <a:gd name="connsiteY1351" fmla="*/ 87625 h 538625"/>
              <a:gd name="connsiteX1352" fmla="*/ 594435 w 874603"/>
              <a:gd name="connsiteY1352" fmla="*/ 97486 h 538625"/>
              <a:gd name="connsiteX1353" fmla="*/ 588779 w 874603"/>
              <a:gd name="connsiteY1353" fmla="*/ 90443 h 538625"/>
              <a:gd name="connsiteX1354" fmla="*/ 587365 w 874603"/>
              <a:gd name="connsiteY1354" fmla="*/ 80581 h 538625"/>
              <a:gd name="connsiteX1355" fmla="*/ 587365 w 874603"/>
              <a:gd name="connsiteY1355" fmla="*/ 76355 h 538625"/>
              <a:gd name="connsiteX1356" fmla="*/ 578881 w 874603"/>
              <a:gd name="connsiteY1356" fmla="*/ 77764 h 538625"/>
              <a:gd name="connsiteX1357" fmla="*/ 577467 w 874603"/>
              <a:gd name="connsiteY1357" fmla="*/ 76355 h 538625"/>
              <a:gd name="connsiteX1358" fmla="*/ 570396 w 874603"/>
              <a:gd name="connsiteY1358" fmla="*/ 73538 h 538625"/>
              <a:gd name="connsiteX1359" fmla="*/ 566154 w 874603"/>
              <a:gd name="connsiteY1359" fmla="*/ 67903 h 538625"/>
              <a:gd name="connsiteX1360" fmla="*/ 567568 w 874603"/>
              <a:gd name="connsiteY1360" fmla="*/ 60859 h 538625"/>
              <a:gd name="connsiteX1361" fmla="*/ 559084 w 874603"/>
              <a:gd name="connsiteY1361" fmla="*/ 62268 h 538625"/>
              <a:gd name="connsiteX1362" fmla="*/ 556256 w 874603"/>
              <a:gd name="connsiteY1362" fmla="*/ 55224 h 538625"/>
              <a:gd name="connsiteX1363" fmla="*/ 553428 w 874603"/>
              <a:gd name="connsiteY1363" fmla="*/ 56633 h 538625"/>
              <a:gd name="connsiteX1364" fmla="*/ 550165 w 874603"/>
              <a:gd name="connsiteY1364" fmla="*/ 54032 h 538625"/>
              <a:gd name="connsiteX1365" fmla="*/ 549186 w 874603"/>
              <a:gd name="connsiteY1365" fmla="*/ 52406 h 538625"/>
              <a:gd name="connsiteX1366" fmla="*/ 548715 w 874603"/>
              <a:gd name="connsiteY1366" fmla="*/ 52876 h 538625"/>
              <a:gd name="connsiteX1367" fmla="*/ 546358 w 874603"/>
              <a:gd name="connsiteY1367" fmla="*/ 50998 h 538625"/>
              <a:gd name="connsiteX1368" fmla="*/ 544944 w 874603"/>
              <a:gd name="connsiteY1368" fmla="*/ 50998 h 538625"/>
              <a:gd name="connsiteX1369" fmla="*/ 542116 w 874603"/>
              <a:gd name="connsiteY1369" fmla="*/ 45363 h 538625"/>
              <a:gd name="connsiteX1370" fmla="*/ 543530 w 874603"/>
              <a:gd name="connsiteY1370" fmla="*/ 42545 h 538625"/>
              <a:gd name="connsiteX1371" fmla="*/ 546358 w 874603"/>
              <a:gd name="connsiteY1371" fmla="*/ 43954 h 538625"/>
              <a:gd name="connsiteX1372" fmla="*/ 546358 w 874603"/>
              <a:gd name="connsiteY1372" fmla="*/ 35501 h 538625"/>
              <a:gd name="connsiteX1373" fmla="*/ 546358 w 874603"/>
              <a:gd name="connsiteY1373" fmla="*/ 34093 h 538625"/>
              <a:gd name="connsiteX1374" fmla="*/ 542116 w 874603"/>
              <a:gd name="connsiteY1374" fmla="*/ 36910 h 538625"/>
              <a:gd name="connsiteX1375" fmla="*/ 549186 w 874603"/>
              <a:gd name="connsiteY1375" fmla="*/ 27049 h 538625"/>
              <a:gd name="connsiteX1376" fmla="*/ 547772 w 874603"/>
              <a:gd name="connsiteY1376" fmla="*/ 20005 h 538625"/>
              <a:gd name="connsiteX1377" fmla="*/ 546358 w 874603"/>
              <a:gd name="connsiteY1377" fmla="*/ 17188 h 538625"/>
              <a:gd name="connsiteX1378" fmla="*/ 552014 w 874603"/>
              <a:gd name="connsiteY1378" fmla="*/ 12961 h 538625"/>
              <a:gd name="connsiteX1379" fmla="*/ 557670 w 874603"/>
              <a:gd name="connsiteY1379" fmla="*/ 21414 h 538625"/>
              <a:gd name="connsiteX1380" fmla="*/ 560498 w 874603"/>
              <a:gd name="connsiteY1380" fmla="*/ 21414 h 538625"/>
              <a:gd name="connsiteX1381" fmla="*/ 560498 w 874603"/>
              <a:gd name="connsiteY1381" fmla="*/ 29866 h 538625"/>
              <a:gd name="connsiteX1382" fmla="*/ 557670 w 874603"/>
              <a:gd name="connsiteY1382" fmla="*/ 35501 h 538625"/>
              <a:gd name="connsiteX1383" fmla="*/ 553428 w 874603"/>
              <a:gd name="connsiteY1383" fmla="*/ 28458 h 538625"/>
              <a:gd name="connsiteX1384" fmla="*/ 554842 w 874603"/>
              <a:gd name="connsiteY1384" fmla="*/ 36910 h 538625"/>
              <a:gd name="connsiteX1385" fmla="*/ 557670 w 874603"/>
              <a:gd name="connsiteY1385" fmla="*/ 50998 h 538625"/>
              <a:gd name="connsiteX1386" fmla="*/ 559084 w 874603"/>
              <a:gd name="connsiteY1386" fmla="*/ 39728 h 538625"/>
              <a:gd name="connsiteX1387" fmla="*/ 571810 w 874603"/>
              <a:gd name="connsiteY1387" fmla="*/ 35501 h 538625"/>
              <a:gd name="connsiteX1388" fmla="*/ 573224 w 874603"/>
              <a:gd name="connsiteY1388" fmla="*/ 35501 h 538625"/>
              <a:gd name="connsiteX1389" fmla="*/ 568982 w 874603"/>
              <a:gd name="connsiteY1389" fmla="*/ 50998 h 538625"/>
              <a:gd name="connsiteX1390" fmla="*/ 564740 w 874603"/>
              <a:gd name="connsiteY1390" fmla="*/ 45363 h 538625"/>
              <a:gd name="connsiteX1391" fmla="*/ 561912 w 874603"/>
              <a:gd name="connsiteY1391" fmla="*/ 46771 h 538625"/>
              <a:gd name="connsiteX1392" fmla="*/ 568982 w 874603"/>
              <a:gd name="connsiteY1392" fmla="*/ 52406 h 538625"/>
              <a:gd name="connsiteX1393" fmla="*/ 576052 w 874603"/>
              <a:gd name="connsiteY1393" fmla="*/ 60859 h 538625"/>
              <a:gd name="connsiteX1394" fmla="*/ 580295 w 874603"/>
              <a:gd name="connsiteY1394" fmla="*/ 65085 h 538625"/>
              <a:gd name="connsiteX1395" fmla="*/ 584537 w 874603"/>
              <a:gd name="connsiteY1395" fmla="*/ 58041 h 538625"/>
              <a:gd name="connsiteX1396" fmla="*/ 595849 w 874603"/>
              <a:gd name="connsiteY1396" fmla="*/ 65085 h 538625"/>
              <a:gd name="connsiteX1397" fmla="*/ 612817 w 874603"/>
              <a:gd name="connsiteY1397" fmla="*/ 74946 h 538625"/>
              <a:gd name="connsiteX1398" fmla="*/ 618473 w 874603"/>
              <a:gd name="connsiteY1398" fmla="*/ 76355 h 538625"/>
              <a:gd name="connsiteX1399" fmla="*/ 628372 w 874603"/>
              <a:gd name="connsiteY1399" fmla="*/ 77764 h 538625"/>
              <a:gd name="connsiteX1400" fmla="*/ 631200 w 874603"/>
              <a:gd name="connsiteY1400" fmla="*/ 77764 h 538625"/>
              <a:gd name="connsiteX1401" fmla="*/ 631200 w 874603"/>
              <a:gd name="connsiteY1401" fmla="*/ 80581 h 538625"/>
              <a:gd name="connsiteX1402" fmla="*/ 635442 w 874603"/>
              <a:gd name="connsiteY1402" fmla="*/ 79173 h 538625"/>
              <a:gd name="connsiteX1403" fmla="*/ 639684 w 874603"/>
              <a:gd name="connsiteY1403" fmla="*/ 89034 h 538625"/>
              <a:gd name="connsiteX1404" fmla="*/ 643926 w 874603"/>
              <a:gd name="connsiteY1404" fmla="*/ 87625 h 538625"/>
              <a:gd name="connsiteX1405" fmla="*/ 643926 w 874603"/>
              <a:gd name="connsiteY1405" fmla="*/ 80581 h 538625"/>
              <a:gd name="connsiteX1406" fmla="*/ 641098 w 874603"/>
              <a:gd name="connsiteY1406" fmla="*/ 67903 h 538625"/>
              <a:gd name="connsiteX1407" fmla="*/ 635442 w 874603"/>
              <a:gd name="connsiteY1407" fmla="*/ 73538 h 538625"/>
              <a:gd name="connsiteX1408" fmla="*/ 638270 w 874603"/>
              <a:gd name="connsiteY1408" fmla="*/ 63676 h 538625"/>
              <a:gd name="connsiteX1409" fmla="*/ 643926 w 874603"/>
              <a:gd name="connsiteY1409" fmla="*/ 77764 h 538625"/>
              <a:gd name="connsiteX1410" fmla="*/ 645340 w 874603"/>
              <a:gd name="connsiteY1410" fmla="*/ 77764 h 538625"/>
              <a:gd name="connsiteX1411" fmla="*/ 646754 w 874603"/>
              <a:gd name="connsiteY1411" fmla="*/ 72129 h 538625"/>
              <a:gd name="connsiteX1412" fmla="*/ 653824 w 874603"/>
              <a:gd name="connsiteY1412" fmla="*/ 76355 h 538625"/>
              <a:gd name="connsiteX1413" fmla="*/ 650996 w 874603"/>
              <a:gd name="connsiteY1413" fmla="*/ 72129 h 538625"/>
              <a:gd name="connsiteX1414" fmla="*/ 658066 w 874603"/>
              <a:gd name="connsiteY1414" fmla="*/ 74946 h 538625"/>
              <a:gd name="connsiteX1415" fmla="*/ 658066 w 874603"/>
              <a:gd name="connsiteY1415" fmla="*/ 65085 h 538625"/>
              <a:gd name="connsiteX1416" fmla="*/ 646754 w 874603"/>
              <a:gd name="connsiteY1416" fmla="*/ 55224 h 538625"/>
              <a:gd name="connsiteX1417" fmla="*/ 646754 w 874603"/>
              <a:gd name="connsiteY1417" fmla="*/ 53815 h 538625"/>
              <a:gd name="connsiteX1418" fmla="*/ 649582 w 874603"/>
              <a:gd name="connsiteY1418" fmla="*/ 55224 h 538625"/>
              <a:gd name="connsiteX1419" fmla="*/ 655238 w 874603"/>
              <a:gd name="connsiteY1419" fmla="*/ 49589 h 538625"/>
              <a:gd name="connsiteX1420" fmla="*/ 653824 w 874603"/>
              <a:gd name="connsiteY1420" fmla="*/ 46771 h 538625"/>
              <a:gd name="connsiteX1421" fmla="*/ 663722 w 874603"/>
              <a:gd name="connsiteY1421" fmla="*/ 59450 h 538625"/>
              <a:gd name="connsiteX1422" fmla="*/ 669379 w 874603"/>
              <a:gd name="connsiteY1422" fmla="*/ 60859 h 538625"/>
              <a:gd name="connsiteX1423" fmla="*/ 673621 w 874603"/>
              <a:gd name="connsiteY1423" fmla="*/ 69311 h 538625"/>
              <a:gd name="connsiteX1424" fmla="*/ 679277 w 874603"/>
              <a:gd name="connsiteY1424" fmla="*/ 62268 h 538625"/>
              <a:gd name="connsiteX1425" fmla="*/ 682105 w 874603"/>
              <a:gd name="connsiteY1425" fmla="*/ 66494 h 538625"/>
              <a:gd name="connsiteX1426" fmla="*/ 686347 w 874603"/>
              <a:gd name="connsiteY1426" fmla="*/ 58041 h 538625"/>
              <a:gd name="connsiteX1427" fmla="*/ 684933 w 874603"/>
              <a:gd name="connsiteY1427" fmla="*/ 55224 h 538625"/>
              <a:gd name="connsiteX1428" fmla="*/ 687761 w 874603"/>
              <a:gd name="connsiteY1428" fmla="*/ 53815 h 538625"/>
              <a:gd name="connsiteX1429" fmla="*/ 689175 w 874603"/>
              <a:gd name="connsiteY1429" fmla="*/ 58041 h 538625"/>
              <a:gd name="connsiteX1430" fmla="*/ 699073 w 874603"/>
              <a:gd name="connsiteY1430" fmla="*/ 52406 h 538625"/>
              <a:gd name="connsiteX1431" fmla="*/ 701901 w 874603"/>
              <a:gd name="connsiteY1431" fmla="*/ 49589 h 538625"/>
              <a:gd name="connsiteX1432" fmla="*/ 701901 w 874603"/>
              <a:gd name="connsiteY1432" fmla="*/ 60859 h 538625"/>
              <a:gd name="connsiteX1433" fmla="*/ 706143 w 874603"/>
              <a:gd name="connsiteY1433" fmla="*/ 67903 h 538625"/>
              <a:gd name="connsiteX1434" fmla="*/ 707557 w 874603"/>
              <a:gd name="connsiteY1434" fmla="*/ 67903 h 538625"/>
              <a:gd name="connsiteX1435" fmla="*/ 708971 w 874603"/>
              <a:gd name="connsiteY1435" fmla="*/ 70720 h 538625"/>
              <a:gd name="connsiteX1436" fmla="*/ 711800 w 874603"/>
              <a:gd name="connsiteY1436" fmla="*/ 66494 h 538625"/>
              <a:gd name="connsiteX1437" fmla="*/ 714628 w 874603"/>
              <a:gd name="connsiteY1437" fmla="*/ 72129 h 538625"/>
              <a:gd name="connsiteX1438" fmla="*/ 716042 w 874603"/>
              <a:gd name="connsiteY1438" fmla="*/ 66494 h 538625"/>
              <a:gd name="connsiteX1439" fmla="*/ 714628 w 874603"/>
              <a:gd name="connsiteY1439" fmla="*/ 58041 h 538625"/>
              <a:gd name="connsiteX1440" fmla="*/ 710385 w 874603"/>
              <a:gd name="connsiteY1440" fmla="*/ 48180 h 538625"/>
              <a:gd name="connsiteX1441" fmla="*/ 714628 w 874603"/>
              <a:gd name="connsiteY1441" fmla="*/ 46771 h 538625"/>
              <a:gd name="connsiteX1442" fmla="*/ 716042 w 874603"/>
              <a:gd name="connsiteY1442" fmla="*/ 39728 h 538625"/>
              <a:gd name="connsiteX1443" fmla="*/ 713214 w 874603"/>
              <a:gd name="connsiteY1443" fmla="*/ 39728 h 538625"/>
              <a:gd name="connsiteX1444" fmla="*/ 711800 w 874603"/>
              <a:gd name="connsiteY1444" fmla="*/ 38319 h 538625"/>
              <a:gd name="connsiteX1445" fmla="*/ 718870 w 874603"/>
              <a:gd name="connsiteY1445" fmla="*/ 35501 h 538625"/>
              <a:gd name="connsiteX1446" fmla="*/ 718870 w 874603"/>
              <a:gd name="connsiteY1446" fmla="*/ 25640 h 538625"/>
              <a:gd name="connsiteX1447" fmla="*/ 716042 w 874603"/>
              <a:gd name="connsiteY1447" fmla="*/ 24231 h 538625"/>
              <a:gd name="connsiteX1448" fmla="*/ 723112 w 874603"/>
              <a:gd name="connsiteY1448" fmla="*/ 21414 h 538625"/>
              <a:gd name="connsiteX1449" fmla="*/ 720284 w 874603"/>
              <a:gd name="connsiteY1449" fmla="*/ 28458 h 538625"/>
              <a:gd name="connsiteX1450" fmla="*/ 723112 w 874603"/>
              <a:gd name="connsiteY1450" fmla="*/ 28458 h 538625"/>
              <a:gd name="connsiteX1451" fmla="*/ 720284 w 874603"/>
              <a:gd name="connsiteY1451" fmla="*/ 29866 h 538625"/>
              <a:gd name="connsiteX1452" fmla="*/ 721698 w 874603"/>
              <a:gd name="connsiteY1452" fmla="*/ 39728 h 538625"/>
              <a:gd name="connsiteX1453" fmla="*/ 718870 w 874603"/>
              <a:gd name="connsiteY1453" fmla="*/ 39728 h 538625"/>
              <a:gd name="connsiteX1454" fmla="*/ 720284 w 874603"/>
              <a:gd name="connsiteY1454" fmla="*/ 49589 h 538625"/>
              <a:gd name="connsiteX1455" fmla="*/ 723112 w 874603"/>
              <a:gd name="connsiteY1455" fmla="*/ 62268 h 538625"/>
              <a:gd name="connsiteX1456" fmla="*/ 724526 w 874603"/>
              <a:gd name="connsiteY1456" fmla="*/ 53815 h 538625"/>
              <a:gd name="connsiteX1457" fmla="*/ 725940 w 874603"/>
              <a:gd name="connsiteY1457" fmla="*/ 52406 h 538625"/>
              <a:gd name="connsiteX1458" fmla="*/ 727354 w 874603"/>
              <a:gd name="connsiteY1458" fmla="*/ 55224 h 538625"/>
              <a:gd name="connsiteX1459" fmla="*/ 733010 w 874603"/>
              <a:gd name="connsiteY1459" fmla="*/ 39728 h 538625"/>
              <a:gd name="connsiteX1460" fmla="*/ 735838 w 874603"/>
              <a:gd name="connsiteY1460" fmla="*/ 32684 h 538625"/>
              <a:gd name="connsiteX1461" fmla="*/ 738666 w 874603"/>
              <a:gd name="connsiteY1461" fmla="*/ 35501 h 538625"/>
              <a:gd name="connsiteX1462" fmla="*/ 735838 w 874603"/>
              <a:gd name="connsiteY1462" fmla="*/ 38319 h 538625"/>
              <a:gd name="connsiteX1463" fmla="*/ 737252 w 874603"/>
              <a:gd name="connsiteY1463" fmla="*/ 39728 h 538625"/>
              <a:gd name="connsiteX1464" fmla="*/ 735838 w 874603"/>
              <a:gd name="connsiteY1464" fmla="*/ 42545 h 538625"/>
              <a:gd name="connsiteX1465" fmla="*/ 741494 w 874603"/>
              <a:gd name="connsiteY1465" fmla="*/ 46771 h 538625"/>
              <a:gd name="connsiteX1466" fmla="*/ 734424 w 874603"/>
              <a:gd name="connsiteY1466" fmla="*/ 52406 h 538625"/>
              <a:gd name="connsiteX1467" fmla="*/ 738666 w 874603"/>
              <a:gd name="connsiteY1467" fmla="*/ 52406 h 538625"/>
              <a:gd name="connsiteX1468" fmla="*/ 744322 w 874603"/>
              <a:gd name="connsiteY1468" fmla="*/ 55224 h 538625"/>
              <a:gd name="connsiteX1469" fmla="*/ 744322 w 874603"/>
              <a:gd name="connsiteY1469" fmla="*/ 60859 h 538625"/>
              <a:gd name="connsiteX1470" fmla="*/ 747150 w 874603"/>
              <a:gd name="connsiteY1470" fmla="*/ 66494 h 538625"/>
              <a:gd name="connsiteX1471" fmla="*/ 745736 w 874603"/>
              <a:gd name="connsiteY1471" fmla="*/ 72129 h 538625"/>
              <a:gd name="connsiteX1472" fmla="*/ 745736 w 874603"/>
              <a:gd name="connsiteY1472" fmla="*/ 73538 h 538625"/>
              <a:gd name="connsiteX1473" fmla="*/ 747150 w 874603"/>
              <a:gd name="connsiteY1473" fmla="*/ 73538 h 538625"/>
              <a:gd name="connsiteX1474" fmla="*/ 748564 w 874603"/>
              <a:gd name="connsiteY1474" fmla="*/ 67903 h 538625"/>
              <a:gd name="connsiteX1475" fmla="*/ 748564 w 874603"/>
              <a:gd name="connsiteY1475" fmla="*/ 86216 h 538625"/>
              <a:gd name="connsiteX1476" fmla="*/ 748564 w 874603"/>
              <a:gd name="connsiteY1476" fmla="*/ 96078 h 538625"/>
              <a:gd name="connsiteX1477" fmla="*/ 752806 w 874603"/>
              <a:gd name="connsiteY1477" fmla="*/ 94669 h 538625"/>
              <a:gd name="connsiteX1478" fmla="*/ 755634 w 874603"/>
              <a:gd name="connsiteY1478" fmla="*/ 98895 h 538625"/>
              <a:gd name="connsiteX1479" fmla="*/ 754220 w 874603"/>
              <a:gd name="connsiteY1479" fmla="*/ 98895 h 538625"/>
              <a:gd name="connsiteX1480" fmla="*/ 754220 w 874603"/>
              <a:gd name="connsiteY1480" fmla="*/ 100304 h 538625"/>
              <a:gd name="connsiteX1481" fmla="*/ 758463 w 874603"/>
              <a:gd name="connsiteY1481" fmla="*/ 101713 h 538625"/>
              <a:gd name="connsiteX1482" fmla="*/ 761291 w 874603"/>
              <a:gd name="connsiteY1482" fmla="*/ 97486 h 538625"/>
              <a:gd name="connsiteX1483" fmla="*/ 765533 w 874603"/>
              <a:gd name="connsiteY1483" fmla="*/ 100304 h 538625"/>
              <a:gd name="connsiteX1484" fmla="*/ 774017 w 874603"/>
              <a:gd name="connsiteY1484" fmla="*/ 114391 h 538625"/>
              <a:gd name="connsiteX1485" fmla="*/ 778259 w 874603"/>
              <a:gd name="connsiteY1485" fmla="*/ 121435 h 538625"/>
              <a:gd name="connsiteX1486" fmla="*/ 774017 w 874603"/>
              <a:gd name="connsiteY1486" fmla="*/ 125661 h 538625"/>
              <a:gd name="connsiteX1487" fmla="*/ 774017 w 874603"/>
              <a:gd name="connsiteY1487" fmla="*/ 139749 h 538625"/>
              <a:gd name="connsiteX1488" fmla="*/ 782501 w 874603"/>
              <a:gd name="connsiteY1488" fmla="*/ 136931 h 538625"/>
              <a:gd name="connsiteX1489" fmla="*/ 785329 w 874603"/>
              <a:gd name="connsiteY1489" fmla="*/ 142566 h 538625"/>
              <a:gd name="connsiteX1490" fmla="*/ 788157 w 874603"/>
              <a:gd name="connsiteY1490" fmla="*/ 145384 h 538625"/>
              <a:gd name="connsiteX1491" fmla="*/ 796641 w 874603"/>
              <a:gd name="connsiteY1491" fmla="*/ 125661 h 538625"/>
              <a:gd name="connsiteX1492" fmla="*/ 796641 w 874603"/>
              <a:gd name="connsiteY1492" fmla="*/ 129887 h 538625"/>
              <a:gd name="connsiteX1493" fmla="*/ 799469 w 874603"/>
              <a:gd name="connsiteY1493" fmla="*/ 128479 h 538625"/>
              <a:gd name="connsiteX1494" fmla="*/ 800883 w 874603"/>
              <a:gd name="connsiteY1494" fmla="*/ 132705 h 538625"/>
              <a:gd name="connsiteX1495" fmla="*/ 798055 w 874603"/>
              <a:gd name="connsiteY1495" fmla="*/ 135522 h 538625"/>
              <a:gd name="connsiteX1496" fmla="*/ 803712 w 874603"/>
              <a:gd name="connsiteY1496" fmla="*/ 139749 h 538625"/>
              <a:gd name="connsiteX1497" fmla="*/ 805126 w 874603"/>
              <a:gd name="connsiteY1497" fmla="*/ 128479 h 538625"/>
              <a:gd name="connsiteX1498" fmla="*/ 803712 w 874603"/>
              <a:gd name="connsiteY1498" fmla="*/ 127070 h 538625"/>
              <a:gd name="connsiteX1499" fmla="*/ 802298 w 874603"/>
              <a:gd name="connsiteY1499" fmla="*/ 128479 h 538625"/>
              <a:gd name="connsiteX1500" fmla="*/ 807954 w 874603"/>
              <a:gd name="connsiteY1500" fmla="*/ 120026 h 538625"/>
              <a:gd name="connsiteX1501" fmla="*/ 802298 w 874603"/>
              <a:gd name="connsiteY1501" fmla="*/ 118618 h 538625"/>
              <a:gd name="connsiteX1502" fmla="*/ 802298 w 874603"/>
              <a:gd name="connsiteY1502" fmla="*/ 117209 h 538625"/>
              <a:gd name="connsiteX1503" fmla="*/ 806540 w 874603"/>
              <a:gd name="connsiteY1503" fmla="*/ 118618 h 538625"/>
              <a:gd name="connsiteX1504" fmla="*/ 807954 w 874603"/>
              <a:gd name="connsiteY1504" fmla="*/ 114391 h 538625"/>
              <a:gd name="connsiteX1505" fmla="*/ 812196 w 874603"/>
              <a:gd name="connsiteY1505" fmla="*/ 117209 h 538625"/>
              <a:gd name="connsiteX1506" fmla="*/ 817852 w 874603"/>
              <a:gd name="connsiteY1506" fmla="*/ 104530 h 538625"/>
              <a:gd name="connsiteX1507" fmla="*/ 819266 w 874603"/>
              <a:gd name="connsiteY1507" fmla="*/ 107348 h 538625"/>
              <a:gd name="connsiteX1508" fmla="*/ 826336 w 874603"/>
              <a:gd name="connsiteY1508" fmla="*/ 86216 h 538625"/>
              <a:gd name="connsiteX1509" fmla="*/ 823508 w 874603"/>
              <a:gd name="connsiteY1509" fmla="*/ 73538 h 538625"/>
              <a:gd name="connsiteX1510" fmla="*/ 827750 w 874603"/>
              <a:gd name="connsiteY1510" fmla="*/ 70720 h 538625"/>
              <a:gd name="connsiteX1511" fmla="*/ 829164 w 874603"/>
              <a:gd name="connsiteY1511" fmla="*/ 72129 h 538625"/>
              <a:gd name="connsiteX1512" fmla="*/ 831992 w 874603"/>
              <a:gd name="connsiteY1512" fmla="*/ 69311 h 538625"/>
              <a:gd name="connsiteX1513" fmla="*/ 833406 w 874603"/>
              <a:gd name="connsiteY1513" fmla="*/ 79173 h 538625"/>
              <a:gd name="connsiteX1514" fmla="*/ 829164 w 874603"/>
              <a:gd name="connsiteY1514" fmla="*/ 79173 h 538625"/>
              <a:gd name="connsiteX1515" fmla="*/ 829164 w 874603"/>
              <a:gd name="connsiteY1515" fmla="*/ 94669 h 538625"/>
              <a:gd name="connsiteX1516" fmla="*/ 837648 w 874603"/>
              <a:gd name="connsiteY1516" fmla="*/ 94669 h 538625"/>
              <a:gd name="connsiteX1517" fmla="*/ 837648 w 874603"/>
              <a:gd name="connsiteY1517" fmla="*/ 98895 h 538625"/>
              <a:gd name="connsiteX1518" fmla="*/ 834820 w 874603"/>
              <a:gd name="connsiteY1518" fmla="*/ 107348 h 538625"/>
              <a:gd name="connsiteX1519" fmla="*/ 833406 w 874603"/>
              <a:gd name="connsiteY1519" fmla="*/ 107348 h 538625"/>
              <a:gd name="connsiteX1520" fmla="*/ 830578 w 874603"/>
              <a:gd name="connsiteY1520" fmla="*/ 105939 h 538625"/>
              <a:gd name="connsiteX1521" fmla="*/ 827750 w 874603"/>
              <a:gd name="connsiteY1521" fmla="*/ 114391 h 538625"/>
              <a:gd name="connsiteX1522" fmla="*/ 827750 w 874603"/>
              <a:gd name="connsiteY1522" fmla="*/ 108756 h 538625"/>
              <a:gd name="connsiteX1523" fmla="*/ 827750 w 874603"/>
              <a:gd name="connsiteY1523" fmla="*/ 105939 h 538625"/>
              <a:gd name="connsiteX1524" fmla="*/ 823508 w 874603"/>
              <a:gd name="connsiteY1524" fmla="*/ 105939 h 538625"/>
              <a:gd name="connsiteX1525" fmla="*/ 823508 w 874603"/>
              <a:gd name="connsiteY1525" fmla="*/ 104530 h 538625"/>
              <a:gd name="connsiteX1526" fmla="*/ 819266 w 874603"/>
              <a:gd name="connsiteY1526" fmla="*/ 110165 h 538625"/>
              <a:gd name="connsiteX1527" fmla="*/ 823508 w 874603"/>
              <a:gd name="connsiteY1527" fmla="*/ 117209 h 538625"/>
              <a:gd name="connsiteX1528" fmla="*/ 834820 w 874603"/>
              <a:gd name="connsiteY1528" fmla="*/ 115800 h 538625"/>
              <a:gd name="connsiteX1529" fmla="*/ 834820 w 874603"/>
              <a:gd name="connsiteY1529" fmla="*/ 108756 h 538625"/>
              <a:gd name="connsiteX1530" fmla="*/ 841890 w 874603"/>
              <a:gd name="connsiteY1530" fmla="*/ 108756 h 538625"/>
              <a:gd name="connsiteX1531" fmla="*/ 844718 w 874603"/>
              <a:gd name="connsiteY1531" fmla="*/ 125661 h 538625"/>
              <a:gd name="connsiteX1532" fmla="*/ 850375 w 874603"/>
              <a:gd name="connsiteY1532" fmla="*/ 131296 h 538625"/>
              <a:gd name="connsiteX1533" fmla="*/ 848961 w 874603"/>
              <a:gd name="connsiteY1533" fmla="*/ 136931 h 538625"/>
              <a:gd name="connsiteX1534" fmla="*/ 844718 w 874603"/>
              <a:gd name="connsiteY1534" fmla="*/ 141157 h 538625"/>
              <a:gd name="connsiteX1535" fmla="*/ 844718 w 874603"/>
              <a:gd name="connsiteY1535" fmla="*/ 151019 h 538625"/>
              <a:gd name="connsiteX1536" fmla="*/ 848961 w 874603"/>
              <a:gd name="connsiteY1536" fmla="*/ 155245 h 538625"/>
              <a:gd name="connsiteX1537" fmla="*/ 847547 w 874603"/>
              <a:gd name="connsiteY1537" fmla="*/ 163697 h 538625"/>
              <a:gd name="connsiteX1538" fmla="*/ 850375 w 874603"/>
              <a:gd name="connsiteY1538" fmla="*/ 166515 h 538625"/>
              <a:gd name="connsiteX1539" fmla="*/ 853203 w 874603"/>
              <a:gd name="connsiteY1539" fmla="*/ 166515 h 538625"/>
              <a:gd name="connsiteX1540" fmla="*/ 856031 w 874603"/>
              <a:gd name="connsiteY1540" fmla="*/ 165106 h 538625"/>
              <a:gd name="connsiteX1541" fmla="*/ 853203 w 874603"/>
              <a:gd name="connsiteY1541" fmla="*/ 156654 h 538625"/>
              <a:gd name="connsiteX1542" fmla="*/ 856031 w 874603"/>
              <a:gd name="connsiteY1542" fmla="*/ 151019 h 538625"/>
              <a:gd name="connsiteX1543" fmla="*/ 864515 w 874603"/>
              <a:gd name="connsiteY1543" fmla="*/ 151019 h 538625"/>
              <a:gd name="connsiteX1544" fmla="*/ 865929 w 874603"/>
              <a:gd name="connsiteY1544" fmla="*/ 145384 h 538625"/>
              <a:gd name="connsiteX1545" fmla="*/ 872999 w 874603"/>
              <a:gd name="connsiteY1545" fmla="*/ 149610 h 538625"/>
              <a:gd name="connsiteX1546" fmla="*/ 874413 w 874603"/>
              <a:gd name="connsiteY1546" fmla="*/ 159471 h 538625"/>
              <a:gd name="connsiteX1547" fmla="*/ 865929 w 874603"/>
              <a:gd name="connsiteY1547" fmla="*/ 160880 h 538625"/>
              <a:gd name="connsiteX1548" fmla="*/ 864515 w 874603"/>
              <a:gd name="connsiteY1548" fmla="*/ 162289 h 538625"/>
              <a:gd name="connsiteX1549" fmla="*/ 863101 w 874603"/>
              <a:gd name="connsiteY1549" fmla="*/ 159471 h 538625"/>
              <a:gd name="connsiteX1550" fmla="*/ 863101 w 874603"/>
              <a:gd name="connsiteY1550" fmla="*/ 155245 h 538625"/>
              <a:gd name="connsiteX1551" fmla="*/ 860273 w 874603"/>
              <a:gd name="connsiteY1551" fmla="*/ 159471 h 538625"/>
              <a:gd name="connsiteX1552" fmla="*/ 858859 w 874603"/>
              <a:gd name="connsiteY1552" fmla="*/ 166515 h 538625"/>
              <a:gd name="connsiteX1553" fmla="*/ 858859 w 874603"/>
              <a:gd name="connsiteY1553" fmla="*/ 167924 h 538625"/>
              <a:gd name="connsiteX1554" fmla="*/ 856031 w 874603"/>
              <a:gd name="connsiteY1554" fmla="*/ 166515 h 538625"/>
              <a:gd name="connsiteX1555" fmla="*/ 854617 w 874603"/>
              <a:gd name="connsiteY1555" fmla="*/ 166515 h 538625"/>
              <a:gd name="connsiteX1556" fmla="*/ 858859 w 874603"/>
              <a:gd name="connsiteY1556" fmla="*/ 173559 h 538625"/>
              <a:gd name="connsiteX1557" fmla="*/ 863101 w 874603"/>
              <a:gd name="connsiteY1557" fmla="*/ 169332 h 538625"/>
              <a:gd name="connsiteX1558" fmla="*/ 864515 w 874603"/>
              <a:gd name="connsiteY1558" fmla="*/ 179194 h 538625"/>
              <a:gd name="connsiteX1559" fmla="*/ 868757 w 874603"/>
              <a:gd name="connsiteY1559" fmla="*/ 177785 h 538625"/>
              <a:gd name="connsiteX1560" fmla="*/ 867343 w 874603"/>
              <a:gd name="connsiteY1560" fmla="*/ 186237 h 538625"/>
              <a:gd name="connsiteX1561" fmla="*/ 867343 w 874603"/>
              <a:gd name="connsiteY1561" fmla="*/ 197507 h 538625"/>
              <a:gd name="connsiteX1562" fmla="*/ 863101 w 874603"/>
              <a:gd name="connsiteY1562" fmla="*/ 214412 h 538625"/>
              <a:gd name="connsiteX1563" fmla="*/ 860273 w 874603"/>
              <a:gd name="connsiteY1563" fmla="*/ 228500 h 538625"/>
              <a:gd name="connsiteX1564" fmla="*/ 857445 w 874603"/>
              <a:gd name="connsiteY1564" fmla="*/ 235544 h 538625"/>
              <a:gd name="connsiteX1565" fmla="*/ 863101 w 874603"/>
              <a:gd name="connsiteY1565" fmla="*/ 238361 h 538625"/>
              <a:gd name="connsiteX1566" fmla="*/ 864515 w 874603"/>
              <a:gd name="connsiteY1566" fmla="*/ 242587 h 538625"/>
              <a:gd name="connsiteX1567" fmla="*/ 863101 w 874603"/>
              <a:gd name="connsiteY1567" fmla="*/ 248222 h 538625"/>
              <a:gd name="connsiteX1568" fmla="*/ 861687 w 874603"/>
              <a:gd name="connsiteY1568" fmla="*/ 245405 h 538625"/>
              <a:gd name="connsiteX1569" fmla="*/ 860273 w 874603"/>
              <a:gd name="connsiteY1569" fmla="*/ 253857 h 538625"/>
              <a:gd name="connsiteX1570" fmla="*/ 860273 w 874603"/>
              <a:gd name="connsiteY1570" fmla="*/ 260901 h 538625"/>
              <a:gd name="connsiteX1571" fmla="*/ 856031 w 874603"/>
              <a:gd name="connsiteY1571" fmla="*/ 263719 h 538625"/>
              <a:gd name="connsiteX1572" fmla="*/ 851789 w 874603"/>
              <a:gd name="connsiteY1572" fmla="*/ 272171 h 538625"/>
              <a:gd name="connsiteX1573" fmla="*/ 843304 w 874603"/>
              <a:gd name="connsiteY1573" fmla="*/ 267945 h 538625"/>
              <a:gd name="connsiteX1574" fmla="*/ 839062 w 874603"/>
              <a:gd name="connsiteY1574" fmla="*/ 262310 h 538625"/>
              <a:gd name="connsiteX1575" fmla="*/ 837648 w 874603"/>
              <a:gd name="connsiteY1575" fmla="*/ 266536 h 538625"/>
              <a:gd name="connsiteX1576" fmla="*/ 848961 w 874603"/>
              <a:gd name="connsiteY1576" fmla="*/ 274989 h 538625"/>
              <a:gd name="connsiteX1577" fmla="*/ 856031 w 874603"/>
              <a:gd name="connsiteY1577" fmla="*/ 277806 h 538625"/>
              <a:gd name="connsiteX1578" fmla="*/ 858859 w 874603"/>
              <a:gd name="connsiteY1578" fmla="*/ 291894 h 538625"/>
              <a:gd name="connsiteX1579" fmla="*/ 858859 w 874603"/>
              <a:gd name="connsiteY1579" fmla="*/ 293302 h 538625"/>
              <a:gd name="connsiteX1580" fmla="*/ 856031 w 874603"/>
              <a:gd name="connsiteY1580" fmla="*/ 290485 h 538625"/>
              <a:gd name="connsiteX1581" fmla="*/ 854617 w 874603"/>
              <a:gd name="connsiteY1581" fmla="*/ 293302 h 538625"/>
              <a:gd name="connsiteX1582" fmla="*/ 848961 w 874603"/>
              <a:gd name="connsiteY1582" fmla="*/ 289076 h 538625"/>
              <a:gd name="connsiteX1583" fmla="*/ 844718 w 874603"/>
              <a:gd name="connsiteY1583" fmla="*/ 300346 h 538625"/>
              <a:gd name="connsiteX1584" fmla="*/ 840476 w 874603"/>
              <a:gd name="connsiteY1584" fmla="*/ 311616 h 538625"/>
              <a:gd name="connsiteX1585" fmla="*/ 834820 w 874603"/>
              <a:gd name="connsiteY1585" fmla="*/ 314433 h 538625"/>
              <a:gd name="connsiteX1586" fmla="*/ 834820 w 874603"/>
              <a:gd name="connsiteY1586" fmla="*/ 321477 h 538625"/>
              <a:gd name="connsiteX1587" fmla="*/ 831992 w 874603"/>
              <a:gd name="connsiteY1587" fmla="*/ 324295 h 538625"/>
              <a:gd name="connsiteX1588" fmla="*/ 833406 w 874603"/>
              <a:gd name="connsiteY1588" fmla="*/ 329930 h 538625"/>
              <a:gd name="connsiteX1589" fmla="*/ 839062 w 874603"/>
              <a:gd name="connsiteY1589" fmla="*/ 329930 h 538625"/>
              <a:gd name="connsiteX1590" fmla="*/ 839062 w 874603"/>
              <a:gd name="connsiteY1590" fmla="*/ 331338 h 538625"/>
              <a:gd name="connsiteX1591" fmla="*/ 836234 w 874603"/>
              <a:gd name="connsiteY1591" fmla="*/ 332747 h 538625"/>
              <a:gd name="connsiteX1592" fmla="*/ 840476 w 874603"/>
              <a:gd name="connsiteY1592" fmla="*/ 341200 h 538625"/>
              <a:gd name="connsiteX1593" fmla="*/ 841890 w 874603"/>
              <a:gd name="connsiteY1593" fmla="*/ 341200 h 538625"/>
              <a:gd name="connsiteX1594" fmla="*/ 841890 w 874603"/>
              <a:gd name="connsiteY1594" fmla="*/ 339791 h 538625"/>
              <a:gd name="connsiteX1595" fmla="*/ 847547 w 874603"/>
              <a:gd name="connsiteY1595" fmla="*/ 342608 h 538625"/>
              <a:gd name="connsiteX1596" fmla="*/ 848961 w 874603"/>
              <a:gd name="connsiteY1596" fmla="*/ 348243 h 538625"/>
              <a:gd name="connsiteX1597" fmla="*/ 844718 w 874603"/>
              <a:gd name="connsiteY1597" fmla="*/ 348243 h 538625"/>
              <a:gd name="connsiteX1598" fmla="*/ 844718 w 874603"/>
              <a:gd name="connsiteY1598" fmla="*/ 359513 h 538625"/>
              <a:gd name="connsiteX1599" fmla="*/ 841890 w 874603"/>
              <a:gd name="connsiteY1599" fmla="*/ 380645 h 538625"/>
              <a:gd name="connsiteX1600" fmla="*/ 840476 w 874603"/>
              <a:gd name="connsiteY1600" fmla="*/ 377827 h 538625"/>
              <a:gd name="connsiteX1601" fmla="*/ 834820 w 874603"/>
              <a:gd name="connsiteY1601" fmla="*/ 369375 h 538625"/>
              <a:gd name="connsiteX1602" fmla="*/ 831992 w 874603"/>
              <a:gd name="connsiteY1602" fmla="*/ 358105 h 538625"/>
              <a:gd name="connsiteX1603" fmla="*/ 820680 w 874603"/>
              <a:gd name="connsiteY1603" fmla="*/ 345426 h 538625"/>
              <a:gd name="connsiteX1604" fmla="*/ 820680 w 874603"/>
              <a:gd name="connsiteY1604" fmla="*/ 358105 h 538625"/>
              <a:gd name="connsiteX1605" fmla="*/ 826336 w 874603"/>
              <a:gd name="connsiteY1605" fmla="*/ 358105 h 538625"/>
              <a:gd name="connsiteX1606" fmla="*/ 823508 w 874603"/>
              <a:gd name="connsiteY1606" fmla="*/ 362331 h 538625"/>
              <a:gd name="connsiteX1607" fmla="*/ 822094 w 874603"/>
              <a:gd name="connsiteY1607" fmla="*/ 367966 h 538625"/>
              <a:gd name="connsiteX1608" fmla="*/ 820680 w 874603"/>
              <a:gd name="connsiteY1608" fmla="*/ 375010 h 538625"/>
              <a:gd name="connsiteX1609" fmla="*/ 824922 w 874603"/>
              <a:gd name="connsiteY1609" fmla="*/ 376418 h 538625"/>
              <a:gd name="connsiteX1610" fmla="*/ 824922 w 874603"/>
              <a:gd name="connsiteY1610" fmla="*/ 375010 h 538625"/>
              <a:gd name="connsiteX1611" fmla="*/ 826336 w 874603"/>
              <a:gd name="connsiteY1611" fmla="*/ 375010 h 538625"/>
              <a:gd name="connsiteX1612" fmla="*/ 822094 w 874603"/>
              <a:gd name="connsiteY1612" fmla="*/ 382053 h 538625"/>
              <a:gd name="connsiteX1613" fmla="*/ 822094 w 874603"/>
              <a:gd name="connsiteY1613" fmla="*/ 389097 h 538625"/>
              <a:gd name="connsiteX1614" fmla="*/ 816438 w 874603"/>
              <a:gd name="connsiteY1614" fmla="*/ 389097 h 538625"/>
              <a:gd name="connsiteX1615" fmla="*/ 815024 w 874603"/>
              <a:gd name="connsiteY1615" fmla="*/ 384871 h 538625"/>
              <a:gd name="connsiteX1616" fmla="*/ 810782 w 874603"/>
              <a:gd name="connsiteY1616" fmla="*/ 383462 h 538625"/>
              <a:gd name="connsiteX1617" fmla="*/ 813610 w 874603"/>
              <a:gd name="connsiteY1617" fmla="*/ 370783 h 538625"/>
              <a:gd name="connsiteX1618" fmla="*/ 813610 w 874603"/>
              <a:gd name="connsiteY1618" fmla="*/ 365148 h 538625"/>
              <a:gd name="connsiteX1619" fmla="*/ 810782 w 874603"/>
              <a:gd name="connsiteY1619" fmla="*/ 375010 h 538625"/>
              <a:gd name="connsiteX1620" fmla="*/ 810782 w 874603"/>
              <a:gd name="connsiteY1620" fmla="*/ 382053 h 538625"/>
              <a:gd name="connsiteX1621" fmla="*/ 807954 w 874603"/>
              <a:gd name="connsiteY1621" fmla="*/ 389097 h 538625"/>
              <a:gd name="connsiteX1622" fmla="*/ 809368 w 874603"/>
              <a:gd name="connsiteY1622" fmla="*/ 390506 h 538625"/>
              <a:gd name="connsiteX1623" fmla="*/ 807954 w 874603"/>
              <a:gd name="connsiteY1623" fmla="*/ 396141 h 538625"/>
              <a:gd name="connsiteX1624" fmla="*/ 799469 w 874603"/>
              <a:gd name="connsiteY1624" fmla="*/ 398958 h 538625"/>
              <a:gd name="connsiteX1625" fmla="*/ 793813 w 874603"/>
              <a:gd name="connsiteY1625" fmla="*/ 394732 h 538625"/>
              <a:gd name="connsiteX1626" fmla="*/ 793813 w 874603"/>
              <a:gd name="connsiteY1626" fmla="*/ 396141 h 538625"/>
              <a:gd name="connsiteX1627" fmla="*/ 789571 w 874603"/>
              <a:gd name="connsiteY1627" fmla="*/ 397550 h 538625"/>
              <a:gd name="connsiteX1628" fmla="*/ 790985 w 874603"/>
              <a:gd name="connsiteY1628" fmla="*/ 400367 h 538625"/>
              <a:gd name="connsiteX1629" fmla="*/ 796641 w 874603"/>
              <a:gd name="connsiteY1629" fmla="*/ 400367 h 538625"/>
              <a:gd name="connsiteX1630" fmla="*/ 803712 w 874603"/>
              <a:gd name="connsiteY1630" fmla="*/ 407411 h 538625"/>
              <a:gd name="connsiteX1631" fmla="*/ 802298 w 874603"/>
              <a:gd name="connsiteY1631" fmla="*/ 411637 h 538625"/>
              <a:gd name="connsiteX1632" fmla="*/ 806540 w 874603"/>
              <a:gd name="connsiteY1632" fmla="*/ 408820 h 538625"/>
              <a:gd name="connsiteX1633" fmla="*/ 809368 w 874603"/>
              <a:gd name="connsiteY1633" fmla="*/ 410228 h 538625"/>
              <a:gd name="connsiteX1634" fmla="*/ 812196 w 874603"/>
              <a:gd name="connsiteY1634" fmla="*/ 407411 h 538625"/>
              <a:gd name="connsiteX1635" fmla="*/ 813610 w 874603"/>
              <a:gd name="connsiteY1635" fmla="*/ 408820 h 538625"/>
              <a:gd name="connsiteX1636" fmla="*/ 815024 w 874603"/>
              <a:gd name="connsiteY1636" fmla="*/ 400367 h 538625"/>
              <a:gd name="connsiteX1637" fmla="*/ 817852 w 874603"/>
              <a:gd name="connsiteY1637" fmla="*/ 403185 h 538625"/>
              <a:gd name="connsiteX1638" fmla="*/ 822094 w 874603"/>
              <a:gd name="connsiteY1638" fmla="*/ 400367 h 538625"/>
              <a:gd name="connsiteX1639" fmla="*/ 823508 w 874603"/>
              <a:gd name="connsiteY1639" fmla="*/ 403185 h 538625"/>
              <a:gd name="connsiteX1640" fmla="*/ 829164 w 874603"/>
              <a:gd name="connsiteY1640" fmla="*/ 401776 h 538625"/>
              <a:gd name="connsiteX1641" fmla="*/ 830578 w 874603"/>
              <a:gd name="connsiteY1641" fmla="*/ 411637 h 538625"/>
              <a:gd name="connsiteX1642" fmla="*/ 827750 w 874603"/>
              <a:gd name="connsiteY1642" fmla="*/ 410228 h 538625"/>
              <a:gd name="connsiteX1643" fmla="*/ 824922 w 874603"/>
              <a:gd name="connsiteY1643" fmla="*/ 411637 h 538625"/>
              <a:gd name="connsiteX1644" fmla="*/ 823508 w 874603"/>
              <a:gd name="connsiteY1644" fmla="*/ 404593 h 538625"/>
              <a:gd name="connsiteX1645" fmla="*/ 817852 w 874603"/>
              <a:gd name="connsiteY1645" fmla="*/ 406002 h 538625"/>
              <a:gd name="connsiteX1646" fmla="*/ 815024 w 874603"/>
              <a:gd name="connsiteY1646" fmla="*/ 403185 h 538625"/>
              <a:gd name="connsiteX1647" fmla="*/ 816438 w 874603"/>
              <a:gd name="connsiteY1647" fmla="*/ 408820 h 538625"/>
              <a:gd name="connsiteX1648" fmla="*/ 813610 w 874603"/>
              <a:gd name="connsiteY1648" fmla="*/ 413046 h 538625"/>
              <a:gd name="connsiteX1649" fmla="*/ 813610 w 874603"/>
              <a:gd name="connsiteY1649" fmla="*/ 415863 h 538625"/>
              <a:gd name="connsiteX1650" fmla="*/ 823508 w 874603"/>
              <a:gd name="connsiteY1650" fmla="*/ 418681 h 538625"/>
              <a:gd name="connsiteX1651" fmla="*/ 826336 w 874603"/>
              <a:gd name="connsiteY1651" fmla="*/ 422907 h 538625"/>
              <a:gd name="connsiteX1652" fmla="*/ 826336 w 874603"/>
              <a:gd name="connsiteY1652" fmla="*/ 427133 h 538625"/>
              <a:gd name="connsiteX1653" fmla="*/ 823508 w 874603"/>
              <a:gd name="connsiteY1653" fmla="*/ 424316 h 538625"/>
              <a:gd name="connsiteX1654" fmla="*/ 823508 w 874603"/>
              <a:gd name="connsiteY1654" fmla="*/ 429951 h 538625"/>
              <a:gd name="connsiteX1655" fmla="*/ 816438 w 874603"/>
              <a:gd name="connsiteY1655" fmla="*/ 429951 h 538625"/>
              <a:gd name="connsiteX1656" fmla="*/ 816438 w 874603"/>
              <a:gd name="connsiteY1656" fmla="*/ 428542 h 538625"/>
              <a:gd name="connsiteX1657" fmla="*/ 820680 w 874603"/>
              <a:gd name="connsiteY1657" fmla="*/ 428542 h 538625"/>
              <a:gd name="connsiteX1658" fmla="*/ 815024 w 874603"/>
              <a:gd name="connsiteY1658" fmla="*/ 418681 h 538625"/>
              <a:gd name="connsiteX1659" fmla="*/ 810782 w 874603"/>
              <a:gd name="connsiteY1659" fmla="*/ 424316 h 538625"/>
              <a:gd name="connsiteX1660" fmla="*/ 809368 w 874603"/>
              <a:gd name="connsiteY1660" fmla="*/ 413046 h 538625"/>
              <a:gd name="connsiteX1661" fmla="*/ 802298 w 874603"/>
              <a:gd name="connsiteY1661" fmla="*/ 421498 h 538625"/>
              <a:gd name="connsiteX1662" fmla="*/ 798055 w 874603"/>
              <a:gd name="connsiteY1662" fmla="*/ 427133 h 538625"/>
              <a:gd name="connsiteX1663" fmla="*/ 798055 w 874603"/>
              <a:gd name="connsiteY1663" fmla="*/ 422907 h 538625"/>
              <a:gd name="connsiteX1664" fmla="*/ 795227 w 874603"/>
              <a:gd name="connsiteY1664" fmla="*/ 422907 h 538625"/>
              <a:gd name="connsiteX1665" fmla="*/ 790985 w 874603"/>
              <a:gd name="connsiteY1665" fmla="*/ 420090 h 538625"/>
              <a:gd name="connsiteX1666" fmla="*/ 795227 w 874603"/>
              <a:gd name="connsiteY1666" fmla="*/ 418681 h 538625"/>
              <a:gd name="connsiteX1667" fmla="*/ 792399 w 874603"/>
              <a:gd name="connsiteY1667" fmla="*/ 417272 h 538625"/>
              <a:gd name="connsiteX1668" fmla="*/ 789571 w 874603"/>
              <a:gd name="connsiteY1668" fmla="*/ 422907 h 538625"/>
              <a:gd name="connsiteX1669" fmla="*/ 789571 w 874603"/>
              <a:gd name="connsiteY1669" fmla="*/ 438403 h 538625"/>
              <a:gd name="connsiteX1670" fmla="*/ 788157 w 874603"/>
              <a:gd name="connsiteY1670" fmla="*/ 448265 h 538625"/>
              <a:gd name="connsiteX1671" fmla="*/ 783915 w 874603"/>
              <a:gd name="connsiteY1671" fmla="*/ 455308 h 538625"/>
              <a:gd name="connsiteX1672" fmla="*/ 785329 w 874603"/>
              <a:gd name="connsiteY1672" fmla="*/ 466578 h 538625"/>
              <a:gd name="connsiteX1673" fmla="*/ 785329 w 874603"/>
              <a:gd name="connsiteY1673" fmla="*/ 472213 h 538625"/>
              <a:gd name="connsiteX1674" fmla="*/ 785329 w 874603"/>
              <a:gd name="connsiteY1674" fmla="*/ 475031 h 538625"/>
              <a:gd name="connsiteX1675" fmla="*/ 781087 w 874603"/>
              <a:gd name="connsiteY1675" fmla="*/ 476439 h 538625"/>
              <a:gd name="connsiteX1676" fmla="*/ 778259 w 874603"/>
              <a:gd name="connsiteY1676" fmla="*/ 469396 h 538625"/>
              <a:gd name="connsiteX1677" fmla="*/ 782501 w 874603"/>
              <a:gd name="connsiteY1677" fmla="*/ 467987 h 538625"/>
              <a:gd name="connsiteX1678" fmla="*/ 779673 w 874603"/>
              <a:gd name="connsiteY1678" fmla="*/ 463761 h 538625"/>
              <a:gd name="connsiteX1679" fmla="*/ 778259 w 874603"/>
              <a:gd name="connsiteY1679" fmla="*/ 463761 h 538625"/>
              <a:gd name="connsiteX1680" fmla="*/ 774017 w 874603"/>
              <a:gd name="connsiteY1680" fmla="*/ 458126 h 538625"/>
              <a:gd name="connsiteX1681" fmla="*/ 769775 w 874603"/>
              <a:gd name="connsiteY1681" fmla="*/ 456717 h 538625"/>
              <a:gd name="connsiteX1682" fmla="*/ 766947 w 874603"/>
              <a:gd name="connsiteY1682" fmla="*/ 460943 h 538625"/>
              <a:gd name="connsiteX1683" fmla="*/ 764119 w 874603"/>
              <a:gd name="connsiteY1683" fmla="*/ 459535 h 538625"/>
              <a:gd name="connsiteX1684" fmla="*/ 764119 w 874603"/>
              <a:gd name="connsiteY1684" fmla="*/ 460943 h 538625"/>
              <a:gd name="connsiteX1685" fmla="*/ 761291 w 874603"/>
              <a:gd name="connsiteY1685" fmla="*/ 455308 h 538625"/>
              <a:gd name="connsiteX1686" fmla="*/ 754220 w 874603"/>
              <a:gd name="connsiteY1686" fmla="*/ 458126 h 538625"/>
              <a:gd name="connsiteX1687" fmla="*/ 755634 w 874603"/>
              <a:gd name="connsiteY1687" fmla="*/ 441221 h 538625"/>
              <a:gd name="connsiteX1688" fmla="*/ 755634 w 874603"/>
              <a:gd name="connsiteY1688" fmla="*/ 439812 h 538625"/>
              <a:gd name="connsiteX1689" fmla="*/ 758463 w 874603"/>
              <a:gd name="connsiteY1689" fmla="*/ 444038 h 538625"/>
              <a:gd name="connsiteX1690" fmla="*/ 759877 w 874603"/>
              <a:gd name="connsiteY1690" fmla="*/ 436995 h 538625"/>
              <a:gd name="connsiteX1691" fmla="*/ 764119 w 874603"/>
              <a:gd name="connsiteY1691" fmla="*/ 432768 h 538625"/>
              <a:gd name="connsiteX1692" fmla="*/ 761291 w 874603"/>
              <a:gd name="connsiteY1692" fmla="*/ 431360 h 538625"/>
              <a:gd name="connsiteX1693" fmla="*/ 751392 w 874603"/>
              <a:gd name="connsiteY1693" fmla="*/ 436995 h 538625"/>
              <a:gd name="connsiteX1694" fmla="*/ 749978 w 874603"/>
              <a:gd name="connsiteY1694" fmla="*/ 432768 h 538625"/>
              <a:gd name="connsiteX1695" fmla="*/ 741494 w 874603"/>
              <a:gd name="connsiteY1695" fmla="*/ 438403 h 538625"/>
              <a:gd name="connsiteX1696" fmla="*/ 734424 w 874603"/>
              <a:gd name="connsiteY1696" fmla="*/ 438403 h 538625"/>
              <a:gd name="connsiteX1697" fmla="*/ 731596 w 874603"/>
              <a:gd name="connsiteY1697" fmla="*/ 445447 h 538625"/>
              <a:gd name="connsiteX1698" fmla="*/ 730182 w 874603"/>
              <a:gd name="connsiteY1698" fmla="*/ 445447 h 538625"/>
              <a:gd name="connsiteX1699" fmla="*/ 725940 w 874603"/>
              <a:gd name="connsiteY1699" fmla="*/ 449673 h 538625"/>
              <a:gd name="connsiteX1700" fmla="*/ 714628 w 874603"/>
              <a:gd name="connsiteY1700" fmla="*/ 446856 h 538625"/>
              <a:gd name="connsiteX1701" fmla="*/ 714628 w 874603"/>
              <a:gd name="connsiteY1701" fmla="*/ 448265 h 538625"/>
              <a:gd name="connsiteX1702" fmla="*/ 713214 w 874603"/>
              <a:gd name="connsiteY1702" fmla="*/ 446856 h 538625"/>
              <a:gd name="connsiteX1703" fmla="*/ 725940 w 874603"/>
              <a:gd name="connsiteY1703" fmla="*/ 438403 h 538625"/>
              <a:gd name="connsiteX1704" fmla="*/ 721698 w 874603"/>
              <a:gd name="connsiteY1704" fmla="*/ 428542 h 538625"/>
              <a:gd name="connsiteX1705" fmla="*/ 717456 w 874603"/>
              <a:gd name="connsiteY1705" fmla="*/ 429951 h 538625"/>
              <a:gd name="connsiteX1706" fmla="*/ 717456 w 874603"/>
              <a:gd name="connsiteY1706" fmla="*/ 434177 h 538625"/>
              <a:gd name="connsiteX1707" fmla="*/ 713214 w 874603"/>
              <a:gd name="connsiteY1707" fmla="*/ 429951 h 538625"/>
              <a:gd name="connsiteX1708" fmla="*/ 711800 w 874603"/>
              <a:gd name="connsiteY1708" fmla="*/ 428542 h 538625"/>
              <a:gd name="connsiteX1709" fmla="*/ 710385 w 874603"/>
              <a:gd name="connsiteY1709" fmla="*/ 436995 h 538625"/>
              <a:gd name="connsiteX1710" fmla="*/ 703315 w 874603"/>
              <a:gd name="connsiteY1710" fmla="*/ 431360 h 538625"/>
              <a:gd name="connsiteX1711" fmla="*/ 696245 w 874603"/>
              <a:gd name="connsiteY1711" fmla="*/ 414455 h 538625"/>
              <a:gd name="connsiteX1712" fmla="*/ 696245 w 874603"/>
              <a:gd name="connsiteY1712" fmla="*/ 410228 h 538625"/>
              <a:gd name="connsiteX1713" fmla="*/ 694831 w 874603"/>
              <a:gd name="connsiteY1713" fmla="*/ 407411 h 538625"/>
              <a:gd name="connsiteX1714" fmla="*/ 693417 w 874603"/>
              <a:gd name="connsiteY1714" fmla="*/ 411637 h 538625"/>
              <a:gd name="connsiteX1715" fmla="*/ 684933 w 874603"/>
              <a:gd name="connsiteY1715" fmla="*/ 417272 h 538625"/>
              <a:gd name="connsiteX1716" fmla="*/ 692003 w 874603"/>
              <a:gd name="connsiteY1716" fmla="*/ 422907 h 538625"/>
              <a:gd name="connsiteX1717" fmla="*/ 694831 w 874603"/>
              <a:gd name="connsiteY1717" fmla="*/ 424316 h 538625"/>
              <a:gd name="connsiteX1718" fmla="*/ 693417 w 874603"/>
              <a:gd name="connsiteY1718" fmla="*/ 436995 h 538625"/>
              <a:gd name="connsiteX1719" fmla="*/ 687761 w 874603"/>
              <a:gd name="connsiteY1719" fmla="*/ 439812 h 538625"/>
              <a:gd name="connsiteX1720" fmla="*/ 682105 w 874603"/>
              <a:gd name="connsiteY1720" fmla="*/ 434177 h 538625"/>
              <a:gd name="connsiteX1721" fmla="*/ 686347 w 874603"/>
              <a:gd name="connsiteY1721" fmla="*/ 427133 h 538625"/>
              <a:gd name="connsiteX1722" fmla="*/ 687761 w 874603"/>
              <a:gd name="connsiteY1722" fmla="*/ 425725 h 538625"/>
              <a:gd name="connsiteX1723" fmla="*/ 686347 w 874603"/>
              <a:gd name="connsiteY1723" fmla="*/ 424316 h 538625"/>
              <a:gd name="connsiteX1724" fmla="*/ 679277 w 874603"/>
              <a:gd name="connsiteY1724" fmla="*/ 428542 h 538625"/>
              <a:gd name="connsiteX1725" fmla="*/ 677863 w 874603"/>
              <a:gd name="connsiteY1725" fmla="*/ 428542 h 538625"/>
              <a:gd name="connsiteX1726" fmla="*/ 676449 w 874603"/>
              <a:gd name="connsiteY1726" fmla="*/ 424316 h 538625"/>
              <a:gd name="connsiteX1727" fmla="*/ 675035 w 874603"/>
              <a:gd name="connsiteY1727" fmla="*/ 432768 h 538625"/>
              <a:gd name="connsiteX1728" fmla="*/ 680691 w 874603"/>
              <a:gd name="connsiteY1728" fmla="*/ 435586 h 538625"/>
              <a:gd name="connsiteX1729" fmla="*/ 679277 w 874603"/>
              <a:gd name="connsiteY1729" fmla="*/ 445447 h 538625"/>
              <a:gd name="connsiteX1730" fmla="*/ 677863 w 874603"/>
              <a:gd name="connsiteY1730" fmla="*/ 449673 h 538625"/>
              <a:gd name="connsiteX1731" fmla="*/ 673621 w 874603"/>
              <a:gd name="connsiteY1731" fmla="*/ 438403 h 538625"/>
              <a:gd name="connsiteX1732" fmla="*/ 666551 w 874603"/>
              <a:gd name="connsiteY1732" fmla="*/ 432768 h 538625"/>
              <a:gd name="connsiteX1733" fmla="*/ 666551 w 874603"/>
              <a:gd name="connsiteY1733" fmla="*/ 431360 h 538625"/>
              <a:gd name="connsiteX1734" fmla="*/ 673621 w 874603"/>
              <a:gd name="connsiteY1734" fmla="*/ 432768 h 538625"/>
              <a:gd name="connsiteX1735" fmla="*/ 666551 w 874603"/>
              <a:gd name="connsiteY1735" fmla="*/ 425725 h 538625"/>
              <a:gd name="connsiteX1736" fmla="*/ 662308 w 874603"/>
              <a:gd name="connsiteY1736" fmla="*/ 422907 h 538625"/>
              <a:gd name="connsiteX1737" fmla="*/ 662308 w 874603"/>
              <a:gd name="connsiteY1737" fmla="*/ 428542 h 538625"/>
              <a:gd name="connsiteX1738" fmla="*/ 665136 w 874603"/>
              <a:gd name="connsiteY1738" fmla="*/ 428542 h 538625"/>
              <a:gd name="connsiteX1739" fmla="*/ 662308 w 874603"/>
              <a:gd name="connsiteY1739" fmla="*/ 435586 h 538625"/>
              <a:gd name="connsiteX1740" fmla="*/ 660894 w 874603"/>
              <a:gd name="connsiteY1740" fmla="*/ 434177 h 538625"/>
              <a:gd name="connsiteX1741" fmla="*/ 656652 w 874603"/>
              <a:gd name="connsiteY1741" fmla="*/ 435586 h 538625"/>
              <a:gd name="connsiteX1742" fmla="*/ 658066 w 874603"/>
              <a:gd name="connsiteY1742" fmla="*/ 445447 h 538625"/>
              <a:gd name="connsiteX1743" fmla="*/ 662308 w 874603"/>
              <a:gd name="connsiteY1743" fmla="*/ 455308 h 538625"/>
              <a:gd name="connsiteX1744" fmla="*/ 659480 w 874603"/>
              <a:gd name="connsiteY1744" fmla="*/ 459535 h 538625"/>
              <a:gd name="connsiteX1745" fmla="*/ 656652 w 874603"/>
              <a:gd name="connsiteY1745" fmla="*/ 453900 h 538625"/>
              <a:gd name="connsiteX1746" fmla="*/ 655238 w 874603"/>
              <a:gd name="connsiteY1746" fmla="*/ 459535 h 538625"/>
              <a:gd name="connsiteX1747" fmla="*/ 652410 w 874603"/>
              <a:gd name="connsiteY1747" fmla="*/ 459535 h 538625"/>
              <a:gd name="connsiteX1748" fmla="*/ 649582 w 874603"/>
              <a:gd name="connsiteY1748" fmla="*/ 462352 h 538625"/>
              <a:gd name="connsiteX1749" fmla="*/ 652410 w 874603"/>
              <a:gd name="connsiteY1749" fmla="*/ 456717 h 538625"/>
              <a:gd name="connsiteX1750" fmla="*/ 643926 w 874603"/>
              <a:gd name="connsiteY1750" fmla="*/ 458126 h 538625"/>
              <a:gd name="connsiteX1751" fmla="*/ 642512 w 874603"/>
              <a:gd name="connsiteY1751" fmla="*/ 448265 h 538625"/>
              <a:gd name="connsiteX1752" fmla="*/ 636856 w 874603"/>
              <a:gd name="connsiteY1752" fmla="*/ 441221 h 538625"/>
              <a:gd name="connsiteX1753" fmla="*/ 628372 w 874603"/>
              <a:gd name="connsiteY1753" fmla="*/ 452491 h 538625"/>
              <a:gd name="connsiteX1754" fmla="*/ 632614 w 874603"/>
              <a:gd name="connsiteY1754" fmla="*/ 445447 h 538625"/>
              <a:gd name="connsiteX1755" fmla="*/ 632614 w 874603"/>
              <a:gd name="connsiteY1755" fmla="*/ 444038 h 538625"/>
              <a:gd name="connsiteX1756" fmla="*/ 634028 w 874603"/>
              <a:gd name="connsiteY1756" fmla="*/ 444038 h 538625"/>
              <a:gd name="connsiteX1757" fmla="*/ 628372 w 874603"/>
              <a:gd name="connsiteY1757" fmla="*/ 435586 h 538625"/>
              <a:gd name="connsiteX1758" fmla="*/ 626958 w 874603"/>
              <a:gd name="connsiteY1758" fmla="*/ 436995 h 538625"/>
              <a:gd name="connsiteX1759" fmla="*/ 628372 w 874603"/>
              <a:gd name="connsiteY1759" fmla="*/ 441221 h 538625"/>
              <a:gd name="connsiteX1760" fmla="*/ 625544 w 874603"/>
              <a:gd name="connsiteY1760" fmla="*/ 441221 h 538625"/>
              <a:gd name="connsiteX1761" fmla="*/ 624130 w 874603"/>
              <a:gd name="connsiteY1761" fmla="*/ 434177 h 538625"/>
              <a:gd name="connsiteX1762" fmla="*/ 622716 w 874603"/>
              <a:gd name="connsiteY1762" fmla="*/ 436995 h 538625"/>
              <a:gd name="connsiteX1763" fmla="*/ 618473 w 874603"/>
              <a:gd name="connsiteY1763" fmla="*/ 432768 h 538625"/>
              <a:gd name="connsiteX1764" fmla="*/ 617059 w 874603"/>
              <a:gd name="connsiteY1764" fmla="*/ 431360 h 538625"/>
              <a:gd name="connsiteX1765" fmla="*/ 618473 w 874603"/>
              <a:gd name="connsiteY1765" fmla="*/ 429951 h 538625"/>
              <a:gd name="connsiteX1766" fmla="*/ 615645 w 874603"/>
              <a:gd name="connsiteY1766" fmla="*/ 421498 h 538625"/>
              <a:gd name="connsiteX1767" fmla="*/ 615645 w 874603"/>
              <a:gd name="connsiteY1767" fmla="*/ 428542 h 538625"/>
              <a:gd name="connsiteX1768" fmla="*/ 607161 w 874603"/>
              <a:gd name="connsiteY1768" fmla="*/ 422907 h 538625"/>
              <a:gd name="connsiteX1769" fmla="*/ 598677 w 874603"/>
              <a:gd name="connsiteY1769" fmla="*/ 411637 h 538625"/>
              <a:gd name="connsiteX1770" fmla="*/ 594435 w 874603"/>
              <a:gd name="connsiteY1770" fmla="*/ 408820 h 538625"/>
              <a:gd name="connsiteX1771" fmla="*/ 591607 w 874603"/>
              <a:gd name="connsiteY1771" fmla="*/ 413046 h 538625"/>
              <a:gd name="connsiteX1772" fmla="*/ 594435 w 874603"/>
              <a:gd name="connsiteY1772" fmla="*/ 415863 h 538625"/>
              <a:gd name="connsiteX1773" fmla="*/ 585951 w 874603"/>
              <a:gd name="connsiteY1773" fmla="*/ 427133 h 538625"/>
              <a:gd name="connsiteX1774" fmla="*/ 585951 w 874603"/>
              <a:gd name="connsiteY1774" fmla="*/ 432768 h 538625"/>
              <a:gd name="connsiteX1775" fmla="*/ 581709 w 874603"/>
              <a:gd name="connsiteY1775" fmla="*/ 427133 h 538625"/>
              <a:gd name="connsiteX1776" fmla="*/ 583123 w 874603"/>
              <a:gd name="connsiteY1776" fmla="*/ 422907 h 538625"/>
              <a:gd name="connsiteX1777" fmla="*/ 584537 w 874603"/>
              <a:gd name="connsiteY1777" fmla="*/ 408820 h 538625"/>
              <a:gd name="connsiteX1778" fmla="*/ 581709 w 874603"/>
              <a:gd name="connsiteY1778" fmla="*/ 408820 h 538625"/>
              <a:gd name="connsiteX1779" fmla="*/ 583123 w 874603"/>
              <a:gd name="connsiteY1779" fmla="*/ 400367 h 538625"/>
              <a:gd name="connsiteX1780" fmla="*/ 587365 w 874603"/>
              <a:gd name="connsiteY1780" fmla="*/ 404593 h 538625"/>
              <a:gd name="connsiteX1781" fmla="*/ 585951 w 874603"/>
              <a:gd name="connsiteY1781" fmla="*/ 407411 h 538625"/>
              <a:gd name="connsiteX1782" fmla="*/ 591607 w 874603"/>
              <a:gd name="connsiteY1782" fmla="*/ 408820 h 538625"/>
              <a:gd name="connsiteX1783" fmla="*/ 594435 w 874603"/>
              <a:gd name="connsiteY1783" fmla="*/ 407411 h 538625"/>
              <a:gd name="connsiteX1784" fmla="*/ 591607 w 874603"/>
              <a:gd name="connsiteY1784" fmla="*/ 398958 h 538625"/>
              <a:gd name="connsiteX1785" fmla="*/ 588779 w 874603"/>
              <a:gd name="connsiteY1785" fmla="*/ 400367 h 538625"/>
              <a:gd name="connsiteX1786" fmla="*/ 581709 w 874603"/>
              <a:gd name="connsiteY1786" fmla="*/ 387688 h 538625"/>
              <a:gd name="connsiteX1787" fmla="*/ 576052 w 874603"/>
              <a:gd name="connsiteY1787" fmla="*/ 389097 h 538625"/>
              <a:gd name="connsiteX1788" fmla="*/ 577467 w 874603"/>
              <a:gd name="connsiteY1788" fmla="*/ 394732 h 538625"/>
              <a:gd name="connsiteX1789" fmla="*/ 574638 w 874603"/>
              <a:gd name="connsiteY1789" fmla="*/ 394732 h 538625"/>
              <a:gd name="connsiteX1790" fmla="*/ 576052 w 874603"/>
              <a:gd name="connsiteY1790" fmla="*/ 404593 h 538625"/>
              <a:gd name="connsiteX1791" fmla="*/ 578881 w 874603"/>
              <a:gd name="connsiteY1791" fmla="*/ 413046 h 538625"/>
              <a:gd name="connsiteX1792" fmla="*/ 578881 w 874603"/>
              <a:gd name="connsiteY1792" fmla="*/ 414455 h 538625"/>
              <a:gd name="connsiteX1793" fmla="*/ 571810 w 874603"/>
              <a:gd name="connsiteY1793" fmla="*/ 415863 h 538625"/>
              <a:gd name="connsiteX1794" fmla="*/ 574638 w 874603"/>
              <a:gd name="connsiteY1794" fmla="*/ 411637 h 538625"/>
              <a:gd name="connsiteX1795" fmla="*/ 571810 w 874603"/>
              <a:gd name="connsiteY1795" fmla="*/ 403185 h 538625"/>
              <a:gd name="connsiteX1796" fmla="*/ 566154 w 874603"/>
              <a:gd name="connsiteY1796" fmla="*/ 407411 h 538625"/>
              <a:gd name="connsiteX1797" fmla="*/ 567568 w 874603"/>
              <a:gd name="connsiteY1797" fmla="*/ 418681 h 538625"/>
              <a:gd name="connsiteX1798" fmla="*/ 560498 w 874603"/>
              <a:gd name="connsiteY1798" fmla="*/ 429951 h 538625"/>
              <a:gd name="connsiteX1799" fmla="*/ 564740 w 874603"/>
              <a:gd name="connsiteY1799" fmla="*/ 421498 h 538625"/>
              <a:gd name="connsiteX1800" fmla="*/ 557670 w 874603"/>
              <a:gd name="connsiteY1800" fmla="*/ 431360 h 538625"/>
              <a:gd name="connsiteX1801" fmla="*/ 559907 w 874603"/>
              <a:gd name="connsiteY1801" fmla="*/ 433850 h 538625"/>
              <a:gd name="connsiteX1802" fmla="*/ 559915 w 874603"/>
              <a:gd name="connsiteY1802" fmla="*/ 433850 h 538625"/>
              <a:gd name="connsiteX1803" fmla="*/ 559915 w 874603"/>
              <a:gd name="connsiteY1803" fmla="*/ 433859 h 538625"/>
              <a:gd name="connsiteX1804" fmla="*/ 560675 w 874603"/>
              <a:gd name="connsiteY1804" fmla="*/ 434705 h 538625"/>
              <a:gd name="connsiteX1805" fmla="*/ 564740 w 874603"/>
              <a:gd name="connsiteY1805" fmla="*/ 436995 h 538625"/>
              <a:gd name="connsiteX1806" fmla="*/ 567568 w 874603"/>
              <a:gd name="connsiteY1806" fmla="*/ 428542 h 538625"/>
              <a:gd name="connsiteX1807" fmla="*/ 567568 w 874603"/>
              <a:gd name="connsiteY1807" fmla="*/ 438403 h 538625"/>
              <a:gd name="connsiteX1808" fmla="*/ 564740 w 874603"/>
              <a:gd name="connsiteY1808" fmla="*/ 438403 h 538625"/>
              <a:gd name="connsiteX1809" fmla="*/ 564740 w 874603"/>
              <a:gd name="connsiteY1809" fmla="*/ 441221 h 538625"/>
              <a:gd name="connsiteX1810" fmla="*/ 561912 w 874603"/>
              <a:gd name="connsiteY1810" fmla="*/ 442630 h 538625"/>
              <a:gd name="connsiteX1811" fmla="*/ 563326 w 874603"/>
              <a:gd name="connsiteY1811" fmla="*/ 452491 h 538625"/>
              <a:gd name="connsiteX1812" fmla="*/ 561912 w 874603"/>
              <a:gd name="connsiteY1812" fmla="*/ 453900 h 538625"/>
              <a:gd name="connsiteX1813" fmla="*/ 564740 w 874603"/>
              <a:gd name="connsiteY1813" fmla="*/ 458126 h 538625"/>
              <a:gd name="connsiteX1814" fmla="*/ 559084 w 874603"/>
              <a:gd name="connsiteY1814" fmla="*/ 458126 h 538625"/>
              <a:gd name="connsiteX1815" fmla="*/ 557670 w 874603"/>
              <a:gd name="connsiteY1815" fmla="*/ 466578 h 538625"/>
              <a:gd name="connsiteX1816" fmla="*/ 554842 w 874603"/>
              <a:gd name="connsiteY1816" fmla="*/ 463761 h 538625"/>
              <a:gd name="connsiteX1817" fmla="*/ 556256 w 874603"/>
              <a:gd name="connsiteY1817" fmla="*/ 452491 h 538625"/>
              <a:gd name="connsiteX1818" fmla="*/ 559084 w 874603"/>
              <a:gd name="connsiteY1818" fmla="*/ 452491 h 538625"/>
              <a:gd name="connsiteX1819" fmla="*/ 557670 w 874603"/>
              <a:gd name="connsiteY1819" fmla="*/ 444038 h 538625"/>
              <a:gd name="connsiteX1820" fmla="*/ 553428 w 874603"/>
              <a:gd name="connsiteY1820" fmla="*/ 436995 h 538625"/>
              <a:gd name="connsiteX1821" fmla="*/ 552014 w 874603"/>
              <a:gd name="connsiteY1821" fmla="*/ 434177 h 538625"/>
              <a:gd name="connsiteX1822" fmla="*/ 550600 w 874603"/>
              <a:gd name="connsiteY1822" fmla="*/ 435586 h 538625"/>
              <a:gd name="connsiteX1823" fmla="*/ 550600 w 874603"/>
              <a:gd name="connsiteY1823" fmla="*/ 427133 h 538625"/>
              <a:gd name="connsiteX1824" fmla="*/ 552014 w 874603"/>
              <a:gd name="connsiteY1824" fmla="*/ 427133 h 538625"/>
              <a:gd name="connsiteX1825" fmla="*/ 552014 w 874603"/>
              <a:gd name="connsiteY1825" fmla="*/ 425725 h 538625"/>
              <a:gd name="connsiteX1826" fmla="*/ 556256 w 874603"/>
              <a:gd name="connsiteY1826" fmla="*/ 427133 h 538625"/>
              <a:gd name="connsiteX1827" fmla="*/ 556256 w 874603"/>
              <a:gd name="connsiteY1827" fmla="*/ 424316 h 538625"/>
              <a:gd name="connsiteX1828" fmla="*/ 554842 w 874603"/>
              <a:gd name="connsiteY1828" fmla="*/ 420090 h 538625"/>
              <a:gd name="connsiteX1829" fmla="*/ 546358 w 874603"/>
              <a:gd name="connsiteY1829" fmla="*/ 407411 h 538625"/>
              <a:gd name="connsiteX1830" fmla="*/ 544944 w 874603"/>
              <a:gd name="connsiteY1830" fmla="*/ 411637 h 538625"/>
              <a:gd name="connsiteX1831" fmla="*/ 546358 w 874603"/>
              <a:gd name="connsiteY1831" fmla="*/ 403185 h 538625"/>
              <a:gd name="connsiteX1832" fmla="*/ 540702 w 874603"/>
              <a:gd name="connsiteY1832" fmla="*/ 400367 h 538625"/>
              <a:gd name="connsiteX1833" fmla="*/ 539288 w 874603"/>
              <a:gd name="connsiteY1833" fmla="*/ 396141 h 538625"/>
              <a:gd name="connsiteX1834" fmla="*/ 537874 w 874603"/>
              <a:gd name="connsiteY1834" fmla="*/ 401776 h 538625"/>
              <a:gd name="connsiteX1835" fmla="*/ 537874 w 874603"/>
              <a:gd name="connsiteY1835" fmla="*/ 410228 h 538625"/>
              <a:gd name="connsiteX1836" fmla="*/ 546358 w 874603"/>
              <a:gd name="connsiteY1836" fmla="*/ 418681 h 538625"/>
              <a:gd name="connsiteX1837" fmla="*/ 547772 w 874603"/>
              <a:gd name="connsiteY1837" fmla="*/ 422907 h 538625"/>
              <a:gd name="connsiteX1838" fmla="*/ 544944 w 874603"/>
              <a:gd name="connsiteY1838" fmla="*/ 422907 h 538625"/>
              <a:gd name="connsiteX1839" fmla="*/ 546358 w 874603"/>
              <a:gd name="connsiteY1839" fmla="*/ 422907 h 538625"/>
              <a:gd name="connsiteX1840" fmla="*/ 544944 w 874603"/>
              <a:gd name="connsiteY1840" fmla="*/ 424316 h 538625"/>
              <a:gd name="connsiteX1841" fmla="*/ 543530 w 874603"/>
              <a:gd name="connsiteY1841" fmla="*/ 422907 h 538625"/>
              <a:gd name="connsiteX1842" fmla="*/ 542469 w 874603"/>
              <a:gd name="connsiteY1842" fmla="*/ 426077 h 538625"/>
              <a:gd name="connsiteX1843" fmla="*/ 539288 w 874603"/>
              <a:gd name="connsiteY1843" fmla="*/ 422907 h 538625"/>
              <a:gd name="connsiteX1844" fmla="*/ 536460 w 874603"/>
              <a:gd name="connsiteY1844" fmla="*/ 421498 h 538625"/>
              <a:gd name="connsiteX1845" fmla="*/ 536460 w 874603"/>
              <a:gd name="connsiteY1845" fmla="*/ 415863 h 538625"/>
              <a:gd name="connsiteX1846" fmla="*/ 529389 w 874603"/>
              <a:gd name="connsiteY1846" fmla="*/ 413046 h 538625"/>
              <a:gd name="connsiteX1847" fmla="*/ 527975 w 874603"/>
              <a:gd name="connsiteY1847" fmla="*/ 415863 h 538625"/>
              <a:gd name="connsiteX1848" fmla="*/ 523733 w 874603"/>
              <a:gd name="connsiteY1848" fmla="*/ 408820 h 538625"/>
              <a:gd name="connsiteX1849" fmla="*/ 520905 w 874603"/>
              <a:gd name="connsiteY1849" fmla="*/ 404593 h 538625"/>
              <a:gd name="connsiteX1850" fmla="*/ 519491 w 874603"/>
              <a:gd name="connsiteY1850" fmla="*/ 411637 h 538625"/>
              <a:gd name="connsiteX1851" fmla="*/ 513835 w 874603"/>
              <a:gd name="connsiteY1851" fmla="*/ 413046 h 538625"/>
              <a:gd name="connsiteX1852" fmla="*/ 518077 w 874603"/>
              <a:gd name="connsiteY1852" fmla="*/ 424316 h 538625"/>
              <a:gd name="connsiteX1853" fmla="*/ 520905 w 874603"/>
              <a:gd name="connsiteY1853" fmla="*/ 427133 h 538625"/>
              <a:gd name="connsiteX1854" fmla="*/ 522319 w 874603"/>
              <a:gd name="connsiteY1854" fmla="*/ 434177 h 538625"/>
              <a:gd name="connsiteX1855" fmla="*/ 518077 w 874603"/>
              <a:gd name="connsiteY1855" fmla="*/ 431360 h 538625"/>
              <a:gd name="connsiteX1856" fmla="*/ 518077 w 874603"/>
              <a:gd name="connsiteY1856" fmla="*/ 434177 h 538625"/>
              <a:gd name="connsiteX1857" fmla="*/ 512421 w 874603"/>
              <a:gd name="connsiteY1857" fmla="*/ 429951 h 538625"/>
              <a:gd name="connsiteX1858" fmla="*/ 509593 w 874603"/>
              <a:gd name="connsiteY1858" fmla="*/ 429951 h 538625"/>
              <a:gd name="connsiteX1859" fmla="*/ 512421 w 874603"/>
              <a:gd name="connsiteY1859" fmla="*/ 444038 h 538625"/>
              <a:gd name="connsiteX1860" fmla="*/ 509593 w 874603"/>
              <a:gd name="connsiteY1860" fmla="*/ 442630 h 538625"/>
              <a:gd name="connsiteX1861" fmla="*/ 506765 w 874603"/>
              <a:gd name="connsiteY1861" fmla="*/ 451082 h 538625"/>
              <a:gd name="connsiteX1862" fmla="*/ 501109 w 874603"/>
              <a:gd name="connsiteY1862" fmla="*/ 449673 h 538625"/>
              <a:gd name="connsiteX1863" fmla="*/ 501109 w 874603"/>
              <a:gd name="connsiteY1863" fmla="*/ 453900 h 538625"/>
              <a:gd name="connsiteX1864" fmla="*/ 509593 w 874603"/>
              <a:gd name="connsiteY1864" fmla="*/ 458126 h 538625"/>
              <a:gd name="connsiteX1865" fmla="*/ 511007 w 874603"/>
              <a:gd name="connsiteY1865" fmla="*/ 460943 h 538625"/>
              <a:gd name="connsiteX1866" fmla="*/ 513835 w 874603"/>
              <a:gd name="connsiteY1866" fmla="*/ 459535 h 538625"/>
              <a:gd name="connsiteX1867" fmla="*/ 518077 w 874603"/>
              <a:gd name="connsiteY1867" fmla="*/ 462352 h 538625"/>
              <a:gd name="connsiteX1868" fmla="*/ 519491 w 874603"/>
              <a:gd name="connsiteY1868" fmla="*/ 462352 h 538625"/>
              <a:gd name="connsiteX1869" fmla="*/ 512421 w 874603"/>
              <a:gd name="connsiteY1869" fmla="*/ 467987 h 538625"/>
              <a:gd name="connsiteX1870" fmla="*/ 512421 w 874603"/>
              <a:gd name="connsiteY1870" fmla="*/ 470804 h 538625"/>
              <a:gd name="connsiteX1871" fmla="*/ 513835 w 874603"/>
              <a:gd name="connsiteY1871" fmla="*/ 475031 h 538625"/>
              <a:gd name="connsiteX1872" fmla="*/ 509593 w 874603"/>
              <a:gd name="connsiteY1872" fmla="*/ 475031 h 538625"/>
              <a:gd name="connsiteX1873" fmla="*/ 508179 w 874603"/>
              <a:gd name="connsiteY1873" fmla="*/ 476439 h 538625"/>
              <a:gd name="connsiteX1874" fmla="*/ 505351 w 874603"/>
              <a:gd name="connsiteY1874" fmla="*/ 473622 h 538625"/>
              <a:gd name="connsiteX1875" fmla="*/ 502523 w 874603"/>
              <a:gd name="connsiteY1875" fmla="*/ 483483 h 538625"/>
              <a:gd name="connsiteX1876" fmla="*/ 501109 w 874603"/>
              <a:gd name="connsiteY1876" fmla="*/ 482074 h 538625"/>
              <a:gd name="connsiteX1877" fmla="*/ 499695 w 874603"/>
              <a:gd name="connsiteY1877" fmla="*/ 475031 h 538625"/>
              <a:gd name="connsiteX1878" fmla="*/ 492625 w 874603"/>
              <a:gd name="connsiteY1878" fmla="*/ 473622 h 538625"/>
              <a:gd name="connsiteX1879" fmla="*/ 491211 w 874603"/>
              <a:gd name="connsiteY1879" fmla="*/ 473622 h 538625"/>
              <a:gd name="connsiteX1880" fmla="*/ 489797 w 874603"/>
              <a:gd name="connsiteY1880" fmla="*/ 469396 h 538625"/>
              <a:gd name="connsiteX1881" fmla="*/ 495453 w 874603"/>
              <a:gd name="connsiteY1881" fmla="*/ 462352 h 538625"/>
              <a:gd name="connsiteX1882" fmla="*/ 496867 w 874603"/>
              <a:gd name="connsiteY1882" fmla="*/ 465170 h 538625"/>
              <a:gd name="connsiteX1883" fmla="*/ 499695 w 874603"/>
              <a:gd name="connsiteY1883" fmla="*/ 460943 h 538625"/>
              <a:gd name="connsiteX1884" fmla="*/ 494039 w 874603"/>
              <a:gd name="connsiteY1884" fmla="*/ 456717 h 538625"/>
              <a:gd name="connsiteX1885" fmla="*/ 494039 w 874603"/>
              <a:gd name="connsiteY1885" fmla="*/ 458126 h 538625"/>
              <a:gd name="connsiteX1886" fmla="*/ 491211 w 874603"/>
              <a:gd name="connsiteY1886" fmla="*/ 455308 h 538625"/>
              <a:gd name="connsiteX1887" fmla="*/ 482726 w 874603"/>
              <a:gd name="connsiteY1887" fmla="*/ 455308 h 538625"/>
              <a:gd name="connsiteX1888" fmla="*/ 479898 w 874603"/>
              <a:gd name="connsiteY1888" fmla="*/ 448265 h 538625"/>
              <a:gd name="connsiteX1889" fmla="*/ 479898 w 874603"/>
              <a:gd name="connsiteY1889" fmla="*/ 446856 h 538625"/>
              <a:gd name="connsiteX1890" fmla="*/ 478484 w 874603"/>
              <a:gd name="connsiteY1890" fmla="*/ 445447 h 538625"/>
              <a:gd name="connsiteX1891" fmla="*/ 475656 w 874603"/>
              <a:gd name="connsiteY1891" fmla="*/ 448265 h 538625"/>
              <a:gd name="connsiteX1892" fmla="*/ 470000 w 874603"/>
              <a:gd name="connsiteY1892" fmla="*/ 446856 h 538625"/>
              <a:gd name="connsiteX1893" fmla="*/ 467172 w 874603"/>
              <a:gd name="connsiteY1893" fmla="*/ 448265 h 538625"/>
              <a:gd name="connsiteX1894" fmla="*/ 470000 w 874603"/>
              <a:gd name="connsiteY1894" fmla="*/ 445447 h 538625"/>
              <a:gd name="connsiteX1895" fmla="*/ 468586 w 874603"/>
              <a:gd name="connsiteY1895" fmla="*/ 444038 h 538625"/>
              <a:gd name="connsiteX1896" fmla="*/ 468586 w 874603"/>
              <a:gd name="connsiteY1896" fmla="*/ 438403 h 538625"/>
              <a:gd name="connsiteX1897" fmla="*/ 457274 w 874603"/>
              <a:gd name="connsiteY1897" fmla="*/ 438403 h 538625"/>
              <a:gd name="connsiteX1898" fmla="*/ 457274 w 874603"/>
              <a:gd name="connsiteY1898" fmla="*/ 435586 h 538625"/>
              <a:gd name="connsiteX1899" fmla="*/ 450204 w 874603"/>
              <a:gd name="connsiteY1899" fmla="*/ 441221 h 538625"/>
              <a:gd name="connsiteX1900" fmla="*/ 450204 w 874603"/>
              <a:gd name="connsiteY1900" fmla="*/ 435586 h 538625"/>
              <a:gd name="connsiteX1901" fmla="*/ 454446 w 874603"/>
              <a:gd name="connsiteY1901" fmla="*/ 432768 h 538625"/>
              <a:gd name="connsiteX1902" fmla="*/ 453032 w 874603"/>
              <a:gd name="connsiteY1902" fmla="*/ 427133 h 538625"/>
              <a:gd name="connsiteX1903" fmla="*/ 445962 w 874603"/>
              <a:gd name="connsiteY1903" fmla="*/ 422907 h 538625"/>
              <a:gd name="connsiteX1904" fmla="*/ 445962 w 874603"/>
              <a:gd name="connsiteY1904" fmla="*/ 427133 h 538625"/>
              <a:gd name="connsiteX1905" fmla="*/ 438891 w 874603"/>
              <a:gd name="connsiteY1905" fmla="*/ 418681 h 538625"/>
              <a:gd name="connsiteX1906" fmla="*/ 437477 w 874603"/>
              <a:gd name="connsiteY1906" fmla="*/ 421498 h 538625"/>
              <a:gd name="connsiteX1907" fmla="*/ 437477 w 874603"/>
              <a:gd name="connsiteY1907" fmla="*/ 415863 h 538625"/>
              <a:gd name="connsiteX1908" fmla="*/ 440305 w 874603"/>
              <a:gd name="connsiteY1908" fmla="*/ 413046 h 538625"/>
              <a:gd name="connsiteX1909" fmla="*/ 438891 w 874603"/>
              <a:gd name="connsiteY1909" fmla="*/ 411637 h 538625"/>
              <a:gd name="connsiteX1910" fmla="*/ 436063 w 874603"/>
              <a:gd name="connsiteY1910" fmla="*/ 414455 h 538625"/>
              <a:gd name="connsiteX1911" fmla="*/ 436063 w 874603"/>
              <a:gd name="connsiteY1911" fmla="*/ 403185 h 538625"/>
              <a:gd name="connsiteX1912" fmla="*/ 430407 w 874603"/>
              <a:gd name="connsiteY1912" fmla="*/ 403185 h 538625"/>
              <a:gd name="connsiteX1913" fmla="*/ 431821 w 874603"/>
              <a:gd name="connsiteY1913" fmla="*/ 413046 h 538625"/>
              <a:gd name="connsiteX1914" fmla="*/ 426165 w 874603"/>
              <a:gd name="connsiteY1914" fmla="*/ 417272 h 538625"/>
              <a:gd name="connsiteX1915" fmla="*/ 426165 w 874603"/>
              <a:gd name="connsiteY1915" fmla="*/ 421498 h 538625"/>
              <a:gd name="connsiteX1916" fmla="*/ 420509 w 874603"/>
              <a:gd name="connsiteY1916" fmla="*/ 422907 h 538625"/>
              <a:gd name="connsiteX1917" fmla="*/ 421923 w 874603"/>
              <a:gd name="connsiteY1917" fmla="*/ 427133 h 538625"/>
              <a:gd name="connsiteX1918" fmla="*/ 419095 w 874603"/>
              <a:gd name="connsiteY1918" fmla="*/ 428542 h 538625"/>
              <a:gd name="connsiteX1919" fmla="*/ 423337 w 874603"/>
              <a:gd name="connsiteY1919" fmla="*/ 441221 h 538625"/>
              <a:gd name="connsiteX1920" fmla="*/ 423337 w 874603"/>
              <a:gd name="connsiteY1920" fmla="*/ 445447 h 538625"/>
              <a:gd name="connsiteX1921" fmla="*/ 419095 w 874603"/>
              <a:gd name="connsiteY1921" fmla="*/ 446856 h 538625"/>
              <a:gd name="connsiteX1922" fmla="*/ 417681 w 874603"/>
              <a:gd name="connsiteY1922" fmla="*/ 438403 h 538625"/>
              <a:gd name="connsiteX1923" fmla="*/ 419095 w 874603"/>
              <a:gd name="connsiteY1923" fmla="*/ 438403 h 538625"/>
              <a:gd name="connsiteX1924" fmla="*/ 416267 w 874603"/>
              <a:gd name="connsiteY1924" fmla="*/ 432768 h 538625"/>
              <a:gd name="connsiteX1925" fmla="*/ 414853 w 874603"/>
              <a:gd name="connsiteY1925" fmla="*/ 438403 h 538625"/>
              <a:gd name="connsiteX1926" fmla="*/ 409197 w 874603"/>
              <a:gd name="connsiteY1926" fmla="*/ 429951 h 538625"/>
              <a:gd name="connsiteX1927" fmla="*/ 406369 w 874603"/>
              <a:gd name="connsiteY1927" fmla="*/ 422907 h 538625"/>
              <a:gd name="connsiteX1928" fmla="*/ 409197 w 874603"/>
              <a:gd name="connsiteY1928" fmla="*/ 420090 h 538625"/>
              <a:gd name="connsiteX1929" fmla="*/ 404955 w 874603"/>
              <a:gd name="connsiteY1929" fmla="*/ 417272 h 538625"/>
              <a:gd name="connsiteX1930" fmla="*/ 407783 w 874603"/>
              <a:gd name="connsiteY1930" fmla="*/ 413046 h 538625"/>
              <a:gd name="connsiteX1931" fmla="*/ 404955 w 874603"/>
              <a:gd name="connsiteY1931" fmla="*/ 411637 h 538625"/>
              <a:gd name="connsiteX1932" fmla="*/ 400713 w 874603"/>
              <a:gd name="connsiteY1932" fmla="*/ 417272 h 538625"/>
              <a:gd name="connsiteX1933" fmla="*/ 397885 w 874603"/>
              <a:gd name="connsiteY1933" fmla="*/ 413046 h 538625"/>
              <a:gd name="connsiteX1934" fmla="*/ 396470 w 874603"/>
              <a:gd name="connsiteY1934" fmla="*/ 418681 h 538625"/>
              <a:gd name="connsiteX1935" fmla="*/ 403541 w 874603"/>
              <a:gd name="connsiteY1935" fmla="*/ 432768 h 538625"/>
              <a:gd name="connsiteX1936" fmla="*/ 404955 w 874603"/>
              <a:gd name="connsiteY1936" fmla="*/ 434177 h 538625"/>
              <a:gd name="connsiteX1937" fmla="*/ 406369 w 874603"/>
              <a:gd name="connsiteY1937" fmla="*/ 434177 h 538625"/>
              <a:gd name="connsiteX1938" fmla="*/ 403541 w 874603"/>
              <a:gd name="connsiteY1938" fmla="*/ 438403 h 538625"/>
              <a:gd name="connsiteX1939" fmla="*/ 395056 w 874603"/>
              <a:gd name="connsiteY1939" fmla="*/ 436995 h 538625"/>
              <a:gd name="connsiteX1940" fmla="*/ 387986 w 874603"/>
              <a:gd name="connsiteY1940" fmla="*/ 429951 h 538625"/>
              <a:gd name="connsiteX1941" fmla="*/ 380916 w 874603"/>
              <a:gd name="connsiteY1941" fmla="*/ 432768 h 538625"/>
              <a:gd name="connsiteX1942" fmla="*/ 379502 w 874603"/>
              <a:gd name="connsiteY1942" fmla="*/ 444038 h 538625"/>
              <a:gd name="connsiteX1943" fmla="*/ 371018 w 874603"/>
              <a:gd name="connsiteY1943" fmla="*/ 459535 h 538625"/>
              <a:gd name="connsiteX1944" fmla="*/ 366776 w 874603"/>
              <a:gd name="connsiteY1944" fmla="*/ 466578 h 538625"/>
              <a:gd name="connsiteX1945" fmla="*/ 362534 w 874603"/>
              <a:gd name="connsiteY1945" fmla="*/ 455308 h 538625"/>
              <a:gd name="connsiteX1946" fmla="*/ 359706 w 874603"/>
              <a:gd name="connsiteY1946" fmla="*/ 452491 h 538625"/>
              <a:gd name="connsiteX1947" fmla="*/ 361120 w 874603"/>
              <a:gd name="connsiteY1947" fmla="*/ 451082 h 538625"/>
              <a:gd name="connsiteX1948" fmla="*/ 356878 w 874603"/>
              <a:gd name="connsiteY1948" fmla="*/ 452491 h 538625"/>
              <a:gd name="connsiteX1949" fmla="*/ 355464 w 874603"/>
              <a:gd name="connsiteY1949" fmla="*/ 452491 h 538625"/>
              <a:gd name="connsiteX1950" fmla="*/ 361120 w 874603"/>
              <a:gd name="connsiteY1950" fmla="*/ 467987 h 538625"/>
              <a:gd name="connsiteX1951" fmla="*/ 359706 w 874603"/>
              <a:gd name="connsiteY1951" fmla="*/ 467987 h 538625"/>
              <a:gd name="connsiteX1952" fmla="*/ 361120 w 874603"/>
              <a:gd name="connsiteY1952" fmla="*/ 477848 h 538625"/>
              <a:gd name="connsiteX1953" fmla="*/ 358292 w 874603"/>
              <a:gd name="connsiteY1953" fmla="*/ 479257 h 538625"/>
              <a:gd name="connsiteX1954" fmla="*/ 364652 w 874603"/>
              <a:gd name="connsiteY1954" fmla="*/ 482878 h 538625"/>
              <a:gd name="connsiteX1955" fmla="*/ 364652 w 874603"/>
              <a:gd name="connsiteY1955" fmla="*/ 481475 h 538625"/>
              <a:gd name="connsiteX1956" fmla="*/ 366240 w 874603"/>
              <a:gd name="connsiteY1956" fmla="*/ 481475 h 538625"/>
              <a:gd name="connsiteX1957" fmla="*/ 366240 w 874603"/>
              <a:gd name="connsiteY1957" fmla="*/ 483063 h 538625"/>
              <a:gd name="connsiteX1958" fmla="*/ 364977 w 874603"/>
              <a:gd name="connsiteY1958" fmla="*/ 483063 h 538625"/>
              <a:gd name="connsiteX1959" fmla="*/ 368190 w 874603"/>
              <a:gd name="connsiteY1959" fmla="*/ 484892 h 538625"/>
              <a:gd name="connsiteX1960" fmla="*/ 368190 w 874603"/>
              <a:gd name="connsiteY1960" fmla="*/ 486301 h 538625"/>
              <a:gd name="connsiteX1961" fmla="*/ 366776 w 874603"/>
              <a:gd name="connsiteY1961" fmla="*/ 486301 h 538625"/>
              <a:gd name="connsiteX1962" fmla="*/ 368190 w 874603"/>
              <a:gd name="connsiteY1962" fmla="*/ 490527 h 538625"/>
              <a:gd name="connsiteX1963" fmla="*/ 365362 w 874603"/>
              <a:gd name="connsiteY1963" fmla="*/ 490527 h 538625"/>
              <a:gd name="connsiteX1964" fmla="*/ 366776 w 874603"/>
              <a:gd name="connsiteY1964" fmla="*/ 493344 h 538625"/>
              <a:gd name="connsiteX1965" fmla="*/ 361120 w 874603"/>
              <a:gd name="connsiteY1965" fmla="*/ 498979 h 538625"/>
              <a:gd name="connsiteX1966" fmla="*/ 356878 w 874603"/>
              <a:gd name="connsiteY1966" fmla="*/ 487709 h 538625"/>
              <a:gd name="connsiteX1967" fmla="*/ 352636 w 874603"/>
              <a:gd name="connsiteY1967" fmla="*/ 490527 h 538625"/>
              <a:gd name="connsiteX1968" fmla="*/ 349807 w 874603"/>
              <a:gd name="connsiteY1968" fmla="*/ 486301 h 538625"/>
              <a:gd name="connsiteX1969" fmla="*/ 348393 w 874603"/>
              <a:gd name="connsiteY1969" fmla="*/ 493344 h 538625"/>
              <a:gd name="connsiteX1970" fmla="*/ 348393 w 874603"/>
              <a:gd name="connsiteY1970" fmla="*/ 491936 h 538625"/>
              <a:gd name="connsiteX1971" fmla="*/ 344151 w 874603"/>
              <a:gd name="connsiteY1971" fmla="*/ 498979 h 538625"/>
              <a:gd name="connsiteX1972" fmla="*/ 349807 w 874603"/>
              <a:gd name="connsiteY1972" fmla="*/ 496162 h 538625"/>
              <a:gd name="connsiteX1973" fmla="*/ 351221 w 874603"/>
              <a:gd name="connsiteY1973" fmla="*/ 490527 h 538625"/>
              <a:gd name="connsiteX1974" fmla="*/ 355464 w 874603"/>
              <a:gd name="connsiteY1974" fmla="*/ 497571 h 538625"/>
              <a:gd name="connsiteX1975" fmla="*/ 351221 w 874603"/>
              <a:gd name="connsiteY1975" fmla="*/ 500388 h 538625"/>
              <a:gd name="connsiteX1976" fmla="*/ 352636 w 874603"/>
              <a:gd name="connsiteY1976" fmla="*/ 504614 h 538625"/>
              <a:gd name="connsiteX1977" fmla="*/ 358292 w 874603"/>
              <a:gd name="connsiteY1977" fmla="*/ 508841 h 538625"/>
              <a:gd name="connsiteX1978" fmla="*/ 358292 w 874603"/>
              <a:gd name="connsiteY1978" fmla="*/ 511658 h 538625"/>
              <a:gd name="connsiteX1979" fmla="*/ 361120 w 874603"/>
              <a:gd name="connsiteY1979" fmla="*/ 513067 h 538625"/>
              <a:gd name="connsiteX1980" fmla="*/ 359706 w 874603"/>
              <a:gd name="connsiteY1980" fmla="*/ 522928 h 538625"/>
              <a:gd name="connsiteX1981" fmla="*/ 361120 w 874603"/>
              <a:gd name="connsiteY1981" fmla="*/ 524337 h 538625"/>
              <a:gd name="connsiteX1982" fmla="*/ 355464 w 874603"/>
              <a:gd name="connsiteY1982" fmla="*/ 522928 h 538625"/>
              <a:gd name="connsiteX1983" fmla="*/ 356878 w 874603"/>
              <a:gd name="connsiteY1983" fmla="*/ 520111 h 538625"/>
              <a:gd name="connsiteX1984" fmla="*/ 356878 w 874603"/>
              <a:gd name="connsiteY1984" fmla="*/ 513067 h 538625"/>
              <a:gd name="connsiteX1985" fmla="*/ 348393 w 874603"/>
              <a:gd name="connsiteY1985" fmla="*/ 507432 h 538625"/>
              <a:gd name="connsiteX1986" fmla="*/ 346979 w 874603"/>
              <a:gd name="connsiteY1986" fmla="*/ 508841 h 538625"/>
              <a:gd name="connsiteX1987" fmla="*/ 345565 w 874603"/>
              <a:gd name="connsiteY1987" fmla="*/ 504614 h 538625"/>
              <a:gd name="connsiteX1988" fmla="*/ 342737 w 874603"/>
              <a:gd name="connsiteY1988" fmla="*/ 507432 h 538625"/>
              <a:gd name="connsiteX1989" fmla="*/ 341323 w 874603"/>
              <a:gd name="connsiteY1989" fmla="*/ 504614 h 538625"/>
              <a:gd name="connsiteX1990" fmla="*/ 331425 w 874603"/>
              <a:gd name="connsiteY1990" fmla="*/ 503206 h 538625"/>
              <a:gd name="connsiteX1991" fmla="*/ 332839 w 874603"/>
              <a:gd name="connsiteY1991" fmla="*/ 498979 h 538625"/>
              <a:gd name="connsiteX1992" fmla="*/ 335667 w 874603"/>
              <a:gd name="connsiteY1992" fmla="*/ 503206 h 538625"/>
              <a:gd name="connsiteX1993" fmla="*/ 337081 w 874603"/>
              <a:gd name="connsiteY1993" fmla="*/ 501797 h 538625"/>
              <a:gd name="connsiteX1994" fmla="*/ 335667 w 874603"/>
              <a:gd name="connsiteY1994" fmla="*/ 497571 h 538625"/>
              <a:gd name="connsiteX1995" fmla="*/ 341323 w 874603"/>
              <a:gd name="connsiteY1995" fmla="*/ 494753 h 538625"/>
              <a:gd name="connsiteX1996" fmla="*/ 337081 w 874603"/>
              <a:gd name="connsiteY1996" fmla="*/ 489118 h 538625"/>
              <a:gd name="connsiteX1997" fmla="*/ 337081 w 874603"/>
              <a:gd name="connsiteY1997" fmla="*/ 486301 h 538625"/>
              <a:gd name="connsiteX1998" fmla="*/ 338495 w 874603"/>
              <a:gd name="connsiteY1998" fmla="*/ 489118 h 538625"/>
              <a:gd name="connsiteX1999" fmla="*/ 340565 w 874603"/>
              <a:gd name="connsiteY1999" fmla="*/ 484650 h 538625"/>
              <a:gd name="connsiteX2000" fmla="*/ 346979 w 874603"/>
              <a:gd name="connsiteY2000" fmla="*/ 470804 h 538625"/>
              <a:gd name="connsiteX2001" fmla="*/ 344151 w 874603"/>
              <a:gd name="connsiteY2001" fmla="*/ 462352 h 538625"/>
              <a:gd name="connsiteX2002" fmla="*/ 339909 w 874603"/>
              <a:gd name="connsiteY2002" fmla="*/ 469396 h 538625"/>
              <a:gd name="connsiteX2003" fmla="*/ 335667 w 874603"/>
              <a:gd name="connsiteY2003" fmla="*/ 459535 h 538625"/>
              <a:gd name="connsiteX2004" fmla="*/ 327183 w 874603"/>
              <a:gd name="connsiteY2004" fmla="*/ 463761 h 538625"/>
              <a:gd name="connsiteX2005" fmla="*/ 332839 w 874603"/>
              <a:gd name="connsiteY2005" fmla="*/ 469396 h 538625"/>
              <a:gd name="connsiteX2006" fmla="*/ 332839 w 874603"/>
              <a:gd name="connsiteY2006" fmla="*/ 470804 h 538625"/>
              <a:gd name="connsiteX2007" fmla="*/ 330011 w 874603"/>
              <a:gd name="connsiteY2007" fmla="*/ 472213 h 538625"/>
              <a:gd name="connsiteX2008" fmla="*/ 328597 w 874603"/>
              <a:gd name="connsiteY2008" fmla="*/ 473622 h 538625"/>
              <a:gd name="connsiteX2009" fmla="*/ 327183 w 874603"/>
              <a:gd name="connsiteY2009" fmla="*/ 475031 h 538625"/>
              <a:gd name="connsiteX2010" fmla="*/ 332839 w 874603"/>
              <a:gd name="connsiteY2010" fmla="*/ 475031 h 538625"/>
              <a:gd name="connsiteX2011" fmla="*/ 327183 w 874603"/>
              <a:gd name="connsiteY2011" fmla="*/ 484892 h 538625"/>
              <a:gd name="connsiteX2012" fmla="*/ 328597 w 874603"/>
              <a:gd name="connsiteY2012" fmla="*/ 491936 h 538625"/>
              <a:gd name="connsiteX2013" fmla="*/ 325769 w 874603"/>
              <a:gd name="connsiteY2013" fmla="*/ 500388 h 538625"/>
              <a:gd name="connsiteX2014" fmla="*/ 320113 w 874603"/>
              <a:gd name="connsiteY2014" fmla="*/ 498979 h 538625"/>
              <a:gd name="connsiteX2015" fmla="*/ 318699 w 874603"/>
              <a:gd name="connsiteY2015" fmla="*/ 493344 h 538625"/>
              <a:gd name="connsiteX2016" fmla="*/ 315871 w 874603"/>
              <a:gd name="connsiteY2016" fmla="*/ 493344 h 538625"/>
              <a:gd name="connsiteX2017" fmla="*/ 314457 w 874603"/>
              <a:gd name="connsiteY2017" fmla="*/ 497571 h 538625"/>
              <a:gd name="connsiteX2018" fmla="*/ 311629 w 874603"/>
              <a:gd name="connsiteY2018" fmla="*/ 490527 h 538625"/>
              <a:gd name="connsiteX2019" fmla="*/ 315871 w 874603"/>
              <a:gd name="connsiteY2019" fmla="*/ 486301 h 538625"/>
              <a:gd name="connsiteX2020" fmla="*/ 315871 w 874603"/>
              <a:gd name="connsiteY2020" fmla="*/ 480666 h 538625"/>
              <a:gd name="connsiteX2021" fmla="*/ 317285 w 874603"/>
              <a:gd name="connsiteY2021" fmla="*/ 483483 h 538625"/>
              <a:gd name="connsiteX2022" fmla="*/ 318699 w 874603"/>
              <a:gd name="connsiteY2022" fmla="*/ 476439 h 538625"/>
              <a:gd name="connsiteX2023" fmla="*/ 318699 w 874603"/>
              <a:gd name="connsiteY2023" fmla="*/ 477848 h 538625"/>
              <a:gd name="connsiteX2024" fmla="*/ 311629 w 874603"/>
              <a:gd name="connsiteY2024" fmla="*/ 472213 h 538625"/>
              <a:gd name="connsiteX2025" fmla="*/ 307386 w 874603"/>
              <a:gd name="connsiteY2025" fmla="*/ 473622 h 538625"/>
              <a:gd name="connsiteX2026" fmla="*/ 307386 w 874603"/>
              <a:gd name="connsiteY2026" fmla="*/ 472213 h 538625"/>
              <a:gd name="connsiteX2027" fmla="*/ 300316 w 874603"/>
              <a:gd name="connsiteY2027" fmla="*/ 479257 h 538625"/>
              <a:gd name="connsiteX2028" fmla="*/ 298902 w 874603"/>
              <a:gd name="connsiteY2028" fmla="*/ 473622 h 538625"/>
              <a:gd name="connsiteX2029" fmla="*/ 298902 w 874603"/>
              <a:gd name="connsiteY2029" fmla="*/ 476439 h 538625"/>
              <a:gd name="connsiteX2030" fmla="*/ 294660 w 874603"/>
              <a:gd name="connsiteY2030" fmla="*/ 475031 h 538625"/>
              <a:gd name="connsiteX2031" fmla="*/ 300316 w 874603"/>
              <a:gd name="connsiteY2031" fmla="*/ 467987 h 538625"/>
              <a:gd name="connsiteX2032" fmla="*/ 291832 w 874603"/>
              <a:gd name="connsiteY2032" fmla="*/ 456717 h 538625"/>
              <a:gd name="connsiteX2033" fmla="*/ 284762 w 874603"/>
              <a:gd name="connsiteY2033" fmla="*/ 452491 h 538625"/>
              <a:gd name="connsiteX2034" fmla="*/ 283348 w 874603"/>
              <a:gd name="connsiteY2034" fmla="*/ 455308 h 538625"/>
              <a:gd name="connsiteX2035" fmla="*/ 284762 w 874603"/>
              <a:gd name="connsiteY2035" fmla="*/ 456717 h 538625"/>
              <a:gd name="connsiteX2036" fmla="*/ 280520 w 874603"/>
              <a:gd name="connsiteY2036" fmla="*/ 460943 h 538625"/>
              <a:gd name="connsiteX2037" fmla="*/ 281934 w 874603"/>
              <a:gd name="connsiteY2037" fmla="*/ 463761 h 538625"/>
              <a:gd name="connsiteX2038" fmla="*/ 281934 w 874603"/>
              <a:gd name="connsiteY2038" fmla="*/ 469396 h 538625"/>
              <a:gd name="connsiteX2039" fmla="*/ 281934 w 874603"/>
              <a:gd name="connsiteY2039" fmla="*/ 470804 h 538625"/>
              <a:gd name="connsiteX2040" fmla="*/ 277692 w 874603"/>
              <a:gd name="connsiteY2040" fmla="*/ 475031 h 538625"/>
              <a:gd name="connsiteX2041" fmla="*/ 273450 w 874603"/>
              <a:gd name="connsiteY2041" fmla="*/ 479257 h 538625"/>
              <a:gd name="connsiteX2042" fmla="*/ 272036 w 874603"/>
              <a:gd name="connsiteY2042" fmla="*/ 486301 h 538625"/>
              <a:gd name="connsiteX2043" fmla="*/ 269208 w 874603"/>
              <a:gd name="connsiteY2043" fmla="*/ 486301 h 538625"/>
              <a:gd name="connsiteX2044" fmla="*/ 270622 w 874603"/>
              <a:gd name="connsiteY2044" fmla="*/ 491936 h 538625"/>
              <a:gd name="connsiteX2045" fmla="*/ 267794 w 874603"/>
              <a:gd name="connsiteY2045" fmla="*/ 494753 h 538625"/>
              <a:gd name="connsiteX2046" fmla="*/ 260723 w 874603"/>
              <a:gd name="connsiteY2046" fmla="*/ 486301 h 538625"/>
              <a:gd name="connsiteX2047" fmla="*/ 263552 w 874603"/>
              <a:gd name="connsiteY2047" fmla="*/ 475031 h 538625"/>
              <a:gd name="connsiteX2048" fmla="*/ 267794 w 874603"/>
              <a:gd name="connsiteY2048" fmla="*/ 475031 h 538625"/>
              <a:gd name="connsiteX2049" fmla="*/ 266380 w 874603"/>
              <a:gd name="connsiteY2049" fmla="*/ 467987 h 538625"/>
              <a:gd name="connsiteX2050" fmla="*/ 267794 w 874603"/>
              <a:gd name="connsiteY2050" fmla="*/ 463761 h 538625"/>
              <a:gd name="connsiteX2051" fmla="*/ 264966 w 874603"/>
              <a:gd name="connsiteY2051" fmla="*/ 462352 h 538625"/>
              <a:gd name="connsiteX2052" fmla="*/ 266380 w 874603"/>
              <a:gd name="connsiteY2052" fmla="*/ 459535 h 538625"/>
              <a:gd name="connsiteX2053" fmla="*/ 264966 w 874603"/>
              <a:gd name="connsiteY2053" fmla="*/ 458126 h 538625"/>
              <a:gd name="connsiteX2054" fmla="*/ 262137 w 874603"/>
              <a:gd name="connsiteY2054" fmla="*/ 459535 h 538625"/>
              <a:gd name="connsiteX2055" fmla="*/ 259309 w 874603"/>
              <a:gd name="connsiteY2055" fmla="*/ 455308 h 538625"/>
              <a:gd name="connsiteX2056" fmla="*/ 255067 w 874603"/>
              <a:gd name="connsiteY2056" fmla="*/ 459535 h 538625"/>
              <a:gd name="connsiteX2057" fmla="*/ 256481 w 874603"/>
              <a:gd name="connsiteY2057" fmla="*/ 467987 h 538625"/>
              <a:gd name="connsiteX2058" fmla="*/ 259309 w 874603"/>
              <a:gd name="connsiteY2058" fmla="*/ 467987 h 538625"/>
              <a:gd name="connsiteX2059" fmla="*/ 257895 w 874603"/>
              <a:gd name="connsiteY2059" fmla="*/ 473622 h 538625"/>
              <a:gd name="connsiteX2060" fmla="*/ 246583 w 874603"/>
              <a:gd name="connsiteY2060" fmla="*/ 475031 h 538625"/>
              <a:gd name="connsiteX2061" fmla="*/ 243755 w 874603"/>
              <a:gd name="connsiteY2061" fmla="*/ 486301 h 538625"/>
              <a:gd name="connsiteX2062" fmla="*/ 242341 w 874603"/>
              <a:gd name="connsiteY2062" fmla="*/ 489118 h 538625"/>
              <a:gd name="connsiteX2063" fmla="*/ 239513 w 874603"/>
              <a:gd name="connsiteY2063" fmla="*/ 484892 h 538625"/>
              <a:gd name="connsiteX2064" fmla="*/ 236685 w 874603"/>
              <a:gd name="connsiteY2064" fmla="*/ 484892 h 538625"/>
              <a:gd name="connsiteX2065" fmla="*/ 233857 w 874603"/>
              <a:gd name="connsiteY2065" fmla="*/ 470804 h 538625"/>
              <a:gd name="connsiteX2066" fmla="*/ 233857 w 874603"/>
              <a:gd name="connsiteY2066" fmla="*/ 469396 h 538625"/>
              <a:gd name="connsiteX2067" fmla="*/ 228201 w 874603"/>
              <a:gd name="connsiteY2067" fmla="*/ 472213 h 538625"/>
              <a:gd name="connsiteX2068" fmla="*/ 223958 w 874603"/>
              <a:gd name="connsiteY2068" fmla="*/ 467987 h 538625"/>
              <a:gd name="connsiteX2069" fmla="*/ 225372 w 874603"/>
              <a:gd name="connsiteY2069" fmla="*/ 479257 h 538625"/>
              <a:gd name="connsiteX2070" fmla="*/ 232443 w 874603"/>
              <a:gd name="connsiteY2070" fmla="*/ 475031 h 538625"/>
              <a:gd name="connsiteX2071" fmla="*/ 229615 w 874603"/>
              <a:gd name="connsiteY2071" fmla="*/ 493344 h 538625"/>
              <a:gd name="connsiteX2072" fmla="*/ 226787 w 874603"/>
              <a:gd name="connsiteY2072" fmla="*/ 501797 h 538625"/>
              <a:gd name="connsiteX2073" fmla="*/ 225372 w 874603"/>
              <a:gd name="connsiteY2073" fmla="*/ 497571 h 538625"/>
              <a:gd name="connsiteX2074" fmla="*/ 222544 w 874603"/>
              <a:gd name="connsiteY2074" fmla="*/ 498979 h 538625"/>
              <a:gd name="connsiteX2075" fmla="*/ 222544 w 874603"/>
              <a:gd name="connsiteY2075" fmla="*/ 482074 h 538625"/>
              <a:gd name="connsiteX2076" fmla="*/ 216888 w 874603"/>
              <a:gd name="connsiteY2076" fmla="*/ 472213 h 538625"/>
              <a:gd name="connsiteX2077" fmla="*/ 211232 w 874603"/>
              <a:gd name="connsiteY2077" fmla="*/ 466578 h 538625"/>
              <a:gd name="connsiteX2078" fmla="*/ 204162 w 874603"/>
              <a:gd name="connsiteY2078" fmla="*/ 479257 h 538625"/>
              <a:gd name="connsiteX2079" fmla="*/ 202748 w 874603"/>
              <a:gd name="connsiteY2079" fmla="*/ 479257 h 538625"/>
              <a:gd name="connsiteX2080" fmla="*/ 199920 w 874603"/>
              <a:gd name="connsiteY2080" fmla="*/ 477848 h 538625"/>
              <a:gd name="connsiteX2081" fmla="*/ 199920 w 874603"/>
              <a:gd name="connsiteY2081" fmla="*/ 476439 h 538625"/>
              <a:gd name="connsiteX2082" fmla="*/ 204162 w 874603"/>
              <a:gd name="connsiteY2082" fmla="*/ 476439 h 538625"/>
              <a:gd name="connsiteX2083" fmla="*/ 204162 w 874603"/>
              <a:gd name="connsiteY2083" fmla="*/ 475031 h 538625"/>
              <a:gd name="connsiteX2084" fmla="*/ 206990 w 874603"/>
              <a:gd name="connsiteY2084" fmla="*/ 473622 h 538625"/>
              <a:gd name="connsiteX2085" fmla="*/ 209818 w 874603"/>
              <a:gd name="connsiteY2085" fmla="*/ 463761 h 538625"/>
              <a:gd name="connsiteX2086" fmla="*/ 208404 w 874603"/>
              <a:gd name="connsiteY2086" fmla="*/ 462352 h 538625"/>
              <a:gd name="connsiteX2087" fmla="*/ 201334 w 874603"/>
              <a:gd name="connsiteY2087" fmla="*/ 469396 h 538625"/>
              <a:gd name="connsiteX2088" fmla="*/ 201334 w 874603"/>
              <a:gd name="connsiteY2088" fmla="*/ 472213 h 538625"/>
              <a:gd name="connsiteX2089" fmla="*/ 199920 w 874603"/>
              <a:gd name="connsiteY2089" fmla="*/ 472213 h 538625"/>
              <a:gd name="connsiteX2090" fmla="*/ 194264 w 874603"/>
              <a:gd name="connsiteY2090" fmla="*/ 467987 h 538625"/>
              <a:gd name="connsiteX2091" fmla="*/ 195678 w 874603"/>
              <a:gd name="connsiteY2091" fmla="*/ 462352 h 538625"/>
              <a:gd name="connsiteX2092" fmla="*/ 192850 w 874603"/>
              <a:gd name="connsiteY2092" fmla="*/ 463761 h 538625"/>
              <a:gd name="connsiteX2093" fmla="*/ 192850 w 874603"/>
              <a:gd name="connsiteY2093" fmla="*/ 466578 h 538625"/>
              <a:gd name="connsiteX2094" fmla="*/ 184365 w 874603"/>
              <a:gd name="connsiteY2094" fmla="*/ 460943 h 538625"/>
              <a:gd name="connsiteX2095" fmla="*/ 181537 w 874603"/>
              <a:gd name="connsiteY2095" fmla="*/ 467987 h 538625"/>
              <a:gd name="connsiteX2096" fmla="*/ 187194 w 874603"/>
              <a:gd name="connsiteY2096" fmla="*/ 470804 h 538625"/>
              <a:gd name="connsiteX2097" fmla="*/ 185780 w 874603"/>
              <a:gd name="connsiteY2097" fmla="*/ 476439 h 538625"/>
              <a:gd name="connsiteX2098" fmla="*/ 180123 w 874603"/>
              <a:gd name="connsiteY2098" fmla="*/ 479257 h 538625"/>
              <a:gd name="connsiteX2099" fmla="*/ 175881 w 874603"/>
              <a:gd name="connsiteY2099" fmla="*/ 476439 h 538625"/>
              <a:gd name="connsiteX2100" fmla="*/ 177295 w 874603"/>
              <a:gd name="connsiteY2100" fmla="*/ 465170 h 538625"/>
              <a:gd name="connsiteX2101" fmla="*/ 167397 w 874603"/>
              <a:gd name="connsiteY2101" fmla="*/ 459535 h 538625"/>
              <a:gd name="connsiteX2102" fmla="*/ 163155 w 874603"/>
              <a:gd name="connsiteY2102" fmla="*/ 460943 h 538625"/>
              <a:gd name="connsiteX2103" fmla="*/ 161741 w 874603"/>
              <a:gd name="connsiteY2103" fmla="*/ 451082 h 538625"/>
              <a:gd name="connsiteX2104" fmla="*/ 158913 w 874603"/>
              <a:gd name="connsiteY2104" fmla="*/ 445447 h 538625"/>
              <a:gd name="connsiteX2105" fmla="*/ 153257 w 874603"/>
              <a:gd name="connsiteY2105" fmla="*/ 436995 h 538625"/>
              <a:gd name="connsiteX2106" fmla="*/ 150429 w 874603"/>
              <a:gd name="connsiteY2106" fmla="*/ 442630 h 538625"/>
              <a:gd name="connsiteX2107" fmla="*/ 157499 w 874603"/>
              <a:gd name="connsiteY2107" fmla="*/ 452491 h 538625"/>
              <a:gd name="connsiteX2108" fmla="*/ 149015 w 874603"/>
              <a:gd name="connsiteY2108" fmla="*/ 452491 h 538625"/>
              <a:gd name="connsiteX2109" fmla="*/ 147601 w 874603"/>
              <a:gd name="connsiteY2109" fmla="*/ 444038 h 538625"/>
              <a:gd name="connsiteX2110" fmla="*/ 149015 w 874603"/>
              <a:gd name="connsiteY2110" fmla="*/ 441221 h 538625"/>
              <a:gd name="connsiteX2111" fmla="*/ 146187 w 874603"/>
              <a:gd name="connsiteY2111" fmla="*/ 442630 h 538625"/>
              <a:gd name="connsiteX2112" fmla="*/ 140531 w 874603"/>
              <a:gd name="connsiteY2112" fmla="*/ 438403 h 538625"/>
              <a:gd name="connsiteX2113" fmla="*/ 134874 w 874603"/>
              <a:gd name="connsiteY2113" fmla="*/ 434177 h 538625"/>
              <a:gd name="connsiteX2114" fmla="*/ 132046 w 874603"/>
              <a:gd name="connsiteY2114" fmla="*/ 441221 h 538625"/>
              <a:gd name="connsiteX2115" fmla="*/ 132046 w 874603"/>
              <a:gd name="connsiteY2115" fmla="*/ 442630 h 538625"/>
              <a:gd name="connsiteX2116" fmla="*/ 129218 w 874603"/>
              <a:gd name="connsiteY2116" fmla="*/ 441221 h 538625"/>
              <a:gd name="connsiteX2117" fmla="*/ 132046 w 874603"/>
              <a:gd name="connsiteY2117" fmla="*/ 448265 h 538625"/>
              <a:gd name="connsiteX2118" fmla="*/ 127804 w 874603"/>
              <a:gd name="connsiteY2118" fmla="*/ 451082 h 538625"/>
              <a:gd name="connsiteX2119" fmla="*/ 123562 w 874603"/>
              <a:gd name="connsiteY2119" fmla="*/ 448265 h 538625"/>
              <a:gd name="connsiteX2120" fmla="*/ 123562 w 874603"/>
              <a:gd name="connsiteY2120" fmla="*/ 459535 h 538625"/>
              <a:gd name="connsiteX2121" fmla="*/ 116492 w 874603"/>
              <a:gd name="connsiteY2121" fmla="*/ 459535 h 538625"/>
              <a:gd name="connsiteX2122" fmla="*/ 112250 w 874603"/>
              <a:gd name="connsiteY2122" fmla="*/ 453900 h 538625"/>
              <a:gd name="connsiteX2123" fmla="*/ 113664 w 874603"/>
              <a:gd name="connsiteY2123" fmla="*/ 448265 h 538625"/>
              <a:gd name="connsiteX2124" fmla="*/ 119320 w 874603"/>
              <a:gd name="connsiteY2124" fmla="*/ 435586 h 538625"/>
              <a:gd name="connsiteX2125" fmla="*/ 117906 w 874603"/>
              <a:gd name="connsiteY2125" fmla="*/ 427133 h 538625"/>
              <a:gd name="connsiteX2126" fmla="*/ 112250 w 874603"/>
              <a:gd name="connsiteY2126" fmla="*/ 418681 h 538625"/>
              <a:gd name="connsiteX2127" fmla="*/ 110836 w 874603"/>
              <a:gd name="connsiteY2127" fmla="*/ 407411 h 538625"/>
              <a:gd name="connsiteX2128" fmla="*/ 108008 w 874603"/>
              <a:gd name="connsiteY2128" fmla="*/ 406002 h 538625"/>
              <a:gd name="connsiteX2129" fmla="*/ 106594 w 874603"/>
              <a:gd name="connsiteY2129" fmla="*/ 413046 h 538625"/>
              <a:gd name="connsiteX2130" fmla="*/ 109422 w 874603"/>
              <a:gd name="connsiteY2130" fmla="*/ 418681 h 538625"/>
              <a:gd name="connsiteX2131" fmla="*/ 105180 w 874603"/>
              <a:gd name="connsiteY2131" fmla="*/ 418681 h 538625"/>
              <a:gd name="connsiteX2132" fmla="*/ 108008 w 874603"/>
              <a:gd name="connsiteY2132" fmla="*/ 420090 h 538625"/>
              <a:gd name="connsiteX2133" fmla="*/ 105180 w 874603"/>
              <a:gd name="connsiteY2133" fmla="*/ 427133 h 538625"/>
              <a:gd name="connsiteX2134" fmla="*/ 102352 w 874603"/>
              <a:gd name="connsiteY2134" fmla="*/ 429951 h 538625"/>
              <a:gd name="connsiteX2135" fmla="*/ 109422 w 874603"/>
              <a:gd name="connsiteY2135" fmla="*/ 436995 h 538625"/>
              <a:gd name="connsiteX2136" fmla="*/ 112250 w 874603"/>
              <a:gd name="connsiteY2136" fmla="*/ 444038 h 538625"/>
              <a:gd name="connsiteX2137" fmla="*/ 110836 w 874603"/>
              <a:gd name="connsiteY2137" fmla="*/ 446856 h 538625"/>
              <a:gd name="connsiteX2138" fmla="*/ 108008 w 874603"/>
              <a:gd name="connsiteY2138" fmla="*/ 445447 h 538625"/>
              <a:gd name="connsiteX2139" fmla="*/ 106594 w 874603"/>
              <a:gd name="connsiteY2139" fmla="*/ 446856 h 538625"/>
              <a:gd name="connsiteX2140" fmla="*/ 109422 w 874603"/>
              <a:gd name="connsiteY2140" fmla="*/ 448265 h 538625"/>
              <a:gd name="connsiteX2141" fmla="*/ 103766 w 874603"/>
              <a:gd name="connsiteY2141" fmla="*/ 456717 h 538625"/>
              <a:gd name="connsiteX2142" fmla="*/ 106594 w 874603"/>
              <a:gd name="connsiteY2142" fmla="*/ 463761 h 538625"/>
              <a:gd name="connsiteX2143" fmla="*/ 93867 w 874603"/>
              <a:gd name="connsiteY2143" fmla="*/ 456717 h 538625"/>
              <a:gd name="connsiteX2144" fmla="*/ 93867 w 874603"/>
              <a:gd name="connsiteY2144" fmla="*/ 458126 h 538625"/>
              <a:gd name="connsiteX2145" fmla="*/ 91039 w 874603"/>
              <a:gd name="connsiteY2145" fmla="*/ 458126 h 538625"/>
              <a:gd name="connsiteX2146" fmla="*/ 91039 w 874603"/>
              <a:gd name="connsiteY2146" fmla="*/ 455308 h 538625"/>
              <a:gd name="connsiteX2147" fmla="*/ 89625 w 874603"/>
              <a:gd name="connsiteY2147" fmla="*/ 456717 h 538625"/>
              <a:gd name="connsiteX2148" fmla="*/ 82555 w 874603"/>
              <a:gd name="connsiteY2148" fmla="*/ 449673 h 538625"/>
              <a:gd name="connsiteX2149" fmla="*/ 83969 w 874603"/>
              <a:gd name="connsiteY2149" fmla="*/ 446856 h 538625"/>
              <a:gd name="connsiteX2150" fmla="*/ 83969 w 874603"/>
              <a:gd name="connsiteY2150" fmla="*/ 445447 h 538625"/>
              <a:gd name="connsiteX2151" fmla="*/ 79727 w 874603"/>
              <a:gd name="connsiteY2151" fmla="*/ 449673 h 538625"/>
              <a:gd name="connsiteX2152" fmla="*/ 76899 w 874603"/>
              <a:gd name="connsiteY2152" fmla="*/ 442630 h 538625"/>
              <a:gd name="connsiteX2153" fmla="*/ 74071 w 874603"/>
              <a:gd name="connsiteY2153" fmla="*/ 441221 h 538625"/>
              <a:gd name="connsiteX2154" fmla="*/ 78313 w 874603"/>
              <a:gd name="connsiteY2154" fmla="*/ 439812 h 538625"/>
              <a:gd name="connsiteX2155" fmla="*/ 83969 w 874603"/>
              <a:gd name="connsiteY2155" fmla="*/ 442630 h 538625"/>
              <a:gd name="connsiteX2156" fmla="*/ 78313 w 874603"/>
              <a:gd name="connsiteY2156" fmla="*/ 432768 h 538625"/>
              <a:gd name="connsiteX2157" fmla="*/ 74071 w 874603"/>
              <a:gd name="connsiteY2157" fmla="*/ 428542 h 538625"/>
              <a:gd name="connsiteX2158" fmla="*/ 68415 w 874603"/>
              <a:gd name="connsiteY2158" fmla="*/ 432768 h 538625"/>
              <a:gd name="connsiteX2159" fmla="*/ 62759 w 874603"/>
              <a:gd name="connsiteY2159" fmla="*/ 428542 h 538625"/>
              <a:gd name="connsiteX2160" fmla="*/ 59931 w 874603"/>
              <a:gd name="connsiteY2160" fmla="*/ 414455 h 538625"/>
              <a:gd name="connsiteX2161" fmla="*/ 54275 w 874603"/>
              <a:gd name="connsiteY2161" fmla="*/ 406002 h 538625"/>
              <a:gd name="connsiteX2162" fmla="*/ 41548 w 874603"/>
              <a:gd name="connsiteY2162" fmla="*/ 400367 h 538625"/>
              <a:gd name="connsiteX2163" fmla="*/ 41548 w 874603"/>
              <a:gd name="connsiteY2163" fmla="*/ 403185 h 538625"/>
              <a:gd name="connsiteX2164" fmla="*/ 40134 w 874603"/>
              <a:gd name="connsiteY2164" fmla="*/ 390506 h 538625"/>
              <a:gd name="connsiteX2165" fmla="*/ 34478 w 874603"/>
              <a:gd name="connsiteY2165" fmla="*/ 380645 h 538625"/>
              <a:gd name="connsiteX2166" fmla="*/ 33064 w 874603"/>
              <a:gd name="connsiteY2166" fmla="*/ 380645 h 538625"/>
              <a:gd name="connsiteX2167" fmla="*/ 30236 w 874603"/>
              <a:gd name="connsiteY2167" fmla="*/ 386280 h 538625"/>
              <a:gd name="connsiteX2168" fmla="*/ 30236 w 874603"/>
              <a:gd name="connsiteY2168" fmla="*/ 375010 h 538625"/>
              <a:gd name="connsiteX2169" fmla="*/ 25994 w 874603"/>
              <a:gd name="connsiteY2169" fmla="*/ 366557 h 538625"/>
              <a:gd name="connsiteX2170" fmla="*/ 24580 w 874603"/>
              <a:gd name="connsiteY2170" fmla="*/ 349652 h 538625"/>
              <a:gd name="connsiteX2171" fmla="*/ 21752 w 874603"/>
              <a:gd name="connsiteY2171" fmla="*/ 348243 h 538625"/>
              <a:gd name="connsiteX2172" fmla="*/ 23166 w 874603"/>
              <a:gd name="connsiteY2172" fmla="*/ 338382 h 538625"/>
              <a:gd name="connsiteX2173" fmla="*/ 24580 w 874603"/>
              <a:gd name="connsiteY2173" fmla="*/ 348243 h 538625"/>
              <a:gd name="connsiteX2174" fmla="*/ 28822 w 874603"/>
              <a:gd name="connsiteY2174" fmla="*/ 339791 h 538625"/>
              <a:gd name="connsiteX2175" fmla="*/ 25994 w 874603"/>
              <a:gd name="connsiteY2175" fmla="*/ 329930 h 538625"/>
              <a:gd name="connsiteX2176" fmla="*/ 31650 w 874603"/>
              <a:gd name="connsiteY2176" fmla="*/ 327112 h 538625"/>
              <a:gd name="connsiteX2177" fmla="*/ 30236 w 874603"/>
              <a:gd name="connsiteY2177" fmla="*/ 318660 h 538625"/>
              <a:gd name="connsiteX2178" fmla="*/ 31650 w 874603"/>
              <a:gd name="connsiteY2178" fmla="*/ 317251 h 538625"/>
              <a:gd name="connsiteX2179" fmla="*/ 28822 w 874603"/>
              <a:gd name="connsiteY2179" fmla="*/ 311616 h 538625"/>
              <a:gd name="connsiteX2180" fmla="*/ 28822 w 874603"/>
              <a:gd name="connsiteY2180" fmla="*/ 307390 h 538625"/>
              <a:gd name="connsiteX2181" fmla="*/ 31650 w 874603"/>
              <a:gd name="connsiteY2181" fmla="*/ 297528 h 538625"/>
              <a:gd name="connsiteX2182" fmla="*/ 30236 w 874603"/>
              <a:gd name="connsiteY2182" fmla="*/ 296120 h 538625"/>
              <a:gd name="connsiteX2183" fmla="*/ 35892 w 874603"/>
              <a:gd name="connsiteY2183" fmla="*/ 296120 h 538625"/>
              <a:gd name="connsiteX2184" fmla="*/ 37306 w 874603"/>
              <a:gd name="connsiteY2184" fmla="*/ 280624 h 538625"/>
              <a:gd name="connsiteX2185" fmla="*/ 35892 w 874603"/>
              <a:gd name="connsiteY2185" fmla="*/ 276397 h 538625"/>
              <a:gd name="connsiteX2186" fmla="*/ 34478 w 874603"/>
              <a:gd name="connsiteY2186" fmla="*/ 277806 h 538625"/>
              <a:gd name="connsiteX2187" fmla="*/ 38720 w 874603"/>
              <a:gd name="connsiteY2187" fmla="*/ 266536 h 538625"/>
              <a:gd name="connsiteX2188" fmla="*/ 42962 w 874603"/>
              <a:gd name="connsiteY2188" fmla="*/ 258084 h 538625"/>
              <a:gd name="connsiteX2189" fmla="*/ 44376 w 874603"/>
              <a:gd name="connsiteY2189" fmla="*/ 243996 h 538625"/>
              <a:gd name="connsiteX2190" fmla="*/ 47204 w 874603"/>
              <a:gd name="connsiteY2190" fmla="*/ 232726 h 538625"/>
              <a:gd name="connsiteX2191" fmla="*/ 47204 w 874603"/>
              <a:gd name="connsiteY2191" fmla="*/ 228500 h 538625"/>
              <a:gd name="connsiteX2192" fmla="*/ 51447 w 874603"/>
              <a:gd name="connsiteY2192" fmla="*/ 220047 h 538625"/>
              <a:gd name="connsiteX2193" fmla="*/ 52861 w 874603"/>
              <a:gd name="connsiteY2193" fmla="*/ 200325 h 538625"/>
              <a:gd name="connsiteX2194" fmla="*/ 54275 w 874603"/>
              <a:gd name="connsiteY2194" fmla="*/ 190464 h 538625"/>
              <a:gd name="connsiteX2195" fmla="*/ 52861 w 874603"/>
              <a:gd name="connsiteY2195" fmla="*/ 180602 h 538625"/>
              <a:gd name="connsiteX2196" fmla="*/ 54275 w 874603"/>
              <a:gd name="connsiteY2196" fmla="*/ 173559 h 538625"/>
              <a:gd name="connsiteX2197" fmla="*/ 54275 w 874603"/>
              <a:gd name="connsiteY2197" fmla="*/ 158062 h 538625"/>
              <a:gd name="connsiteX2198" fmla="*/ 54275 w 874603"/>
              <a:gd name="connsiteY2198" fmla="*/ 146792 h 538625"/>
              <a:gd name="connsiteX2199" fmla="*/ 54275 w 874603"/>
              <a:gd name="connsiteY2199" fmla="*/ 131296 h 538625"/>
              <a:gd name="connsiteX2200" fmla="*/ 50033 w 874603"/>
              <a:gd name="connsiteY2200" fmla="*/ 112983 h 538625"/>
              <a:gd name="connsiteX2201" fmla="*/ 52861 w 874603"/>
              <a:gd name="connsiteY2201" fmla="*/ 76355 h 538625"/>
              <a:gd name="connsiteX2202" fmla="*/ 79727 w 874603"/>
              <a:gd name="connsiteY2202" fmla="*/ 52406 h 538625"/>
              <a:gd name="connsiteX2203" fmla="*/ 96696 w 874603"/>
              <a:gd name="connsiteY2203" fmla="*/ 45363 h 538625"/>
              <a:gd name="connsiteX2204" fmla="*/ 116492 w 874603"/>
              <a:gd name="connsiteY2204" fmla="*/ 21414 h 538625"/>
              <a:gd name="connsiteX2205" fmla="*/ 127804 w 874603"/>
              <a:gd name="connsiteY2205" fmla="*/ 20005 h 538625"/>
              <a:gd name="connsiteX2206" fmla="*/ 147601 w 874603"/>
              <a:gd name="connsiteY2206" fmla="*/ 21414 h 538625"/>
              <a:gd name="connsiteX2207" fmla="*/ 160327 w 874603"/>
              <a:gd name="connsiteY2207" fmla="*/ 25640 h 538625"/>
              <a:gd name="connsiteX2208" fmla="*/ 168811 w 874603"/>
              <a:gd name="connsiteY2208" fmla="*/ 18596 h 538625"/>
              <a:gd name="connsiteX2209" fmla="*/ 181537 w 874603"/>
              <a:gd name="connsiteY2209" fmla="*/ 15779 h 538625"/>
              <a:gd name="connsiteX2210" fmla="*/ 240927 w 874603"/>
              <a:gd name="connsiteY2210" fmla="*/ 28458 h 538625"/>
              <a:gd name="connsiteX2211" fmla="*/ 270622 w 874603"/>
              <a:gd name="connsiteY2211" fmla="*/ 45363 h 538625"/>
              <a:gd name="connsiteX2212" fmla="*/ 289004 w 874603"/>
              <a:gd name="connsiteY2212" fmla="*/ 46771 h 538625"/>
              <a:gd name="connsiteX2213" fmla="*/ 298902 w 874603"/>
              <a:gd name="connsiteY2213" fmla="*/ 31275 h 538625"/>
              <a:gd name="connsiteX2214" fmla="*/ 327183 w 874603"/>
              <a:gd name="connsiteY2214" fmla="*/ 4509 h 538625"/>
              <a:gd name="connsiteX2215" fmla="*/ 345565 w 874603"/>
              <a:gd name="connsiteY2215" fmla="*/ 283 h 5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Lst>
            <a:rect l="l" t="t" r="r" b="b"/>
            <a:pathLst>
              <a:path w="874603" h="538625">
                <a:moveTo>
                  <a:pt x="345602" y="535450"/>
                </a:moveTo>
                <a:lnTo>
                  <a:pt x="347190" y="535450"/>
                </a:lnTo>
                <a:lnTo>
                  <a:pt x="347190" y="538625"/>
                </a:lnTo>
                <a:close/>
                <a:moveTo>
                  <a:pt x="297977" y="535450"/>
                </a:moveTo>
                <a:cubicBezTo>
                  <a:pt x="297977" y="537037"/>
                  <a:pt x="297977" y="537037"/>
                  <a:pt x="297977" y="538625"/>
                </a:cubicBezTo>
                <a:cubicBezTo>
                  <a:pt x="296389" y="538625"/>
                  <a:pt x="296389" y="538625"/>
                  <a:pt x="296389" y="538625"/>
                </a:cubicBezTo>
                <a:cubicBezTo>
                  <a:pt x="296389" y="537037"/>
                  <a:pt x="296389" y="535450"/>
                  <a:pt x="297977" y="535450"/>
                </a:cubicBezTo>
                <a:close/>
                <a:moveTo>
                  <a:pt x="294802" y="533862"/>
                </a:moveTo>
                <a:cubicBezTo>
                  <a:pt x="296390" y="534656"/>
                  <a:pt x="294802" y="534656"/>
                  <a:pt x="294802" y="535450"/>
                </a:cubicBezTo>
                <a:cubicBezTo>
                  <a:pt x="293215" y="535450"/>
                  <a:pt x="293215" y="535450"/>
                  <a:pt x="293215" y="535450"/>
                </a:cubicBezTo>
                <a:cubicBezTo>
                  <a:pt x="291627" y="534656"/>
                  <a:pt x="294802" y="533862"/>
                  <a:pt x="294802" y="533862"/>
                </a:cubicBezTo>
                <a:close/>
                <a:moveTo>
                  <a:pt x="540864" y="525925"/>
                </a:moveTo>
                <a:cubicBezTo>
                  <a:pt x="543586" y="529100"/>
                  <a:pt x="544946" y="525925"/>
                  <a:pt x="549028" y="525925"/>
                </a:cubicBezTo>
                <a:cubicBezTo>
                  <a:pt x="549028" y="527512"/>
                  <a:pt x="550389" y="529100"/>
                  <a:pt x="549028" y="529100"/>
                </a:cubicBezTo>
                <a:cubicBezTo>
                  <a:pt x="546307" y="529100"/>
                  <a:pt x="546307" y="529100"/>
                  <a:pt x="546307" y="529100"/>
                </a:cubicBezTo>
                <a:cubicBezTo>
                  <a:pt x="546307" y="525925"/>
                  <a:pt x="540864" y="529100"/>
                  <a:pt x="540864" y="525925"/>
                </a:cubicBezTo>
                <a:close/>
                <a:moveTo>
                  <a:pt x="228127" y="525925"/>
                </a:moveTo>
                <a:cubicBezTo>
                  <a:pt x="229714" y="525925"/>
                  <a:pt x="229714" y="528646"/>
                  <a:pt x="232889" y="527286"/>
                </a:cubicBezTo>
                <a:cubicBezTo>
                  <a:pt x="229714" y="530007"/>
                  <a:pt x="232889" y="532728"/>
                  <a:pt x="229714" y="535450"/>
                </a:cubicBezTo>
                <a:cubicBezTo>
                  <a:pt x="226539" y="534089"/>
                  <a:pt x="226539" y="531368"/>
                  <a:pt x="226539" y="528646"/>
                </a:cubicBezTo>
                <a:cubicBezTo>
                  <a:pt x="228127" y="525925"/>
                  <a:pt x="228127" y="525925"/>
                  <a:pt x="228127" y="525925"/>
                </a:cubicBezTo>
                <a:close/>
                <a:moveTo>
                  <a:pt x="536102" y="521162"/>
                </a:moveTo>
                <a:cubicBezTo>
                  <a:pt x="537690" y="521162"/>
                  <a:pt x="537690" y="521956"/>
                  <a:pt x="537690" y="521956"/>
                </a:cubicBezTo>
                <a:cubicBezTo>
                  <a:pt x="537690" y="521956"/>
                  <a:pt x="537690" y="521956"/>
                  <a:pt x="537690" y="522750"/>
                </a:cubicBezTo>
                <a:cubicBezTo>
                  <a:pt x="536102" y="522750"/>
                  <a:pt x="536102" y="522750"/>
                  <a:pt x="536102" y="522750"/>
                </a:cubicBezTo>
                <a:cubicBezTo>
                  <a:pt x="536102" y="521162"/>
                  <a:pt x="536102" y="521162"/>
                  <a:pt x="536102" y="521162"/>
                </a:cubicBezTo>
                <a:close/>
                <a:moveTo>
                  <a:pt x="232890" y="521162"/>
                </a:moveTo>
                <a:lnTo>
                  <a:pt x="234478" y="521162"/>
                </a:lnTo>
                <a:cubicBezTo>
                  <a:pt x="234478" y="523702"/>
                  <a:pt x="234478" y="526242"/>
                  <a:pt x="234478" y="527512"/>
                </a:cubicBezTo>
                <a:cubicBezTo>
                  <a:pt x="236065" y="523702"/>
                  <a:pt x="224952" y="524972"/>
                  <a:pt x="232890" y="521162"/>
                </a:cubicBezTo>
                <a:close/>
                <a:moveTo>
                  <a:pt x="123351" y="521162"/>
                </a:moveTo>
                <a:cubicBezTo>
                  <a:pt x="124939" y="521162"/>
                  <a:pt x="123351" y="521162"/>
                  <a:pt x="123351" y="522750"/>
                </a:cubicBezTo>
                <a:cubicBezTo>
                  <a:pt x="123351" y="522750"/>
                  <a:pt x="123351" y="522750"/>
                  <a:pt x="121764" y="522750"/>
                </a:cubicBezTo>
                <a:cubicBezTo>
                  <a:pt x="123351" y="521162"/>
                  <a:pt x="123351" y="521162"/>
                  <a:pt x="123351" y="521162"/>
                </a:cubicBezTo>
                <a:close/>
                <a:moveTo>
                  <a:pt x="707552" y="517988"/>
                </a:moveTo>
                <a:cubicBezTo>
                  <a:pt x="709140" y="516400"/>
                  <a:pt x="709140" y="519575"/>
                  <a:pt x="710727" y="519575"/>
                </a:cubicBezTo>
                <a:cubicBezTo>
                  <a:pt x="709140" y="521163"/>
                  <a:pt x="709140" y="521163"/>
                  <a:pt x="709140" y="521163"/>
                </a:cubicBezTo>
                <a:cubicBezTo>
                  <a:pt x="707552" y="517988"/>
                  <a:pt x="707552" y="517988"/>
                  <a:pt x="707552" y="517988"/>
                </a:cubicBezTo>
                <a:close/>
                <a:moveTo>
                  <a:pt x="532927" y="517987"/>
                </a:moveTo>
                <a:lnTo>
                  <a:pt x="534515" y="517987"/>
                </a:lnTo>
                <a:lnTo>
                  <a:pt x="534515" y="519575"/>
                </a:lnTo>
                <a:lnTo>
                  <a:pt x="532927" y="519575"/>
                </a:lnTo>
                <a:close/>
                <a:moveTo>
                  <a:pt x="342427" y="516400"/>
                </a:moveTo>
                <a:cubicBezTo>
                  <a:pt x="344015" y="519575"/>
                  <a:pt x="347190" y="519575"/>
                  <a:pt x="345602" y="522750"/>
                </a:cubicBezTo>
                <a:cubicBezTo>
                  <a:pt x="342427" y="516400"/>
                  <a:pt x="342427" y="516400"/>
                  <a:pt x="342427" y="516400"/>
                </a:cubicBezTo>
                <a:close/>
                <a:moveTo>
                  <a:pt x="115414" y="516400"/>
                </a:moveTo>
                <a:lnTo>
                  <a:pt x="117002" y="516400"/>
                </a:lnTo>
                <a:cubicBezTo>
                  <a:pt x="115414" y="517988"/>
                  <a:pt x="117002" y="519575"/>
                  <a:pt x="115414" y="521163"/>
                </a:cubicBezTo>
                <a:cubicBezTo>
                  <a:pt x="115414" y="516400"/>
                  <a:pt x="115414" y="516400"/>
                  <a:pt x="115414" y="516400"/>
                </a:cubicBezTo>
                <a:close/>
                <a:moveTo>
                  <a:pt x="339252" y="516399"/>
                </a:moveTo>
                <a:cubicBezTo>
                  <a:pt x="339252" y="517987"/>
                  <a:pt x="338458" y="521162"/>
                  <a:pt x="337664" y="521162"/>
                </a:cubicBezTo>
                <a:cubicBezTo>
                  <a:pt x="337664" y="519574"/>
                  <a:pt x="337664" y="514812"/>
                  <a:pt x="339252" y="516399"/>
                </a:cubicBezTo>
                <a:close/>
                <a:moveTo>
                  <a:pt x="280515" y="513225"/>
                </a:moveTo>
                <a:cubicBezTo>
                  <a:pt x="282102" y="513225"/>
                  <a:pt x="282102" y="514812"/>
                  <a:pt x="282102" y="514812"/>
                </a:cubicBezTo>
                <a:cubicBezTo>
                  <a:pt x="282102" y="516400"/>
                  <a:pt x="282102" y="516400"/>
                  <a:pt x="282102" y="516400"/>
                </a:cubicBezTo>
                <a:cubicBezTo>
                  <a:pt x="282102" y="516400"/>
                  <a:pt x="278927" y="514812"/>
                  <a:pt x="280515" y="513225"/>
                </a:cubicBezTo>
                <a:close/>
                <a:moveTo>
                  <a:pt x="261068" y="512233"/>
                </a:moveTo>
                <a:cubicBezTo>
                  <a:pt x="261465" y="511638"/>
                  <a:pt x="261994" y="511638"/>
                  <a:pt x="261994" y="513225"/>
                </a:cubicBezTo>
                <a:cubicBezTo>
                  <a:pt x="263052" y="513225"/>
                  <a:pt x="261994" y="514813"/>
                  <a:pt x="261994" y="514813"/>
                </a:cubicBezTo>
                <a:cubicBezTo>
                  <a:pt x="260935" y="514813"/>
                  <a:pt x="260935" y="514813"/>
                  <a:pt x="260935" y="514813"/>
                </a:cubicBezTo>
                <a:cubicBezTo>
                  <a:pt x="260406" y="514019"/>
                  <a:pt x="260671" y="512828"/>
                  <a:pt x="261068" y="512233"/>
                </a:cubicBezTo>
                <a:close/>
                <a:moveTo>
                  <a:pt x="344014" y="511637"/>
                </a:moveTo>
                <a:cubicBezTo>
                  <a:pt x="344014" y="513225"/>
                  <a:pt x="345602" y="513225"/>
                  <a:pt x="345602" y="516400"/>
                </a:cubicBezTo>
                <a:cubicBezTo>
                  <a:pt x="344014" y="514812"/>
                  <a:pt x="342427" y="514812"/>
                  <a:pt x="340839" y="513225"/>
                </a:cubicBezTo>
                <a:cubicBezTo>
                  <a:pt x="344014" y="511637"/>
                  <a:pt x="344014" y="511637"/>
                  <a:pt x="344014" y="511637"/>
                </a:cubicBezTo>
                <a:close/>
                <a:moveTo>
                  <a:pt x="123352" y="511637"/>
                </a:moveTo>
                <a:cubicBezTo>
                  <a:pt x="124939" y="513225"/>
                  <a:pt x="126527" y="514812"/>
                  <a:pt x="124939" y="516400"/>
                </a:cubicBezTo>
                <a:cubicBezTo>
                  <a:pt x="123352" y="516400"/>
                  <a:pt x="123352" y="516400"/>
                  <a:pt x="123352" y="516400"/>
                </a:cubicBezTo>
                <a:cubicBezTo>
                  <a:pt x="123352" y="511637"/>
                  <a:pt x="123352" y="511637"/>
                  <a:pt x="123352" y="511637"/>
                </a:cubicBezTo>
                <a:close/>
                <a:moveTo>
                  <a:pt x="220189" y="510050"/>
                </a:moveTo>
                <a:lnTo>
                  <a:pt x="221777" y="510050"/>
                </a:lnTo>
                <a:lnTo>
                  <a:pt x="221777" y="511638"/>
                </a:lnTo>
                <a:lnTo>
                  <a:pt x="220189" y="511638"/>
                </a:lnTo>
                <a:close/>
                <a:moveTo>
                  <a:pt x="745652" y="508462"/>
                </a:moveTo>
                <a:lnTo>
                  <a:pt x="745652" y="510050"/>
                </a:lnTo>
                <a:lnTo>
                  <a:pt x="744064" y="510050"/>
                </a:lnTo>
                <a:close/>
                <a:moveTo>
                  <a:pt x="227308" y="506169"/>
                </a:moveTo>
                <a:cubicBezTo>
                  <a:pt x="229219" y="506875"/>
                  <a:pt x="230608" y="508639"/>
                  <a:pt x="229913" y="510755"/>
                </a:cubicBezTo>
                <a:cubicBezTo>
                  <a:pt x="229913" y="513578"/>
                  <a:pt x="229913" y="513578"/>
                  <a:pt x="229913" y="513578"/>
                </a:cubicBezTo>
                <a:cubicBezTo>
                  <a:pt x="231302" y="513578"/>
                  <a:pt x="231302" y="513578"/>
                  <a:pt x="231302" y="513578"/>
                </a:cubicBezTo>
                <a:cubicBezTo>
                  <a:pt x="231302" y="516400"/>
                  <a:pt x="231302" y="516400"/>
                  <a:pt x="231302" y="516400"/>
                </a:cubicBezTo>
                <a:cubicBezTo>
                  <a:pt x="228524" y="516400"/>
                  <a:pt x="227135" y="506522"/>
                  <a:pt x="224356" y="513578"/>
                </a:cubicBezTo>
                <a:cubicBezTo>
                  <a:pt x="220189" y="513578"/>
                  <a:pt x="220189" y="513578"/>
                  <a:pt x="220189" y="513578"/>
                </a:cubicBezTo>
                <a:cubicBezTo>
                  <a:pt x="224356" y="509344"/>
                  <a:pt x="224356" y="509344"/>
                  <a:pt x="224356" y="509344"/>
                </a:cubicBezTo>
                <a:cubicBezTo>
                  <a:pt x="221578" y="507933"/>
                  <a:pt x="221578" y="507933"/>
                  <a:pt x="221578" y="507933"/>
                </a:cubicBezTo>
                <a:cubicBezTo>
                  <a:pt x="222967" y="505817"/>
                  <a:pt x="225398" y="505464"/>
                  <a:pt x="227308" y="506169"/>
                </a:cubicBezTo>
                <a:close/>
                <a:moveTo>
                  <a:pt x="698027" y="505287"/>
                </a:moveTo>
                <a:cubicBezTo>
                  <a:pt x="699615" y="505287"/>
                  <a:pt x="699615" y="506875"/>
                  <a:pt x="699615" y="506875"/>
                </a:cubicBezTo>
                <a:cubicBezTo>
                  <a:pt x="698027" y="506875"/>
                  <a:pt x="698027" y="506875"/>
                  <a:pt x="698027" y="506875"/>
                </a:cubicBezTo>
                <a:cubicBezTo>
                  <a:pt x="698027" y="505287"/>
                  <a:pt x="698027" y="505287"/>
                  <a:pt x="698027" y="505287"/>
                </a:cubicBezTo>
                <a:close/>
                <a:moveTo>
                  <a:pt x="530546" y="505287"/>
                </a:moveTo>
                <a:cubicBezTo>
                  <a:pt x="531736" y="505287"/>
                  <a:pt x="532927" y="505287"/>
                  <a:pt x="531736" y="506610"/>
                </a:cubicBezTo>
                <a:cubicBezTo>
                  <a:pt x="532927" y="507933"/>
                  <a:pt x="529355" y="509256"/>
                  <a:pt x="531736" y="510579"/>
                </a:cubicBezTo>
                <a:cubicBezTo>
                  <a:pt x="532927" y="511902"/>
                  <a:pt x="530546" y="511902"/>
                  <a:pt x="529355" y="513225"/>
                </a:cubicBezTo>
                <a:cubicBezTo>
                  <a:pt x="528164" y="511902"/>
                  <a:pt x="528164" y="511902"/>
                  <a:pt x="528164" y="511902"/>
                </a:cubicBezTo>
                <a:cubicBezTo>
                  <a:pt x="531736" y="510579"/>
                  <a:pt x="530546" y="506610"/>
                  <a:pt x="530546" y="505287"/>
                </a:cubicBezTo>
                <a:close/>
                <a:moveTo>
                  <a:pt x="323377" y="505287"/>
                </a:moveTo>
                <a:cubicBezTo>
                  <a:pt x="324965" y="505287"/>
                  <a:pt x="324965" y="505287"/>
                  <a:pt x="324965" y="506875"/>
                </a:cubicBezTo>
                <a:cubicBezTo>
                  <a:pt x="323377" y="506875"/>
                  <a:pt x="323377" y="506875"/>
                  <a:pt x="323377" y="506875"/>
                </a:cubicBezTo>
                <a:cubicBezTo>
                  <a:pt x="323377" y="505287"/>
                  <a:pt x="323377" y="505287"/>
                  <a:pt x="323377" y="505287"/>
                </a:cubicBezTo>
                <a:close/>
                <a:moveTo>
                  <a:pt x="183677" y="505287"/>
                </a:moveTo>
                <a:cubicBezTo>
                  <a:pt x="183677" y="505287"/>
                  <a:pt x="185265" y="506875"/>
                  <a:pt x="185265" y="506875"/>
                </a:cubicBezTo>
                <a:cubicBezTo>
                  <a:pt x="183677" y="506875"/>
                  <a:pt x="183677" y="506875"/>
                  <a:pt x="183677" y="506875"/>
                </a:cubicBezTo>
                <a:cubicBezTo>
                  <a:pt x="183677" y="505287"/>
                  <a:pt x="183677" y="505287"/>
                  <a:pt x="183677" y="505287"/>
                </a:cubicBezTo>
                <a:close/>
                <a:moveTo>
                  <a:pt x="118589" y="503700"/>
                </a:moveTo>
                <a:cubicBezTo>
                  <a:pt x="120177" y="502112"/>
                  <a:pt x="119383" y="505287"/>
                  <a:pt x="120177" y="505287"/>
                </a:cubicBezTo>
                <a:cubicBezTo>
                  <a:pt x="119383" y="506875"/>
                  <a:pt x="119383" y="506875"/>
                  <a:pt x="119383" y="505287"/>
                </a:cubicBezTo>
                <a:cubicBezTo>
                  <a:pt x="118589" y="503700"/>
                  <a:pt x="118589" y="503700"/>
                  <a:pt x="118589" y="503700"/>
                </a:cubicBezTo>
                <a:close/>
                <a:moveTo>
                  <a:pt x="519433" y="502113"/>
                </a:moveTo>
                <a:cubicBezTo>
                  <a:pt x="519433" y="500525"/>
                  <a:pt x="519433" y="502113"/>
                  <a:pt x="520227" y="503700"/>
                </a:cubicBezTo>
                <a:cubicBezTo>
                  <a:pt x="520227" y="505288"/>
                  <a:pt x="520227" y="505288"/>
                  <a:pt x="520227" y="505288"/>
                </a:cubicBezTo>
                <a:cubicBezTo>
                  <a:pt x="519433" y="505288"/>
                  <a:pt x="518639" y="502113"/>
                  <a:pt x="519433" y="502113"/>
                </a:cubicBezTo>
                <a:close/>
                <a:moveTo>
                  <a:pt x="524989" y="502112"/>
                </a:moveTo>
                <a:lnTo>
                  <a:pt x="526577" y="502112"/>
                </a:lnTo>
                <a:cubicBezTo>
                  <a:pt x="528164" y="503699"/>
                  <a:pt x="524989" y="505287"/>
                  <a:pt x="524989" y="505287"/>
                </a:cubicBezTo>
                <a:cubicBezTo>
                  <a:pt x="524989" y="502112"/>
                  <a:pt x="524989" y="502112"/>
                  <a:pt x="524989" y="502112"/>
                </a:cubicBezTo>
                <a:close/>
                <a:moveTo>
                  <a:pt x="113827" y="502112"/>
                </a:moveTo>
                <a:cubicBezTo>
                  <a:pt x="115414" y="502112"/>
                  <a:pt x="117002" y="505287"/>
                  <a:pt x="117002" y="506875"/>
                </a:cubicBezTo>
                <a:cubicBezTo>
                  <a:pt x="115414" y="510050"/>
                  <a:pt x="113827" y="505287"/>
                  <a:pt x="112239" y="506875"/>
                </a:cubicBezTo>
                <a:cubicBezTo>
                  <a:pt x="113827" y="502112"/>
                  <a:pt x="113827" y="502112"/>
                  <a:pt x="113827" y="502112"/>
                </a:cubicBezTo>
                <a:close/>
                <a:moveTo>
                  <a:pt x="693265" y="498937"/>
                </a:moveTo>
                <a:cubicBezTo>
                  <a:pt x="694852" y="498937"/>
                  <a:pt x="696440" y="502112"/>
                  <a:pt x="694852" y="502112"/>
                </a:cubicBezTo>
                <a:cubicBezTo>
                  <a:pt x="693265" y="503700"/>
                  <a:pt x="691677" y="502112"/>
                  <a:pt x="691677" y="502112"/>
                </a:cubicBezTo>
                <a:cubicBezTo>
                  <a:pt x="691677" y="500525"/>
                  <a:pt x="691677" y="500525"/>
                  <a:pt x="693265" y="498937"/>
                </a:cubicBezTo>
                <a:close/>
                <a:moveTo>
                  <a:pt x="454346" y="497350"/>
                </a:moveTo>
                <a:cubicBezTo>
                  <a:pt x="453155" y="499731"/>
                  <a:pt x="456727" y="500922"/>
                  <a:pt x="454346" y="502113"/>
                </a:cubicBezTo>
                <a:cubicBezTo>
                  <a:pt x="451964" y="499731"/>
                  <a:pt x="451964" y="499731"/>
                  <a:pt x="451964" y="499731"/>
                </a:cubicBezTo>
                <a:cubicBezTo>
                  <a:pt x="454346" y="497350"/>
                  <a:pt x="454346" y="497350"/>
                  <a:pt x="454346" y="497350"/>
                </a:cubicBezTo>
                <a:close/>
                <a:moveTo>
                  <a:pt x="691994" y="495127"/>
                </a:moveTo>
                <a:cubicBezTo>
                  <a:pt x="693264" y="497667"/>
                  <a:pt x="690724" y="497667"/>
                  <a:pt x="689454" y="498937"/>
                </a:cubicBezTo>
                <a:cubicBezTo>
                  <a:pt x="688184" y="497667"/>
                  <a:pt x="686914" y="497667"/>
                  <a:pt x="688184" y="496397"/>
                </a:cubicBezTo>
                <a:cubicBezTo>
                  <a:pt x="689454" y="497667"/>
                  <a:pt x="690724" y="492587"/>
                  <a:pt x="691994" y="495127"/>
                </a:cubicBezTo>
                <a:close/>
                <a:moveTo>
                  <a:pt x="267794" y="494753"/>
                </a:moveTo>
                <a:cubicBezTo>
                  <a:pt x="269208" y="496162"/>
                  <a:pt x="272036" y="496162"/>
                  <a:pt x="270622" y="497571"/>
                </a:cubicBezTo>
                <a:cubicBezTo>
                  <a:pt x="269208" y="500388"/>
                  <a:pt x="266380" y="497571"/>
                  <a:pt x="263552" y="498979"/>
                </a:cubicBezTo>
                <a:cubicBezTo>
                  <a:pt x="267794" y="494753"/>
                  <a:pt x="267794" y="494753"/>
                  <a:pt x="267794" y="494753"/>
                </a:cubicBezTo>
                <a:close/>
                <a:moveTo>
                  <a:pt x="745652" y="494175"/>
                </a:moveTo>
                <a:cubicBezTo>
                  <a:pt x="747240" y="494175"/>
                  <a:pt x="747240" y="495762"/>
                  <a:pt x="748827" y="495762"/>
                </a:cubicBezTo>
                <a:cubicBezTo>
                  <a:pt x="747240" y="497350"/>
                  <a:pt x="747240" y="497350"/>
                  <a:pt x="745652" y="497350"/>
                </a:cubicBezTo>
                <a:cubicBezTo>
                  <a:pt x="745652" y="494175"/>
                  <a:pt x="745652" y="494175"/>
                  <a:pt x="745652" y="494175"/>
                </a:cubicBezTo>
                <a:close/>
                <a:moveTo>
                  <a:pt x="601189" y="494175"/>
                </a:moveTo>
                <a:lnTo>
                  <a:pt x="601189" y="498938"/>
                </a:lnTo>
                <a:cubicBezTo>
                  <a:pt x="598014" y="497747"/>
                  <a:pt x="598014" y="497747"/>
                  <a:pt x="598014" y="497747"/>
                </a:cubicBezTo>
                <a:cubicBezTo>
                  <a:pt x="599602" y="496556"/>
                  <a:pt x="599602" y="495366"/>
                  <a:pt x="601189" y="494175"/>
                </a:cubicBezTo>
                <a:close/>
                <a:moveTo>
                  <a:pt x="513877" y="494175"/>
                </a:moveTo>
                <a:cubicBezTo>
                  <a:pt x="515465" y="495762"/>
                  <a:pt x="515465" y="497350"/>
                  <a:pt x="515465" y="497350"/>
                </a:cubicBezTo>
                <a:cubicBezTo>
                  <a:pt x="513877" y="497350"/>
                  <a:pt x="513877" y="497350"/>
                  <a:pt x="513877" y="497350"/>
                </a:cubicBezTo>
                <a:cubicBezTo>
                  <a:pt x="513877" y="494175"/>
                  <a:pt x="513877" y="494175"/>
                  <a:pt x="513877" y="494175"/>
                </a:cubicBezTo>
                <a:close/>
                <a:moveTo>
                  <a:pt x="242414" y="494175"/>
                </a:moveTo>
                <a:cubicBezTo>
                  <a:pt x="244002" y="495366"/>
                  <a:pt x="245589" y="496556"/>
                  <a:pt x="244002" y="497747"/>
                </a:cubicBezTo>
                <a:cubicBezTo>
                  <a:pt x="244002" y="498938"/>
                  <a:pt x="242414" y="496556"/>
                  <a:pt x="242414" y="496556"/>
                </a:cubicBezTo>
                <a:cubicBezTo>
                  <a:pt x="242414" y="494175"/>
                  <a:pt x="242414" y="494175"/>
                  <a:pt x="242414" y="494175"/>
                </a:cubicBezTo>
                <a:close/>
                <a:moveTo>
                  <a:pt x="331513" y="492719"/>
                </a:moveTo>
                <a:cubicBezTo>
                  <a:pt x="332506" y="491727"/>
                  <a:pt x="333696" y="491396"/>
                  <a:pt x="334490" y="493381"/>
                </a:cubicBezTo>
                <a:cubicBezTo>
                  <a:pt x="334490" y="496027"/>
                  <a:pt x="332902" y="496027"/>
                  <a:pt x="331315" y="497350"/>
                </a:cubicBezTo>
                <a:cubicBezTo>
                  <a:pt x="329727" y="497350"/>
                  <a:pt x="329727" y="496027"/>
                  <a:pt x="329727" y="496027"/>
                </a:cubicBezTo>
                <a:cubicBezTo>
                  <a:pt x="329727" y="495365"/>
                  <a:pt x="330521" y="493712"/>
                  <a:pt x="331513" y="492719"/>
                </a:cubicBezTo>
                <a:close/>
                <a:moveTo>
                  <a:pt x="609127" y="492587"/>
                </a:moveTo>
                <a:lnTo>
                  <a:pt x="610715" y="495762"/>
                </a:lnTo>
                <a:lnTo>
                  <a:pt x="609127" y="497350"/>
                </a:lnTo>
                <a:close/>
                <a:moveTo>
                  <a:pt x="523402" y="492587"/>
                </a:moveTo>
                <a:lnTo>
                  <a:pt x="524989" y="492587"/>
                </a:lnTo>
                <a:cubicBezTo>
                  <a:pt x="524989" y="495127"/>
                  <a:pt x="524989" y="497667"/>
                  <a:pt x="523402" y="498937"/>
                </a:cubicBezTo>
                <a:cubicBezTo>
                  <a:pt x="521814" y="497667"/>
                  <a:pt x="521814" y="496397"/>
                  <a:pt x="521814" y="496397"/>
                </a:cubicBezTo>
                <a:cubicBezTo>
                  <a:pt x="523402" y="495127"/>
                  <a:pt x="524989" y="493857"/>
                  <a:pt x="523402" y="492587"/>
                </a:cubicBezTo>
                <a:close/>
                <a:moveTo>
                  <a:pt x="296389" y="492587"/>
                </a:moveTo>
                <a:cubicBezTo>
                  <a:pt x="299564" y="492587"/>
                  <a:pt x="299564" y="496159"/>
                  <a:pt x="301152" y="497350"/>
                </a:cubicBezTo>
                <a:cubicBezTo>
                  <a:pt x="299564" y="496159"/>
                  <a:pt x="296389" y="496159"/>
                  <a:pt x="296389" y="493778"/>
                </a:cubicBezTo>
                <a:cubicBezTo>
                  <a:pt x="296389" y="492587"/>
                  <a:pt x="296389" y="492587"/>
                  <a:pt x="296389" y="492587"/>
                </a:cubicBezTo>
                <a:close/>
                <a:moveTo>
                  <a:pt x="780577" y="491000"/>
                </a:moveTo>
                <a:cubicBezTo>
                  <a:pt x="780577" y="491000"/>
                  <a:pt x="782164" y="491000"/>
                  <a:pt x="782164" y="491000"/>
                </a:cubicBezTo>
                <a:cubicBezTo>
                  <a:pt x="782164" y="492270"/>
                  <a:pt x="780577" y="496080"/>
                  <a:pt x="783752" y="497350"/>
                </a:cubicBezTo>
                <a:cubicBezTo>
                  <a:pt x="782164" y="496080"/>
                  <a:pt x="780577" y="496080"/>
                  <a:pt x="780577" y="494810"/>
                </a:cubicBezTo>
                <a:cubicBezTo>
                  <a:pt x="778989" y="493540"/>
                  <a:pt x="783752" y="492270"/>
                  <a:pt x="780577" y="491000"/>
                </a:cubicBezTo>
                <a:close/>
                <a:moveTo>
                  <a:pt x="493239" y="490999"/>
                </a:moveTo>
                <a:cubicBezTo>
                  <a:pt x="492181" y="492587"/>
                  <a:pt x="492181" y="492587"/>
                  <a:pt x="492181" y="492587"/>
                </a:cubicBezTo>
                <a:cubicBezTo>
                  <a:pt x="492181" y="492587"/>
                  <a:pt x="491122" y="492587"/>
                  <a:pt x="491122" y="492587"/>
                </a:cubicBezTo>
                <a:cubicBezTo>
                  <a:pt x="490064" y="489412"/>
                  <a:pt x="492181" y="489412"/>
                  <a:pt x="493239" y="490999"/>
                </a:cubicBezTo>
                <a:close/>
                <a:moveTo>
                  <a:pt x="775814" y="489412"/>
                </a:moveTo>
                <a:cubicBezTo>
                  <a:pt x="775814" y="491000"/>
                  <a:pt x="775814" y="491000"/>
                  <a:pt x="775814" y="491000"/>
                </a:cubicBezTo>
                <a:cubicBezTo>
                  <a:pt x="774227" y="491000"/>
                  <a:pt x="774227" y="491000"/>
                  <a:pt x="774227" y="491000"/>
                </a:cubicBezTo>
                <a:cubicBezTo>
                  <a:pt x="772639" y="489412"/>
                  <a:pt x="774227" y="487825"/>
                  <a:pt x="775814" y="489412"/>
                </a:cubicBezTo>
                <a:close/>
                <a:moveTo>
                  <a:pt x="794864" y="489412"/>
                </a:moveTo>
                <a:lnTo>
                  <a:pt x="796452" y="489412"/>
                </a:lnTo>
                <a:lnTo>
                  <a:pt x="794864" y="491000"/>
                </a:lnTo>
                <a:close/>
                <a:moveTo>
                  <a:pt x="258290" y="489412"/>
                </a:moveTo>
                <a:cubicBezTo>
                  <a:pt x="258290" y="489412"/>
                  <a:pt x="259877" y="489412"/>
                  <a:pt x="259877" y="491000"/>
                </a:cubicBezTo>
                <a:cubicBezTo>
                  <a:pt x="256702" y="491000"/>
                  <a:pt x="256702" y="491000"/>
                  <a:pt x="256702" y="491000"/>
                </a:cubicBezTo>
                <a:cubicBezTo>
                  <a:pt x="258290" y="489412"/>
                  <a:pt x="258290" y="489412"/>
                  <a:pt x="258290" y="489412"/>
                </a:cubicBezTo>
                <a:close/>
                <a:moveTo>
                  <a:pt x="175739" y="489412"/>
                </a:moveTo>
                <a:cubicBezTo>
                  <a:pt x="177327" y="490999"/>
                  <a:pt x="177327" y="490999"/>
                  <a:pt x="177327" y="490999"/>
                </a:cubicBezTo>
                <a:cubicBezTo>
                  <a:pt x="177327" y="492587"/>
                  <a:pt x="177327" y="492587"/>
                  <a:pt x="175739" y="492587"/>
                </a:cubicBezTo>
                <a:cubicBezTo>
                  <a:pt x="175739" y="489412"/>
                  <a:pt x="175739" y="489412"/>
                  <a:pt x="175739" y="489412"/>
                </a:cubicBezTo>
                <a:close/>
                <a:moveTo>
                  <a:pt x="709139" y="487825"/>
                </a:moveTo>
                <a:lnTo>
                  <a:pt x="710727" y="487825"/>
                </a:lnTo>
                <a:cubicBezTo>
                  <a:pt x="710727" y="489412"/>
                  <a:pt x="710727" y="489412"/>
                  <a:pt x="709139" y="491000"/>
                </a:cubicBezTo>
                <a:cubicBezTo>
                  <a:pt x="709139" y="487825"/>
                  <a:pt x="709139" y="487825"/>
                  <a:pt x="709139" y="487825"/>
                </a:cubicBezTo>
                <a:close/>
                <a:moveTo>
                  <a:pt x="690089" y="486237"/>
                </a:moveTo>
                <a:cubicBezTo>
                  <a:pt x="690089" y="489412"/>
                  <a:pt x="686914" y="489412"/>
                  <a:pt x="686914" y="491000"/>
                </a:cubicBezTo>
                <a:cubicBezTo>
                  <a:pt x="686914" y="489412"/>
                  <a:pt x="686914" y="484650"/>
                  <a:pt x="690089" y="486237"/>
                </a:cubicBezTo>
                <a:close/>
                <a:moveTo>
                  <a:pt x="792219" y="486237"/>
                </a:moveTo>
                <a:cubicBezTo>
                  <a:pt x="793277" y="489412"/>
                  <a:pt x="792219" y="490999"/>
                  <a:pt x="792219" y="492587"/>
                </a:cubicBezTo>
                <a:cubicBezTo>
                  <a:pt x="791160" y="492587"/>
                  <a:pt x="790102" y="489412"/>
                  <a:pt x="791160" y="487824"/>
                </a:cubicBezTo>
                <a:cubicBezTo>
                  <a:pt x="791160" y="487824"/>
                  <a:pt x="792219" y="486237"/>
                  <a:pt x="792219" y="486237"/>
                </a:cubicBezTo>
                <a:close/>
                <a:moveTo>
                  <a:pt x="597221" y="486237"/>
                </a:moveTo>
                <a:cubicBezTo>
                  <a:pt x="597221" y="487824"/>
                  <a:pt x="598015" y="486237"/>
                  <a:pt x="598015" y="486237"/>
                </a:cubicBezTo>
                <a:cubicBezTo>
                  <a:pt x="598015" y="490999"/>
                  <a:pt x="598015" y="490999"/>
                  <a:pt x="598015" y="490999"/>
                </a:cubicBezTo>
                <a:cubicBezTo>
                  <a:pt x="597221" y="492587"/>
                  <a:pt x="597221" y="489412"/>
                  <a:pt x="596427" y="489412"/>
                </a:cubicBezTo>
                <a:cubicBezTo>
                  <a:pt x="597221" y="486237"/>
                  <a:pt x="597221" y="486237"/>
                  <a:pt x="597221" y="486237"/>
                </a:cubicBezTo>
                <a:close/>
                <a:moveTo>
                  <a:pt x="544304" y="486237"/>
                </a:moveTo>
                <a:lnTo>
                  <a:pt x="545627" y="486237"/>
                </a:lnTo>
                <a:cubicBezTo>
                  <a:pt x="545627" y="490999"/>
                  <a:pt x="541658" y="492587"/>
                  <a:pt x="540335" y="494174"/>
                </a:cubicBezTo>
                <a:cubicBezTo>
                  <a:pt x="537689" y="495762"/>
                  <a:pt x="537689" y="495762"/>
                  <a:pt x="537689" y="495762"/>
                </a:cubicBezTo>
                <a:cubicBezTo>
                  <a:pt x="539012" y="495762"/>
                  <a:pt x="542981" y="490999"/>
                  <a:pt x="544304" y="486237"/>
                </a:cubicBezTo>
                <a:close/>
                <a:moveTo>
                  <a:pt x="445932" y="486237"/>
                </a:moveTo>
                <a:cubicBezTo>
                  <a:pt x="447202" y="487825"/>
                  <a:pt x="443392" y="487825"/>
                  <a:pt x="443392" y="491000"/>
                </a:cubicBezTo>
                <a:cubicBezTo>
                  <a:pt x="440852" y="489412"/>
                  <a:pt x="440852" y="489412"/>
                  <a:pt x="440852" y="489412"/>
                </a:cubicBezTo>
                <a:cubicBezTo>
                  <a:pt x="442122" y="489412"/>
                  <a:pt x="444662" y="489412"/>
                  <a:pt x="445932" y="486237"/>
                </a:cubicBezTo>
                <a:close/>
                <a:moveTo>
                  <a:pt x="255114" y="486237"/>
                </a:moveTo>
                <a:cubicBezTo>
                  <a:pt x="256702" y="486237"/>
                  <a:pt x="256702" y="486237"/>
                  <a:pt x="256702" y="489412"/>
                </a:cubicBezTo>
                <a:cubicBezTo>
                  <a:pt x="255114" y="489412"/>
                  <a:pt x="253527" y="491000"/>
                  <a:pt x="251939" y="491000"/>
                </a:cubicBezTo>
                <a:cubicBezTo>
                  <a:pt x="251939" y="489412"/>
                  <a:pt x="251939" y="489412"/>
                  <a:pt x="251939" y="489412"/>
                </a:cubicBezTo>
                <a:cubicBezTo>
                  <a:pt x="255114" y="486237"/>
                  <a:pt x="255114" y="486237"/>
                  <a:pt x="255114" y="486237"/>
                </a:cubicBezTo>
                <a:close/>
                <a:moveTo>
                  <a:pt x="521021" y="484650"/>
                </a:moveTo>
                <a:cubicBezTo>
                  <a:pt x="521021" y="485444"/>
                  <a:pt x="521815" y="485444"/>
                  <a:pt x="521815" y="486238"/>
                </a:cubicBezTo>
                <a:cubicBezTo>
                  <a:pt x="521021" y="486238"/>
                  <a:pt x="521021" y="486238"/>
                  <a:pt x="520227" y="486238"/>
                </a:cubicBezTo>
                <a:cubicBezTo>
                  <a:pt x="521021" y="484650"/>
                  <a:pt x="521021" y="484650"/>
                  <a:pt x="521021" y="484650"/>
                </a:cubicBezTo>
                <a:close/>
                <a:moveTo>
                  <a:pt x="383702" y="484650"/>
                </a:moveTo>
                <a:cubicBezTo>
                  <a:pt x="385290" y="484650"/>
                  <a:pt x="385290" y="484650"/>
                  <a:pt x="385290" y="484650"/>
                </a:cubicBezTo>
                <a:lnTo>
                  <a:pt x="385290" y="486237"/>
                </a:lnTo>
                <a:cubicBezTo>
                  <a:pt x="383702" y="487825"/>
                  <a:pt x="383702" y="484650"/>
                  <a:pt x="383702" y="484650"/>
                </a:cubicBezTo>
                <a:close/>
                <a:moveTo>
                  <a:pt x="639289" y="483062"/>
                </a:moveTo>
                <a:cubicBezTo>
                  <a:pt x="639289" y="483062"/>
                  <a:pt x="640877" y="484650"/>
                  <a:pt x="640877" y="484650"/>
                </a:cubicBezTo>
                <a:cubicBezTo>
                  <a:pt x="639289" y="484650"/>
                  <a:pt x="639289" y="484650"/>
                  <a:pt x="639289" y="484650"/>
                </a:cubicBezTo>
                <a:cubicBezTo>
                  <a:pt x="639289" y="483062"/>
                  <a:pt x="639289" y="483062"/>
                  <a:pt x="639289" y="483062"/>
                </a:cubicBezTo>
                <a:close/>
                <a:moveTo>
                  <a:pt x="505304" y="483062"/>
                </a:moveTo>
                <a:cubicBezTo>
                  <a:pt x="507844" y="483062"/>
                  <a:pt x="509114" y="484332"/>
                  <a:pt x="509114" y="485602"/>
                </a:cubicBezTo>
                <a:cubicBezTo>
                  <a:pt x="507844" y="486872"/>
                  <a:pt x="505304" y="488142"/>
                  <a:pt x="505304" y="489412"/>
                </a:cubicBezTo>
                <a:cubicBezTo>
                  <a:pt x="504034" y="489412"/>
                  <a:pt x="502764" y="488142"/>
                  <a:pt x="502764" y="486872"/>
                </a:cubicBezTo>
                <a:cubicBezTo>
                  <a:pt x="502764" y="485602"/>
                  <a:pt x="504034" y="484332"/>
                  <a:pt x="505304" y="483062"/>
                </a:cubicBezTo>
                <a:close/>
                <a:moveTo>
                  <a:pt x="286864" y="483062"/>
                </a:moveTo>
                <a:cubicBezTo>
                  <a:pt x="288452" y="483062"/>
                  <a:pt x="288452" y="483062"/>
                  <a:pt x="288452" y="483062"/>
                </a:cubicBezTo>
                <a:cubicBezTo>
                  <a:pt x="288452" y="484650"/>
                  <a:pt x="288452" y="484650"/>
                  <a:pt x="288452" y="484650"/>
                </a:cubicBezTo>
                <a:cubicBezTo>
                  <a:pt x="286864" y="483062"/>
                  <a:pt x="286864" y="483062"/>
                  <a:pt x="286864" y="483062"/>
                </a:cubicBezTo>
                <a:close/>
                <a:moveTo>
                  <a:pt x="232889" y="483062"/>
                </a:moveTo>
                <a:lnTo>
                  <a:pt x="234477" y="483062"/>
                </a:lnTo>
                <a:lnTo>
                  <a:pt x="232889" y="484650"/>
                </a:lnTo>
                <a:close/>
                <a:moveTo>
                  <a:pt x="369414" y="481475"/>
                </a:moveTo>
                <a:lnTo>
                  <a:pt x="371002" y="481475"/>
                </a:lnTo>
                <a:lnTo>
                  <a:pt x="371002" y="483063"/>
                </a:lnTo>
                <a:lnTo>
                  <a:pt x="369414" y="483063"/>
                </a:lnTo>
                <a:close/>
                <a:moveTo>
                  <a:pt x="188334" y="481475"/>
                </a:moveTo>
                <a:cubicBezTo>
                  <a:pt x="189815" y="481475"/>
                  <a:pt x="191297" y="482836"/>
                  <a:pt x="192779" y="482836"/>
                </a:cubicBezTo>
                <a:cubicBezTo>
                  <a:pt x="195742" y="486918"/>
                  <a:pt x="195742" y="486918"/>
                  <a:pt x="195742" y="486918"/>
                </a:cubicBezTo>
                <a:cubicBezTo>
                  <a:pt x="197224" y="485557"/>
                  <a:pt x="200187" y="484196"/>
                  <a:pt x="203150" y="482836"/>
                </a:cubicBezTo>
                <a:cubicBezTo>
                  <a:pt x="207595" y="492361"/>
                  <a:pt x="207595" y="492361"/>
                  <a:pt x="207595" y="492361"/>
                </a:cubicBezTo>
                <a:cubicBezTo>
                  <a:pt x="203150" y="495082"/>
                  <a:pt x="203150" y="495082"/>
                  <a:pt x="203150" y="495082"/>
                </a:cubicBezTo>
                <a:cubicBezTo>
                  <a:pt x="206114" y="496443"/>
                  <a:pt x="209077" y="497803"/>
                  <a:pt x="209077" y="500525"/>
                </a:cubicBezTo>
                <a:cubicBezTo>
                  <a:pt x="206114" y="500525"/>
                  <a:pt x="200187" y="496443"/>
                  <a:pt x="197224" y="500525"/>
                </a:cubicBezTo>
                <a:cubicBezTo>
                  <a:pt x="197224" y="499164"/>
                  <a:pt x="197224" y="499164"/>
                  <a:pt x="197224" y="499164"/>
                </a:cubicBezTo>
                <a:cubicBezTo>
                  <a:pt x="206114" y="495082"/>
                  <a:pt x="192779" y="491000"/>
                  <a:pt x="191297" y="486918"/>
                </a:cubicBezTo>
                <a:cubicBezTo>
                  <a:pt x="189815" y="486918"/>
                  <a:pt x="189815" y="486918"/>
                  <a:pt x="189815" y="486918"/>
                </a:cubicBezTo>
                <a:cubicBezTo>
                  <a:pt x="189815" y="489639"/>
                  <a:pt x="189815" y="489639"/>
                  <a:pt x="189815" y="489639"/>
                </a:cubicBezTo>
                <a:cubicBezTo>
                  <a:pt x="189815" y="489639"/>
                  <a:pt x="188334" y="489639"/>
                  <a:pt x="186852" y="488278"/>
                </a:cubicBezTo>
                <a:cubicBezTo>
                  <a:pt x="189815" y="485557"/>
                  <a:pt x="188334" y="485557"/>
                  <a:pt x="188334" y="481475"/>
                </a:cubicBezTo>
                <a:close/>
                <a:moveTo>
                  <a:pt x="312265" y="479887"/>
                </a:moveTo>
                <a:cubicBezTo>
                  <a:pt x="313852" y="479887"/>
                  <a:pt x="312265" y="481475"/>
                  <a:pt x="313852" y="483062"/>
                </a:cubicBezTo>
                <a:cubicBezTo>
                  <a:pt x="312265" y="484650"/>
                  <a:pt x="312265" y="484650"/>
                  <a:pt x="312265" y="484650"/>
                </a:cubicBezTo>
                <a:cubicBezTo>
                  <a:pt x="310677" y="484650"/>
                  <a:pt x="310677" y="478300"/>
                  <a:pt x="307502" y="481475"/>
                </a:cubicBezTo>
                <a:cubicBezTo>
                  <a:pt x="307502" y="478300"/>
                  <a:pt x="310677" y="479887"/>
                  <a:pt x="312265" y="479887"/>
                </a:cubicBezTo>
                <a:close/>
                <a:moveTo>
                  <a:pt x="769465" y="479887"/>
                </a:moveTo>
                <a:cubicBezTo>
                  <a:pt x="767877" y="481971"/>
                  <a:pt x="769068" y="484402"/>
                  <a:pt x="769663" y="486485"/>
                </a:cubicBezTo>
                <a:lnTo>
                  <a:pt x="766290" y="490999"/>
                </a:lnTo>
                <a:lnTo>
                  <a:pt x="766290" y="491000"/>
                </a:lnTo>
                <a:lnTo>
                  <a:pt x="766290" y="491000"/>
                </a:lnTo>
                <a:lnTo>
                  <a:pt x="764702" y="491000"/>
                </a:lnTo>
                <a:lnTo>
                  <a:pt x="764702" y="487825"/>
                </a:lnTo>
                <a:lnTo>
                  <a:pt x="766290" y="487825"/>
                </a:lnTo>
                <a:lnTo>
                  <a:pt x="766290" y="490999"/>
                </a:lnTo>
                <a:lnTo>
                  <a:pt x="767877" y="486832"/>
                </a:lnTo>
                <a:cubicBezTo>
                  <a:pt x="764702" y="485443"/>
                  <a:pt x="764702" y="484054"/>
                  <a:pt x="764702" y="481276"/>
                </a:cubicBezTo>
                <a:cubicBezTo>
                  <a:pt x="766290" y="481276"/>
                  <a:pt x="767877" y="479887"/>
                  <a:pt x="769465" y="479887"/>
                </a:cubicBezTo>
                <a:close/>
                <a:moveTo>
                  <a:pt x="707552" y="479887"/>
                </a:moveTo>
                <a:cubicBezTo>
                  <a:pt x="709140" y="479887"/>
                  <a:pt x="709140" y="479887"/>
                  <a:pt x="709140" y="479887"/>
                </a:cubicBezTo>
                <a:cubicBezTo>
                  <a:pt x="707552" y="481475"/>
                  <a:pt x="707552" y="481475"/>
                  <a:pt x="707552" y="481475"/>
                </a:cubicBezTo>
                <a:cubicBezTo>
                  <a:pt x="707552" y="479887"/>
                  <a:pt x="707552" y="479887"/>
                  <a:pt x="707552" y="479887"/>
                </a:cubicBezTo>
                <a:close/>
                <a:moveTo>
                  <a:pt x="611244" y="479887"/>
                </a:moveTo>
                <a:cubicBezTo>
                  <a:pt x="611244" y="479887"/>
                  <a:pt x="612302" y="481475"/>
                  <a:pt x="612302" y="483062"/>
                </a:cubicBezTo>
                <a:cubicBezTo>
                  <a:pt x="611244" y="483062"/>
                  <a:pt x="610185" y="484650"/>
                  <a:pt x="609127" y="481475"/>
                </a:cubicBezTo>
                <a:cubicBezTo>
                  <a:pt x="611244" y="479887"/>
                  <a:pt x="611244" y="479887"/>
                  <a:pt x="611244" y="479887"/>
                </a:cubicBezTo>
                <a:close/>
                <a:moveTo>
                  <a:pt x="277340" y="479887"/>
                </a:moveTo>
                <a:cubicBezTo>
                  <a:pt x="278927" y="481342"/>
                  <a:pt x="280515" y="482797"/>
                  <a:pt x="282102" y="481342"/>
                </a:cubicBezTo>
                <a:cubicBezTo>
                  <a:pt x="283690" y="479887"/>
                  <a:pt x="283690" y="481342"/>
                  <a:pt x="285277" y="481342"/>
                </a:cubicBezTo>
                <a:cubicBezTo>
                  <a:pt x="282102" y="487163"/>
                  <a:pt x="288452" y="492984"/>
                  <a:pt x="283690" y="497350"/>
                </a:cubicBezTo>
                <a:cubicBezTo>
                  <a:pt x="278927" y="495895"/>
                  <a:pt x="280515" y="491529"/>
                  <a:pt x="277340" y="488618"/>
                </a:cubicBezTo>
                <a:cubicBezTo>
                  <a:pt x="278927" y="485708"/>
                  <a:pt x="275752" y="481342"/>
                  <a:pt x="277340" y="479887"/>
                </a:cubicBezTo>
                <a:close/>
                <a:moveTo>
                  <a:pt x="728190" y="479729"/>
                </a:moveTo>
                <a:cubicBezTo>
                  <a:pt x="726999" y="484015"/>
                  <a:pt x="728190" y="489730"/>
                  <a:pt x="728190" y="492588"/>
                </a:cubicBezTo>
                <a:cubicBezTo>
                  <a:pt x="725809" y="491159"/>
                  <a:pt x="725809" y="491159"/>
                  <a:pt x="725809" y="491159"/>
                </a:cubicBezTo>
                <a:cubicBezTo>
                  <a:pt x="723427" y="492588"/>
                  <a:pt x="723427" y="492588"/>
                  <a:pt x="723427" y="492588"/>
                </a:cubicBezTo>
                <a:cubicBezTo>
                  <a:pt x="723427" y="491159"/>
                  <a:pt x="723427" y="488301"/>
                  <a:pt x="725809" y="486873"/>
                </a:cubicBezTo>
                <a:cubicBezTo>
                  <a:pt x="724618" y="485444"/>
                  <a:pt x="724618" y="482586"/>
                  <a:pt x="723427" y="481157"/>
                </a:cubicBezTo>
                <a:cubicBezTo>
                  <a:pt x="724618" y="478300"/>
                  <a:pt x="726999" y="481157"/>
                  <a:pt x="728190" y="479729"/>
                </a:cubicBezTo>
                <a:close/>
                <a:moveTo>
                  <a:pt x="794864" y="479570"/>
                </a:moveTo>
                <a:cubicBezTo>
                  <a:pt x="796452" y="478300"/>
                  <a:pt x="796452" y="479570"/>
                  <a:pt x="796452" y="480840"/>
                </a:cubicBezTo>
                <a:cubicBezTo>
                  <a:pt x="796452" y="482110"/>
                  <a:pt x="796452" y="483380"/>
                  <a:pt x="794864" y="484650"/>
                </a:cubicBezTo>
                <a:cubicBezTo>
                  <a:pt x="794864" y="479570"/>
                  <a:pt x="794864" y="479570"/>
                  <a:pt x="794864" y="479570"/>
                </a:cubicBezTo>
                <a:close/>
                <a:moveTo>
                  <a:pt x="120177" y="478300"/>
                </a:moveTo>
                <a:cubicBezTo>
                  <a:pt x="120177" y="478300"/>
                  <a:pt x="123352" y="481475"/>
                  <a:pt x="123352" y="483063"/>
                </a:cubicBezTo>
                <a:cubicBezTo>
                  <a:pt x="120177" y="483063"/>
                  <a:pt x="120177" y="483063"/>
                  <a:pt x="120177" y="483063"/>
                </a:cubicBezTo>
                <a:cubicBezTo>
                  <a:pt x="120177" y="478300"/>
                  <a:pt x="120177" y="478300"/>
                  <a:pt x="120177" y="478300"/>
                </a:cubicBezTo>
                <a:close/>
                <a:moveTo>
                  <a:pt x="791690" y="476712"/>
                </a:moveTo>
                <a:cubicBezTo>
                  <a:pt x="791690" y="476712"/>
                  <a:pt x="793277" y="476712"/>
                  <a:pt x="793277" y="476712"/>
                </a:cubicBezTo>
                <a:cubicBezTo>
                  <a:pt x="793277" y="478299"/>
                  <a:pt x="791690" y="479887"/>
                  <a:pt x="791690" y="479887"/>
                </a:cubicBezTo>
                <a:cubicBezTo>
                  <a:pt x="790102" y="479887"/>
                  <a:pt x="790102" y="476712"/>
                  <a:pt x="791690" y="476712"/>
                </a:cubicBezTo>
                <a:close/>
                <a:moveTo>
                  <a:pt x="711785" y="476712"/>
                </a:moveTo>
                <a:cubicBezTo>
                  <a:pt x="713902" y="478299"/>
                  <a:pt x="713902" y="481475"/>
                  <a:pt x="713902" y="484650"/>
                </a:cubicBezTo>
                <a:cubicBezTo>
                  <a:pt x="711785" y="484650"/>
                  <a:pt x="712844" y="481475"/>
                  <a:pt x="710727" y="479887"/>
                </a:cubicBezTo>
                <a:cubicBezTo>
                  <a:pt x="711785" y="476712"/>
                  <a:pt x="711785" y="476712"/>
                  <a:pt x="711785" y="476712"/>
                </a:cubicBezTo>
                <a:close/>
                <a:moveTo>
                  <a:pt x="754724" y="473537"/>
                </a:moveTo>
                <a:cubicBezTo>
                  <a:pt x="757445" y="473537"/>
                  <a:pt x="758806" y="478300"/>
                  <a:pt x="761527" y="479887"/>
                </a:cubicBezTo>
                <a:cubicBezTo>
                  <a:pt x="758806" y="479887"/>
                  <a:pt x="756084" y="483062"/>
                  <a:pt x="756084" y="484650"/>
                </a:cubicBezTo>
                <a:cubicBezTo>
                  <a:pt x="756084" y="484650"/>
                  <a:pt x="756084" y="481475"/>
                  <a:pt x="756084" y="479887"/>
                </a:cubicBezTo>
                <a:cubicBezTo>
                  <a:pt x="756084" y="479887"/>
                  <a:pt x="757445" y="479887"/>
                  <a:pt x="757445" y="478300"/>
                </a:cubicBezTo>
                <a:cubicBezTo>
                  <a:pt x="756084" y="478300"/>
                  <a:pt x="752002" y="476712"/>
                  <a:pt x="754724" y="473537"/>
                </a:cubicBezTo>
                <a:close/>
                <a:moveTo>
                  <a:pt x="544039" y="471950"/>
                </a:moveTo>
                <a:cubicBezTo>
                  <a:pt x="545627" y="471950"/>
                  <a:pt x="545627" y="471950"/>
                  <a:pt x="545627" y="471950"/>
                </a:cubicBezTo>
                <a:lnTo>
                  <a:pt x="545627" y="473538"/>
                </a:lnTo>
                <a:cubicBezTo>
                  <a:pt x="544039" y="473538"/>
                  <a:pt x="544039" y="473538"/>
                  <a:pt x="544039" y="473538"/>
                </a:cubicBezTo>
                <a:cubicBezTo>
                  <a:pt x="544039" y="471950"/>
                  <a:pt x="544039" y="471950"/>
                  <a:pt x="544039" y="471950"/>
                </a:cubicBezTo>
                <a:close/>
                <a:moveTo>
                  <a:pt x="612302" y="470362"/>
                </a:moveTo>
                <a:cubicBezTo>
                  <a:pt x="613890" y="470362"/>
                  <a:pt x="613890" y="472479"/>
                  <a:pt x="613890" y="473537"/>
                </a:cubicBezTo>
                <a:cubicBezTo>
                  <a:pt x="613890" y="473537"/>
                  <a:pt x="612302" y="473537"/>
                  <a:pt x="612302" y="473537"/>
                </a:cubicBezTo>
                <a:cubicBezTo>
                  <a:pt x="610715" y="472479"/>
                  <a:pt x="609127" y="471420"/>
                  <a:pt x="612302" y="470362"/>
                </a:cubicBezTo>
                <a:close/>
                <a:moveTo>
                  <a:pt x="164627" y="470362"/>
                </a:moveTo>
                <a:cubicBezTo>
                  <a:pt x="164627" y="471553"/>
                  <a:pt x="166215" y="473934"/>
                  <a:pt x="166215" y="475125"/>
                </a:cubicBezTo>
                <a:cubicBezTo>
                  <a:pt x="164627" y="473934"/>
                  <a:pt x="161452" y="475125"/>
                  <a:pt x="163040" y="473934"/>
                </a:cubicBezTo>
                <a:cubicBezTo>
                  <a:pt x="164627" y="470362"/>
                  <a:pt x="164627" y="470362"/>
                  <a:pt x="164627" y="470362"/>
                </a:cubicBezTo>
                <a:close/>
                <a:moveTo>
                  <a:pt x="758352" y="468775"/>
                </a:moveTo>
                <a:lnTo>
                  <a:pt x="759940" y="468775"/>
                </a:lnTo>
                <a:lnTo>
                  <a:pt x="758352" y="470363"/>
                </a:lnTo>
                <a:close/>
                <a:moveTo>
                  <a:pt x="532133" y="468775"/>
                </a:moveTo>
                <a:cubicBezTo>
                  <a:pt x="532927" y="468775"/>
                  <a:pt x="532927" y="469833"/>
                  <a:pt x="532927" y="470892"/>
                </a:cubicBezTo>
                <a:cubicBezTo>
                  <a:pt x="532133" y="471950"/>
                  <a:pt x="532133" y="471950"/>
                  <a:pt x="532133" y="471950"/>
                </a:cubicBezTo>
                <a:cubicBezTo>
                  <a:pt x="531339" y="469833"/>
                  <a:pt x="531339" y="469833"/>
                  <a:pt x="531339" y="469833"/>
                </a:cubicBezTo>
                <a:cubicBezTo>
                  <a:pt x="532133" y="468775"/>
                  <a:pt x="532133" y="468775"/>
                  <a:pt x="532133" y="468775"/>
                </a:cubicBezTo>
                <a:close/>
                <a:moveTo>
                  <a:pt x="366240" y="468775"/>
                </a:moveTo>
                <a:cubicBezTo>
                  <a:pt x="367827" y="468775"/>
                  <a:pt x="367827" y="470164"/>
                  <a:pt x="369415" y="470164"/>
                </a:cubicBezTo>
                <a:cubicBezTo>
                  <a:pt x="366240" y="474331"/>
                  <a:pt x="372590" y="477110"/>
                  <a:pt x="371003" y="479888"/>
                </a:cubicBezTo>
                <a:cubicBezTo>
                  <a:pt x="364652" y="477110"/>
                  <a:pt x="366240" y="472942"/>
                  <a:pt x="366240" y="468775"/>
                </a:cubicBezTo>
                <a:close/>
                <a:moveTo>
                  <a:pt x="423231" y="467187"/>
                </a:moveTo>
                <a:cubicBezTo>
                  <a:pt x="426089" y="468642"/>
                  <a:pt x="427517" y="474463"/>
                  <a:pt x="427517" y="478829"/>
                </a:cubicBezTo>
                <a:cubicBezTo>
                  <a:pt x="430375" y="481739"/>
                  <a:pt x="433233" y="477374"/>
                  <a:pt x="436090" y="480284"/>
                </a:cubicBezTo>
                <a:cubicBezTo>
                  <a:pt x="434661" y="484650"/>
                  <a:pt x="430375" y="478829"/>
                  <a:pt x="427517" y="481739"/>
                </a:cubicBezTo>
                <a:cubicBezTo>
                  <a:pt x="424660" y="480284"/>
                  <a:pt x="426089" y="471553"/>
                  <a:pt x="421802" y="470097"/>
                </a:cubicBezTo>
                <a:cubicBezTo>
                  <a:pt x="423231" y="467187"/>
                  <a:pt x="423231" y="467187"/>
                  <a:pt x="423231" y="467187"/>
                </a:cubicBezTo>
                <a:close/>
                <a:moveTo>
                  <a:pt x="584918" y="466923"/>
                </a:moveTo>
                <a:cubicBezTo>
                  <a:pt x="586109" y="465600"/>
                  <a:pt x="588490" y="465600"/>
                  <a:pt x="588490" y="468246"/>
                </a:cubicBezTo>
                <a:cubicBezTo>
                  <a:pt x="588490" y="470892"/>
                  <a:pt x="587299" y="472215"/>
                  <a:pt x="584918" y="473538"/>
                </a:cubicBezTo>
                <a:cubicBezTo>
                  <a:pt x="583727" y="472215"/>
                  <a:pt x="583727" y="468246"/>
                  <a:pt x="584918" y="466923"/>
                </a:cubicBezTo>
                <a:close/>
                <a:moveTo>
                  <a:pt x="774227" y="465600"/>
                </a:moveTo>
                <a:cubicBezTo>
                  <a:pt x="774227" y="465600"/>
                  <a:pt x="775815" y="465600"/>
                  <a:pt x="775815" y="467187"/>
                </a:cubicBezTo>
                <a:cubicBezTo>
                  <a:pt x="774227" y="468775"/>
                  <a:pt x="774227" y="468775"/>
                  <a:pt x="774227" y="468775"/>
                </a:cubicBezTo>
                <a:cubicBezTo>
                  <a:pt x="774227" y="465600"/>
                  <a:pt x="774227" y="465600"/>
                  <a:pt x="774227" y="465600"/>
                </a:cubicBezTo>
                <a:close/>
                <a:moveTo>
                  <a:pt x="612619" y="465600"/>
                </a:moveTo>
                <a:cubicBezTo>
                  <a:pt x="613889" y="469410"/>
                  <a:pt x="608809" y="468140"/>
                  <a:pt x="608809" y="471950"/>
                </a:cubicBezTo>
                <a:cubicBezTo>
                  <a:pt x="607539" y="470680"/>
                  <a:pt x="607539" y="470680"/>
                  <a:pt x="607539" y="470680"/>
                </a:cubicBezTo>
                <a:cubicBezTo>
                  <a:pt x="608809" y="469410"/>
                  <a:pt x="610079" y="465600"/>
                  <a:pt x="612619" y="465600"/>
                </a:cubicBezTo>
                <a:close/>
                <a:moveTo>
                  <a:pt x="186058" y="465600"/>
                </a:moveTo>
                <a:cubicBezTo>
                  <a:pt x="186852" y="465600"/>
                  <a:pt x="186852" y="467187"/>
                  <a:pt x="186852" y="468775"/>
                </a:cubicBezTo>
                <a:cubicBezTo>
                  <a:pt x="186058" y="468775"/>
                  <a:pt x="186058" y="468775"/>
                  <a:pt x="185264" y="467187"/>
                </a:cubicBezTo>
                <a:cubicBezTo>
                  <a:pt x="186058" y="465600"/>
                  <a:pt x="186058" y="465600"/>
                  <a:pt x="186058" y="465600"/>
                </a:cubicBezTo>
                <a:close/>
                <a:moveTo>
                  <a:pt x="114960" y="465600"/>
                </a:moveTo>
                <a:lnTo>
                  <a:pt x="119042" y="465600"/>
                </a:lnTo>
                <a:cubicBezTo>
                  <a:pt x="116321" y="469767"/>
                  <a:pt x="121764" y="469767"/>
                  <a:pt x="120403" y="473935"/>
                </a:cubicBezTo>
                <a:cubicBezTo>
                  <a:pt x="119042" y="475324"/>
                  <a:pt x="117682" y="476713"/>
                  <a:pt x="114960" y="476713"/>
                </a:cubicBezTo>
                <a:cubicBezTo>
                  <a:pt x="113600" y="476713"/>
                  <a:pt x="117682" y="469767"/>
                  <a:pt x="112239" y="471156"/>
                </a:cubicBezTo>
                <a:cubicBezTo>
                  <a:pt x="112239" y="469767"/>
                  <a:pt x="117682" y="468378"/>
                  <a:pt x="114960" y="465600"/>
                </a:cubicBezTo>
                <a:close/>
                <a:moveTo>
                  <a:pt x="810739" y="464012"/>
                </a:moveTo>
                <a:lnTo>
                  <a:pt x="812327" y="464012"/>
                </a:lnTo>
                <a:lnTo>
                  <a:pt x="812327" y="465600"/>
                </a:lnTo>
                <a:lnTo>
                  <a:pt x="810739" y="465600"/>
                </a:lnTo>
                <a:close/>
                <a:moveTo>
                  <a:pt x="639289" y="464012"/>
                </a:moveTo>
                <a:cubicBezTo>
                  <a:pt x="640877" y="464012"/>
                  <a:pt x="640877" y="464012"/>
                  <a:pt x="640877" y="465600"/>
                </a:cubicBezTo>
                <a:cubicBezTo>
                  <a:pt x="640877" y="468775"/>
                  <a:pt x="640877" y="468775"/>
                  <a:pt x="640877" y="468775"/>
                </a:cubicBezTo>
                <a:cubicBezTo>
                  <a:pt x="639289" y="464012"/>
                  <a:pt x="639289" y="464012"/>
                  <a:pt x="639289" y="464012"/>
                </a:cubicBezTo>
                <a:close/>
                <a:moveTo>
                  <a:pt x="151927" y="464012"/>
                </a:moveTo>
                <a:lnTo>
                  <a:pt x="156690" y="465600"/>
                </a:lnTo>
                <a:lnTo>
                  <a:pt x="156690" y="468775"/>
                </a:lnTo>
                <a:lnTo>
                  <a:pt x="151927" y="465600"/>
                </a:lnTo>
                <a:close/>
                <a:moveTo>
                  <a:pt x="646522" y="462425"/>
                </a:moveTo>
                <a:cubicBezTo>
                  <a:pt x="649344" y="462425"/>
                  <a:pt x="650755" y="466592"/>
                  <a:pt x="653577" y="466592"/>
                </a:cubicBezTo>
                <a:cubicBezTo>
                  <a:pt x="650755" y="466592"/>
                  <a:pt x="647933" y="467981"/>
                  <a:pt x="646522" y="469371"/>
                </a:cubicBezTo>
                <a:cubicBezTo>
                  <a:pt x="646522" y="470760"/>
                  <a:pt x="647933" y="472149"/>
                  <a:pt x="646522" y="473538"/>
                </a:cubicBezTo>
                <a:cubicBezTo>
                  <a:pt x="645110" y="473538"/>
                  <a:pt x="645110" y="472149"/>
                  <a:pt x="643699" y="472149"/>
                </a:cubicBezTo>
                <a:cubicBezTo>
                  <a:pt x="645110" y="469371"/>
                  <a:pt x="645110" y="469371"/>
                  <a:pt x="645110" y="469371"/>
                </a:cubicBezTo>
                <a:cubicBezTo>
                  <a:pt x="646522" y="467981"/>
                  <a:pt x="640877" y="463814"/>
                  <a:pt x="646522" y="462425"/>
                </a:cubicBezTo>
                <a:close/>
                <a:moveTo>
                  <a:pt x="634130" y="462425"/>
                </a:moveTo>
                <a:cubicBezTo>
                  <a:pt x="635321" y="464013"/>
                  <a:pt x="637702" y="464013"/>
                  <a:pt x="637702" y="467188"/>
                </a:cubicBezTo>
                <a:cubicBezTo>
                  <a:pt x="637702" y="467188"/>
                  <a:pt x="636511" y="467188"/>
                  <a:pt x="635321" y="467188"/>
                </a:cubicBezTo>
                <a:cubicBezTo>
                  <a:pt x="636511" y="464013"/>
                  <a:pt x="632939" y="465600"/>
                  <a:pt x="634130" y="462425"/>
                </a:cubicBezTo>
                <a:close/>
                <a:moveTo>
                  <a:pt x="469427" y="462425"/>
                </a:moveTo>
                <a:lnTo>
                  <a:pt x="471015" y="462425"/>
                </a:lnTo>
                <a:lnTo>
                  <a:pt x="471015" y="464013"/>
                </a:lnTo>
                <a:close/>
                <a:moveTo>
                  <a:pt x="664689" y="462226"/>
                </a:moveTo>
                <a:lnTo>
                  <a:pt x="663328" y="467783"/>
                </a:lnTo>
                <a:cubicBezTo>
                  <a:pt x="661968" y="466393"/>
                  <a:pt x="659246" y="465004"/>
                  <a:pt x="657886" y="467783"/>
                </a:cubicBezTo>
                <a:cubicBezTo>
                  <a:pt x="659246" y="467783"/>
                  <a:pt x="659246" y="470561"/>
                  <a:pt x="659246" y="471950"/>
                </a:cubicBezTo>
                <a:cubicBezTo>
                  <a:pt x="655164" y="471950"/>
                  <a:pt x="659246" y="466393"/>
                  <a:pt x="655164" y="466393"/>
                </a:cubicBezTo>
                <a:cubicBezTo>
                  <a:pt x="657886" y="466393"/>
                  <a:pt x="659246" y="460837"/>
                  <a:pt x="664689" y="462226"/>
                </a:cubicBezTo>
                <a:close/>
                <a:moveTo>
                  <a:pt x="485302" y="460837"/>
                </a:moveTo>
                <a:cubicBezTo>
                  <a:pt x="486890" y="462424"/>
                  <a:pt x="486890" y="464012"/>
                  <a:pt x="488477" y="465599"/>
                </a:cubicBezTo>
                <a:cubicBezTo>
                  <a:pt x="486890" y="467187"/>
                  <a:pt x="486890" y="467187"/>
                  <a:pt x="485302" y="467187"/>
                </a:cubicBezTo>
                <a:cubicBezTo>
                  <a:pt x="485302" y="464012"/>
                  <a:pt x="482127" y="462424"/>
                  <a:pt x="485302" y="460837"/>
                </a:cubicBezTo>
                <a:close/>
                <a:moveTo>
                  <a:pt x="407514" y="460837"/>
                </a:moveTo>
                <a:cubicBezTo>
                  <a:pt x="409102" y="460837"/>
                  <a:pt x="409102" y="460837"/>
                  <a:pt x="409102" y="460837"/>
                </a:cubicBezTo>
                <a:cubicBezTo>
                  <a:pt x="409102" y="460837"/>
                  <a:pt x="409102" y="462425"/>
                  <a:pt x="409102" y="462425"/>
                </a:cubicBezTo>
                <a:cubicBezTo>
                  <a:pt x="407514" y="460837"/>
                  <a:pt x="407514" y="460837"/>
                  <a:pt x="407514" y="460837"/>
                </a:cubicBezTo>
                <a:close/>
                <a:moveTo>
                  <a:pt x="639289" y="459250"/>
                </a:moveTo>
                <a:cubicBezTo>
                  <a:pt x="640877" y="459250"/>
                  <a:pt x="640877" y="459250"/>
                  <a:pt x="640877" y="460837"/>
                </a:cubicBezTo>
                <a:cubicBezTo>
                  <a:pt x="640877" y="462425"/>
                  <a:pt x="640877" y="462425"/>
                  <a:pt x="640877" y="462425"/>
                </a:cubicBezTo>
                <a:cubicBezTo>
                  <a:pt x="639289" y="462425"/>
                  <a:pt x="639289" y="460837"/>
                  <a:pt x="639289" y="459250"/>
                </a:cubicBezTo>
                <a:close/>
                <a:moveTo>
                  <a:pt x="594839" y="459250"/>
                </a:moveTo>
                <a:lnTo>
                  <a:pt x="596427" y="459250"/>
                </a:lnTo>
                <a:lnTo>
                  <a:pt x="596427" y="460838"/>
                </a:lnTo>
                <a:lnTo>
                  <a:pt x="594839" y="460838"/>
                </a:lnTo>
                <a:close/>
                <a:moveTo>
                  <a:pt x="531339" y="459250"/>
                </a:moveTo>
                <a:lnTo>
                  <a:pt x="532927" y="459250"/>
                </a:lnTo>
                <a:lnTo>
                  <a:pt x="532927" y="460838"/>
                </a:lnTo>
                <a:lnTo>
                  <a:pt x="531339" y="460838"/>
                </a:lnTo>
                <a:close/>
                <a:moveTo>
                  <a:pt x="523402" y="459250"/>
                </a:moveTo>
                <a:lnTo>
                  <a:pt x="523402" y="462822"/>
                </a:lnTo>
                <a:cubicBezTo>
                  <a:pt x="523402" y="464013"/>
                  <a:pt x="521814" y="462822"/>
                  <a:pt x="521814" y="462822"/>
                </a:cubicBezTo>
                <a:cubicBezTo>
                  <a:pt x="521814" y="461631"/>
                  <a:pt x="523402" y="460441"/>
                  <a:pt x="523402" y="459250"/>
                </a:cubicBezTo>
                <a:close/>
                <a:moveTo>
                  <a:pt x="471014" y="459250"/>
                </a:moveTo>
                <a:lnTo>
                  <a:pt x="472602" y="459250"/>
                </a:lnTo>
                <a:lnTo>
                  <a:pt x="472602" y="460838"/>
                </a:lnTo>
                <a:lnTo>
                  <a:pt x="471014" y="460838"/>
                </a:lnTo>
                <a:close/>
                <a:moveTo>
                  <a:pt x="382115" y="459250"/>
                </a:moveTo>
                <a:cubicBezTo>
                  <a:pt x="383702" y="460838"/>
                  <a:pt x="383702" y="464013"/>
                  <a:pt x="383702" y="465600"/>
                </a:cubicBezTo>
                <a:cubicBezTo>
                  <a:pt x="382115" y="467188"/>
                  <a:pt x="382115" y="464013"/>
                  <a:pt x="380527" y="464013"/>
                </a:cubicBezTo>
                <a:cubicBezTo>
                  <a:pt x="382115" y="464013"/>
                  <a:pt x="382115" y="460838"/>
                  <a:pt x="382115" y="459250"/>
                </a:cubicBezTo>
                <a:close/>
                <a:moveTo>
                  <a:pt x="291627" y="459250"/>
                </a:moveTo>
                <a:cubicBezTo>
                  <a:pt x="293215" y="459250"/>
                  <a:pt x="293215" y="460837"/>
                  <a:pt x="293215" y="462425"/>
                </a:cubicBezTo>
                <a:cubicBezTo>
                  <a:pt x="291627" y="462425"/>
                  <a:pt x="291627" y="460837"/>
                  <a:pt x="291627" y="460837"/>
                </a:cubicBezTo>
                <a:cubicBezTo>
                  <a:pt x="291627" y="459250"/>
                  <a:pt x="291627" y="459250"/>
                  <a:pt x="291627" y="459250"/>
                </a:cubicBezTo>
                <a:close/>
                <a:moveTo>
                  <a:pt x="256702" y="459250"/>
                </a:moveTo>
                <a:cubicBezTo>
                  <a:pt x="259877" y="460441"/>
                  <a:pt x="263052" y="460441"/>
                  <a:pt x="261465" y="462822"/>
                </a:cubicBezTo>
                <a:cubicBezTo>
                  <a:pt x="259877" y="464013"/>
                  <a:pt x="258290" y="462822"/>
                  <a:pt x="258290" y="462822"/>
                </a:cubicBezTo>
                <a:cubicBezTo>
                  <a:pt x="256702" y="459250"/>
                  <a:pt x="256702" y="459250"/>
                  <a:pt x="256702" y="459250"/>
                </a:cubicBezTo>
                <a:close/>
                <a:moveTo>
                  <a:pt x="741796" y="457662"/>
                </a:moveTo>
                <a:cubicBezTo>
                  <a:pt x="747239" y="459051"/>
                  <a:pt x="739075" y="464608"/>
                  <a:pt x="743157" y="468775"/>
                </a:cubicBezTo>
                <a:cubicBezTo>
                  <a:pt x="741796" y="465997"/>
                  <a:pt x="737714" y="467386"/>
                  <a:pt x="739075" y="464608"/>
                </a:cubicBezTo>
                <a:cubicBezTo>
                  <a:pt x="741796" y="463218"/>
                  <a:pt x="741796" y="460440"/>
                  <a:pt x="741796" y="457662"/>
                </a:cubicBezTo>
                <a:close/>
                <a:moveTo>
                  <a:pt x="571027" y="457662"/>
                </a:moveTo>
                <a:cubicBezTo>
                  <a:pt x="571027" y="459250"/>
                  <a:pt x="571027" y="459250"/>
                  <a:pt x="571027" y="459250"/>
                </a:cubicBezTo>
                <a:cubicBezTo>
                  <a:pt x="571027" y="459250"/>
                  <a:pt x="569439" y="459250"/>
                  <a:pt x="569439" y="459250"/>
                </a:cubicBezTo>
                <a:cubicBezTo>
                  <a:pt x="571027" y="457662"/>
                  <a:pt x="571027" y="457662"/>
                  <a:pt x="571027" y="457662"/>
                </a:cubicBezTo>
                <a:close/>
                <a:moveTo>
                  <a:pt x="155101" y="457662"/>
                </a:moveTo>
                <a:cubicBezTo>
                  <a:pt x="156689" y="457662"/>
                  <a:pt x="156689" y="459779"/>
                  <a:pt x="156689" y="460837"/>
                </a:cubicBezTo>
                <a:cubicBezTo>
                  <a:pt x="155101" y="460837"/>
                  <a:pt x="153514" y="459779"/>
                  <a:pt x="153514" y="459779"/>
                </a:cubicBezTo>
                <a:cubicBezTo>
                  <a:pt x="155101" y="457662"/>
                  <a:pt x="155101" y="457662"/>
                  <a:pt x="155101" y="457662"/>
                </a:cubicBezTo>
                <a:close/>
                <a:moveTo>
                  <a:pt x="821141" y="457170"/>
                </a:moveTo>
                <a:lnTo>
                  <a:pt x="823440" y="457662"/>
                </a:lnTo>
                <a:cubicBezTo>
                  <a:pt x="824631" y="457322"/>
                  <a:pt x="825821" y="456982"/>
                  <a:pt x="826615" y="458343"/>
                </a:cubicBezTo>
                <a:cubicBezTo>
                  <a:pt x="826615" y="459704"/>
                  <a:pt x="823440" y="458343"/>
                  <a:pt x="823440" y="459704"/>
                </a:cubicBezTo>
                <a:cubicBezTo>
                  <a:pt x="823440" y="462425"/>
                  <a:pt x="823440" y="462425"/>
                  <a:pt x="823440" y="462425"/>
                </a:cubicBezTo>
                <a:close/>
                <a:moveTo>
                  <a:pt x="820773" y="456329"/>
                </a:moveTo>
                <a:lnTo>
                  <a:pt x="821141" y="457170"/>
                </a:lnTo>
                <a:lnTo>
                  <a:pt x="820265" y="456982"/>
                </a:lnTo>
                <a:close/>
                <a:moveTo>
                  <a:pt x="594443" y="456075"/>
                </a:moveTo>
                <a:lnTo>
                  <a:pt x="598015" y="457133"/>
                </a:lnTo>
                <a:cubicBezTo>
                  <a:pt x="598015" y="459250"/>
                  <a:pt x="596824" y="458192"/>
                  <a:pt x="595634" y="458192"/>
                </a:cubicBezTo>
                <a:cubicBezTo>
                  <a:pt x="594443" y="458192"/>
                  <a:pt x="593252" y="457133"/>
                  <a:pt x="594443" y="456075"/>
                </a:cubicBezTo>
                <a:close/>
                <a:moveTo>
                  <a:pt x="131289" y="456075"/>
                </a:moveTo>
                <a:cubicBezTo>
                  <a:pt x="132650" y="458721"/>
                  <a:pt x="140814" y="457398"/>
                  <a:pt x="138092" y="462690"/>
                </a:cubicBezTo>
                <a:cubicBezTo>
                  <a:pt x="140814" y="462690"/>
                  <a:pt x="140814" y="462690"/>
                  <a:pt x="140814" y="462690"/>
                </a:cubicBezTo>
                <a:cubicBezTo>
                  <a:pt x="140814" y="465335"/>
                  <a:pt x="138092" y="469304"/>
                  <a:pt x="139453" y="471950"/>
                </a:cubicBezTo>
                <a:cubicBezTo>
                  <a:pt x="136732" y="467981"/>
                  <a:pt x="131289" y="464012"/>
                  <a:pt x="132650" y="457398"/>
                </a:cubicBezTo>
                <a:cubicBezTo>
                  <a:pt x="131289" y="456075"/>
                  <a:pt x="131289" y="456075"/>
                  <a:pt x="131289" y="456075"/>
                </a:cubicBezTo>
                <a:close/>
                <a:moveTo>
                  <a:pt x="620239" y="456074"/>
                </a:moveTo>
                <a:cubicBezTo>
                  <a:pt x="620239" y="456074"/>
                  <a:pt x="620239" y="454487"/>
                  <a:pt x="621827" y="456074"/>
                </a:cubicBezTo>
                <a:cubicBezTo>
                  <a:pt x="621827" y="457662"/>
                  <a:pt x="621827" y="457662"/>
                  <a:pt x="621827" y="457662"/>
                </a:cubicBezTo>
                <a:cubicBezTo>
                  <a:pt x="620239" y="457662"/>
                  <a:pt x="620239" y="456074"/>
                  <a:pt x="620239" y="456074"/>
                </a:cubicBezTo>
                <a:close/>
                <a:moveTo>
                  <a:pt x="540864" y="454487"/>
                </a:moveTo>
                <a:cubicBezTo>
                  <a:pt x="543510" y="454487"/>
                  <a:pt x="543510" y="455848"/>
                  <a:pt x="543510" y="457208"/>
                </a:cubicBezTo>
                <a:cubicBezTo>
                  <a:pt x="548802" y="455848"/>
                  <a:pt x="548802" y="455848"/>
                  <a:pt x="548802" y="455848"/>
                </a:cubicBezTo>
                <a:cubicBezTo>
                  <a:pt x="548802" y="458569"/>
                  <a:pt x="548802" y="458569"/>
                  <a:pt x="548802" y="458569"/>
                </a:cubicBezTo>
                <a:cubicBezTo>
                  <a:pt x="546156" y="458569"/>
                  <a:pt x="543510" y="464012"/>
                  <a:pt x="542187" y="459930"/>
                </a:cubicBezTo>
                <a:cubicBezTo>
                  <a:pt x="540864" y="454487"/>
                  <a:pt x="540864" y="454487"/>
                  <a:pt x="540864" y="454487"/>
                </a:cubicBezTo>
                <a:close/>
                <a:moveTo>
                  <a:pt x="750415" y="452900"/>
                </a:moveTo>
                <a:lnTo>
                  <a:pt x="750415" y="458343"/>
                </a:lnTo>
                <a:cubicBezTo>
                  <a:pt x="750415" y="458343"/>
                  <a:pt x="750415" y="459704"/>
                  <a:pt x="748828" y="461064"/>
                </a:cubicBezTo>
                <a:cubicBezTo>
                  <a:pt x="747240" y="458343"/>
                  <a:pt x="745653" y="462425"/>
                  <a:pt x="744065" y="459704"/>
                </a:cubicBezTo>
                <a:cubicBezTo>
                  <a:pt x="747240" y="458343"/>
                  <a:pt x="747240" y="454261"/>
                  <a:pt x="750415" y="452900"/>
                </a:cubicBezTo>
                <a:close/>
                <a:moveTo>
                  <a:pt x="472602" y="452900"/>
                </a:moveTo>
                <a:lnTo>
                  <a:pt x="472602" y="457662"/>
                </a:lnTo>
                <a:cubicBezTo>
                  <a:pt x="470062" y="457662"/>
                  <a:pt x="468792" y="454487"/>
                  <a:pt x="467522" y="459250"/>
                </a:cubicBezTo>
                <a:cubicBezTo>
                  <a:pt x="466252" y="459250"/>
                  <a:pt x="467522" y="457662"/>
                  <a:pt x="467522" y="456075"/>
                </a:cubicBezTo>
                <a:cubicBezTo>
                  <a:pt x="470062" y="456075"/>
                  <a:pt x="471332" y="452900"/>
                  <a:pt x="472602" y="452900"/>
                </a:cubicBezTo>
                <a:close/>
                <a:moveTo>
                  <a:pt x="528364" y="449129"/>
                </a:moveTo>
                <a:cubicBezTo>
                  <a:pt x="529753" y="451908"/>
                  <a:pt x="525586" y="449129"/>
                  <a:pt x="524197" y="450518"/>
                </a:cubicBezTo>
                <a:cubicBezTo>
                  <a:pt x="524197" y="449129"/>
                  <a:pt x="526975" y="447740"/>
                  <a:pt x="528364" y="449129"/>
                </a:cubicBezTo>
                <a:close/>
                <a:moveTo>
                  <a:pt x="829790" y="448137"/>
                </a:moveTo>
                <a:cubicBezTo>
                  <a:pt x="829790" y="448137"/>
                  <a:pt x="831377" y="448137"/>
                  <a:pt x="831377" y="448137"/>
                </a:cubicBezTo>
                <a:cubicBezTo>
                  <a:pt x="831377" y="449725"/>
                  <a:pt x="831377" y="449725"/>
                  <a:pt x="831377" y="449725"/>
                </a:cubicBezTo>
                <a:cubicBezTo>
                  <a:pt x="831377" y="449725"/>
                  <a:pt x="828202" y="449725"/>
                  <a:pt x="829790" y="448137"/>
                </a:cubicBezTo>
                <a:close/>
                <a:moveTo>
                  <a:pt x="411789" y="447849"/>
                </a:moveTo>
                <a:cubicBezTo>
                  <a:pt x="413254" y="446550"/>
                  <a:pt x="411789" y="449148"/>
                  <a:pt x="413254" y="449148"/>
                </a:cubicBezTo>
                <a:cubicBezTo>
                  <a:pt x="414719" y="446550"/>
                  <a:pt x="417650" y="449148"/>
                  <a:pt x="419116" y="450447"/>
                </a:cubicBezTo>
                <a:cubicBezTo>
                  <a:pt x="414719" y="453044"/>
                  <a:pt x="424977" y="454343"/>
                  <a:pt x="419116" y="456941"/>
                </a:cubicBezTo>
                <a:cubicBezTo>
                  <a:pt x="417650" y="455642"/>
                  <a:pt x="419116" y="454343"/>
                  <a:pt x="417650" y="454343"/>
                </a:cubicBezTo>
                <a:cubicBezTo>
                  <a:pt x="413254" y="454343"/>
                  <a:pt x="411789" y="460838"/>
                  <a:pt x="407393" y="456941"/>
                </a:cubicBezTo>
                <a:cubicBezTo>
                  <a:pt x="407393" y="453044"/>
                  <a:pt x="407393" y="453044"/>
                  <a:pt x="407393" y="453044"/>
                </a:cubicBezTo>
                <a:cubicBezTo>
                  <a:pt x="407393" y="453044"/>
                  <a:pt x="405927" y="451746"/>
                  <a:pt x="405927" y="451746"/>
                </a:cubicBezTo>
                <a:cubicBezTo>
                  <a:pt x="407393" y="449148"/>
                  <a:pt x="408858" y="446550"/>
                  <a:pt x="411789" y="447849"/>
                </a:cubicBezTo>
                <a:close/>
                <a:moveTo>
                  <a:pt x="623415" y="446550"/>
                </a:moveTo>
                <a:cubicBezTo>
                  <a:pt x="621828" y="448137"/>
                  <a:pt x="623415" y="449725"/>
                  <a:pt x="621828" y="449725"/>
                </a:cubicBezTo>
                <a:cubicBezTo>
                  <a:pt x="620240" y="449725"/>
                  <a:pt x="620240" y="449725"/>
                  <a:pt x="620240" y="449725"/>
                </a:cubicBezTo>
                <a:cubicBezTo>
                  <a:pt x="623415" y="446550"/>
                  <a:pt x="623415" y="446550"/>
                  <a:pt x="623415" y="446550"/>
                </a:cubicBezTo>
                <a:close/>
                <a:moveTo>
                  <a:pt x="401165" y="446550"/>
                </a:moveTo>
                <a:lnTo>
                  <a:pt x="402753" y="446550"/>
                </a:lnTo>
                <a:lnTo>
                  <a:pt x="402753" y="448138"/>
                </a:lnTo>
                <a:close/>
                <a:moveTo>
                  <a:pt x="520029" y="444962"/>
                </a:moveTo>
                <a:cubicBezTo>
                  <a:pt x="522808" y="446351"/>
                  <a:pt x="520029" y="450518"/>
                  <a:pt x="524197" y="450518"/>
                </a:cubicBezTo>
                <a:cubicBezTo>
                  <a:pt x="524197" y="456075"/>
                  <a:pt x="524197" y="456075"/>
                  <a:pt x="524197" y="456075"/>
                </a:cubicBezTo>
                <a:cubicBezTo>
                  <a:pt x="521418" y="454686"/>
                  <a:pt x="522808" y="449129"/>
                  <a:pt x="518640" y="447740"/>
                </a:cubicBezTo>
                <a:cubicBezTo>
                  <a:pt x="518640" y="446351"/>
                  <a:pt x="518640" y="444962"/>
                  <a:pt x="520029" y="444962"/>
                </a:cubicBezTo>
                <a:close/>
                <a:moveTo>
                  <a:pt x="821853" y="443375"/>
                </a:moveTo>
                <a:lnTo>
                  <a:pt x="823440" y="452900"/>
                </a:lnTo>
                <a:lnTo>
                  <a:pt x="820773" y="456329"/>
                </a:lnTo>
                <a:lnTo>
                  <a:pt x="818678" y="451539"/>
                </a:lnTo>
                <a:cubicBezTo>
                  <a:pt x="818678" y="450179"/>
                  <a:pt x="818678" y="450179"/>
                  <a:pt x="818678" y="450179"/>
                </a:cubicBezTo>
                <a:cubicBezTo>
                  <a:pt x="821853" y="450179"/>
                  <a:pt x="821853" y="450179"/>
                  <a:pt x="821853" y="450179"/>
                </a:cubicBezTo>
                <a:cubicBezTo>
                  <a:pt x="821853" y="448818"/>
                  <a:pt x="820265" y="447457"/>
                  <a:pt x="818678" y="447457"/>
                </a:cubicBezTo>
                <a:cubicBezTo>
                  <a:pt x="818678" y="447457"/>
                  <a:pt x="818678" y="447457"/>
                  <a:pt x="817090" y="447457"/>
                </a:cubicBezTo>
                <a:cubicBezTo>
                  <a:pt x="817090" y="446096"/>
                  <a:pt x="818678" y="443375"/>
                  <a:pt x="821853" y="443375"/>
                </a:cubicBezTo>
                <a:close/>
                <a:moveTo>
                  <a:pt x="748431" y="443375"/>
                </a:moveTo>
                <a:cubicBezTo>
                  <a:pt x="749622" y="444566"/>
                  <a:pt x="752003" y="444566"/>
                  <a:pt x="749622" y="446947"/>
                </a:cubicBezTo>
                <a:cubicBezTo>
                  <a:pt x="749622" y="448138"/>
                  <a:pt x="748431" y="446947"/>
                  <a:pt x="748431" y="446947"/>
                </a:cubicBezTo>
                <a:cubicBezTo>
                  <a:pt x="747240" y="445756"/>
                  <a:pt x="747240" y="445756"/>
                  <a:pt x="747240" y="445756"/>
                </a:cubicBezTo>
                <a:cubicBezTo>
                  <a:pt x="748431" y="443375"/>
                  <a:pt x="748431" y="443375"/>
                  <a:pt x="748431" y="443375"/>
                </a:cubicBezTo>
                <a:close/>
                <a:moveTo>
                  <a:pt x="528165" y="443375"/>
                </a:moveTo>
                <a:lnTo>
                  <a:pt x="528165" y="444963"/>
                </a:lnTo>
                <a:cubicBezTo>
                  <a:pt x="526577" y="444963"/>
                  <a:pt x="526577" y="444963"/>
                  <a:pt x="526577" y="444963"/>
                </a:cubicBezTo>
                <a:cubicBezTo>
                  <a:pt x="526577" y="443375"/>
                  <a:pt x="526577" y="443375"/>
                  <a:pt x="528165" y="443375"/>
                </a:cubicBezTo>
                <a:close/>
                <a:moveTo>
                  <a:pt x="383703" y="443110"/>
                </a:moveTo>
                <a:cubicBezTo>
                  <a:pt x="385290" y="444433"/>
                  <a:pt x="385290" y="441787"/>
                  <a:pt x="388465" y="443110"/>
                </a:cubicBezTo>
                <a:cubicBezTo>
                  <a:pt x="386878" y="444433"/>
                  <a:pt x="386878" y="447079"/>
                  <a:pt x="385290" y="449725"/>
                </a:cubicBezTo>
                <a:cubicBezTo>
                  <a:pt x="388465" y="444433"/>
                  <a:pt x="378940" y="447079"/>
                  <a:pt x="383703" y="443110"/>
                </a:cubicBezTo>
                <a:close/>
                <a:moveTo>
                  <a:pt x="682152" y="441787"/>
                </a:moveTo>
                <a:cubicBezTo>
                  <a:pt x="682152" y="444433"/>
                  <a:pt x="680565" y="448402"/>
                  <a:pt x="682152" y="449725"/>
                </a:cubicBezTo>
                <a:cubicBezTo>
                  <a:pt x="680565" y="449725"/>
                  <a:pt x="680565" y="449725"/>
                  <a:pt x="680565" y="449725"/>
                </a:cubicBezTo>
                <a:cubicBezTo>
                  <a:pt x="678977" y="447079"/>
                  <a:pt x="683740" y="445756"/>
                  <a:pt x="682152" y="441787"/>
                </a:cubicBezTo>
                <a:close/>
                <a:moveTo>
                  <a:pt x="437677" y="441787"/>
                </a:moveTo>
                <a:cubicBezTo>
                  <a:pt x="440852" y="441787"/>
                  <a:pt x="439265" y="444168"/>
                  <a:pt x="439265" y="445359"/>
                </a:cubicBezTo>
                <a:cubicBezTo>
                  <a:pt x="437677" y="446550"/>
                  <a:pt x="437677" y="446550"/>
                  <a:pt x="437677" y="446550"/>
                </a:cubicBezTo>
                <a:cubicBezTo>
                  <a:pt x="434502" y="445359"/>
                  <a:pt x="437677" y="442978"/>
                  <a:pt x="437677" y="441787"/>
                </a:cubicBezTo>
                <a:close/>
                <a:moveTo>
                  <a:pt x="138320" y="441787"/>
                </a:moveTo>
                <a:cubicBezTo>
                  <a:pt x="142402" y="443148"/>
                  <a:pt x="139680" y="447230"/>
                  <a:pt x="139680" y="449951"/>
                </a:cubicBezTo>
                <a:cubicBezTo>
                  <a:pt x="139680" y="451312"/>
                  <a:pt x="139680" y="451312"/>
                  <a:pt x="139680" y="451312"/>
                </a:cubicBezTo>
                <a:cubicBezTo>
                  <a:pt x="138320" y="448591"/>
                  <a:pt x="132877" y="448591"/>
                  <a:pt x="134238" y="444508"/>
                </a:cubicBezTo>
                <a:cubicBezTo>
                  <a:pt x="134238" y="441787"/>
                  <a:pt x="136959" y="443148"/>
                  <a:pt x="138320" y="441787"/>
                </a:cubicBezTo>
                <a:close/>
                <a:moveTo>
                  <a:pt x="818677" y="440200"/>
                </a:moveTo>
                <a:lnTo>
                  <a:pt x="820265" y="440200"/>
                </a:lnTo>
                <a:lnTo>
                  <a:pt x="820265" y="441788"/>
                </a:lnTo>
                <a:lnTo>
                  <a:pt x="818677" y="441788"/>
                </a:lnTo>
                <a:close/>
                <a:moveTo>
                  <a:pt x="596427" y="440200"/>
                </a:moveTo>
                <a:lnTo>
                  <a:pt x="598015" y="440200"/>
                </a:lnTo>
                <a:lnTo>
                  <a:pt x="598015" y="441788"/>
                </a:lnTo>
                <a:lnTo>
                  <a:pt x="596427" y="441788"/>
                </a:lnTo>
                <a:close/>
                <a:moveTo>
                  <a:pt x="576187" y="440200"/>
                </a:moveTo>
                <a:cubicBezTo>
                  <a:pt x="577576" y="443086"/>
                  <a:pt x="576187" y="444529"/>
                  <a:pt x="573409" y="444529"/>
                </a:cubicBezTo>
                <a:cubicBezTo>
                  <a:pt x="578965" y="447416"/>
                  <a:pt x="573409" y="450302"/>
                  <a:pt x="577576" y="453189"/>
                </a:cubicBezTo>
                <a:cubicBezTo>
                  <a:pt x="577576" y="456075"/>
                  <a:pt x="576187" y="454632"/>
                  <a:pt x="574798" y="454632"/>
                </a:cubicBezTo>
                <a:cubicBezTo>
                  <a:pt x="574798" y="454632"/>
                  <a:pt x="574798" y="451745"/>
                  <a:pt x="574798" y="451745"/>
                </a:cubicBezTo>
                <a:cubicBezTo>
                  <a:pt x="572020" y="453189"/>
                  <a:pt x="572020" y="456075"/>
                  <a:pt x="570630" y="456075"/>
                </a:cubicBezTo>
                <a:cubicBezTo>
                  <a:pt x="567852" y="453189"/>
                  <a:pt x="574798" y="448859"/>
                  <a:pt x="569241" y="445973"/>
                </a:cubicBezTo>
                <a:cubicBezTo>
                  <a:pt x="567852" y="441643"/>
                  <a:pt x="573409" y="441643"/>
                  <a:pt x="576187" y="440200"/>
                </a:cubicBezTo>
                <a:close/>
                <a:moveTo>
                  <a:pt x="539277" y="440200"/>
                </a:moveTo>
                <a:cubicBezTo>
                  <a:pt x="540865" y="441787"/>
                  <a:pt x="544040" y="443375"/>
                  <a:pt x="544040" y="444962"/>
                </a:cubicBezTo>
                <a:cubicBezTo>
                  <a:pt x="542452" y="446550"/>
                  <a:pt x="540865" y="443375"/>
                  <a:pt x="539277" y="441787"/>
                </a:cubicBezTo>
                <a:cubicBezTo>
                  <a:pt x="539277" y="440200"/>
                  <a:pt x="539277" y="440200"/>
                  <a:pt x="539277" y="440200"/>
                </a:cubicBezTo>
                <a:close/>
                <a:moveTo>
                  <a:pt x="752806" y="439812"/>
                </a:moveTo>
                <a:cubicBezTo>
                  <a:pt x="754220" y="439812"/>
                  <a:pt x="754220" y="442630"/>
                  <a:pt x="755634" y="441221"/>
                </a:cubicBezTo>
                <a:cubicBezTo>
                  <a:pt x="752806" y="442630"/>
                  <a:pt x="752806" y="442630"/>
                  <a:pt x="752806" y="442630"/>
                </a:cubicBezTo>
                <a:cubicBezTo>
                  <a:pt x="752806" y="439812"/>
                  <a:pt x="752806" y="439812"/>
                  <a:pt x="752806" y="439812"/>
                </a:cubicBezTo>
                <a:close/>
                <a:moveTo>
                  <a:pt x="826615" y="438612"/>
                </a:moveTo>
                <a:lnTo>
                  <a:pt x="828203" y="438612"/>
                </a:lnTo>
                <a:lnTo>
                  <a:pt x="828203" y="440200"/>
                </a:lnTo>
                <a:lnTo>
                  <a:pt x="826615" y="440200"/>
                </a:lnTo>
                <a:close/>
                <a:moveTo>
                  <a:pt x="796452" y="438612"/>
                </a:moveTo>
                <a:cubicBezTo>
                  <a:pt x="796452" y="440199"/>
                  <a:pt x="801215" y="440199"/>
                  <a:pt x="799627" y="443374"/>
                </a:cubicBezTo>
                <a:cubicBezTo>
                  <a:pt x="798040" y="444962"/>
                  <a:pt x="798040" y="444962"/>
                  <a:pt x="798040" y="444962"/>
                </a:cubicBezTo>
                <a:cubicBezTo>
                  <a:pt x="796452" y="438612"/>
                  <a:pt x="796452" y="438612"/>
                  <a:pt x="796452" y="438612"/>
                </a:cubicBezTo>
                <a:close/>
                <a:moveTo>
                  <a:pt x="715490" y="438612"/>
                </a:moveTo>
                <a:cubicBezTo>
                  <a:pt x="715490" y="438612"/>
                  <a:pt x="717078" y="440200"/>
                  <a:pt x="717078" y="440200"/>
                </a:cubicBezTo>
                <a:cubicBezTo>
                  <a:pt x="717078" y="441787"/>
                  <a:pt x="715490" y="443375"/>
                  <a:pt x="713903" y="441787"/>
                </a:cubicBezTo>
                <a:cubicBezTo>
                  <a:pt x="712315" y="440200"/>
                  <a:pt x="713903" y="440200"/>
                  <a:pt x="715490" y="438612"/>
                </a:cubicBezTo>
                <a:close/>
                <a:moveTo>
                  <a:pt x="395344" y="438612"/>
                </a:moveTo>
                <a:cubicBezTo>
                  <a:pt x="396667" y="442779"/>
                  <a:pt x="396667" y="446947"/>
                  <a:pt x="397990" y="449725"/>
                </a:cubicBezTo>
                <a:cubicBezTo>
                  <a:pt x="395344" y="448336"/>
                  <a:pt x="392698" y="449725"/>
                  <a:pt x="390052" y="446947"/>
                </a:cubicBezTo>
                <a:cubicBezTo>
                  <a:pt x="395344" y="446947"/>
                  <a:pt x="392698" y="441390"/>
                  <a:pt x="395344" y="438612"/>
                </a:cubicBezTo>
                <a:close/>
                <a:moveTo>
                  <a:pt x="523823" y="437211"/>
                </a:moveTo>
                <a:lnTo>
                  <a:pt x="523998" y="437223"/>
                </a:lnTo>
                <a:cubicBezTo>
                  <a:pt x="524659" y="437025"/>
                  <a:pt x="524990" y="437025"/>
                  <a:pt x="524990" y="438612"/>
                </a:cubicBezTo>
                <a:close/>
                <a:moveTo>
                  <a:pt x="815502" y="437025"/>
                </a:moveTo>
                <a:lnTo>
                  <a:pt x="817090" y="437025"/>
                </a:lnTo>
                <a:cubicBezTo>
                  <a:pt x="817090" y="438613"/>
                  <a:pt x="815502" y="437025"/>
                  <a:pt x="815502" y="438613"/>
                </a:cubicBezTo>
                <a:cubicBezTo>
                  <a:pt x="815502" y="437025"/>
                  <a:pt x="815502" y="437025"/>
                  <a:pt x="815502" y="437025"/>
                </a:cubicBezTo>
                <a:close/>
                <a:moveTo>
                  <a:pt x="600509" y="437025"/>
                </a:moveTo>
                <a:cubicBezTo>
                  <a:pt x="601870" y="439847"/>
                  <a:pt x="605952" y="444080"/>
                  <a:pt x="604591" y="449725"/>
                </a:cubicBezTo>
                <a:cubicBezTo>
                  <a:pt x="603231" y="449725"/>
                  <a:pt x="603231" y="448314"/>
                  <a:pt x="601870" y="446903"/>
                </a:cubicBezTo>
                <a:cubicBezTo>
                  <a:pt x="596427" y="446903"/>
                  <a:pt x="596427" y="446903"/>
                  <a:pt x="596427" y="446903"/>
                </a:cubicBezTo>
                <a:cubicBezTo>
                  <a:pt x="599149" y="442669"/>
                  <a:pt x="601870" y="444080"/>
                  <a:pt x="600509" y="438436"/>
                </a:cubicBezTo>
                <a:cubicBezTo>
                  <a:pt x="600509" y="437025"/>
                  <a:pt x="600509" y="437025"/>
                  <a:pt x="600509" y="437025"/>
                </a:cubicBezTo>
                <a:close/>
                <a:moveTo>
                  <a:pt x="431962" y="437025"/>
                </a:moveTo>
                <a:cubicBezTo>
                  <a:pt x="433232" y="438613"/>
                  <a:pt x="434502" y="441788"/>
                  <a:pt x="434502" y="444963"/>
                </a:cubicBezTo>
                <a:cubicBezTo>
                  <a:pt x="434502" y="444963"/>
                  <a:pt x="433232" y="444963"/>
                  <a:pt x="433232" y="444963"/>
                </a:cubicBezTo>
                <a:cubicBezTo>
                  <a:pt x="434502" y="441788"/>
                  <a:pt x="428152" y="440200"/>
                  <a:pt x="431962" y="437025"/>
                </a:cubicBezTo>
                <a:close/>
                <a:moveTo>
                  <a:pt x="523667" y="437025"/>
                </a:moveTo>
                <a:lnTo>
                  <a:pt x="523823" y="437211"/>
                </a:lnTo>
                <a:lnTo>
                  <a:pt x="523631" y="437199"/>
                </a:lnTo>
                <a:close/>
                <a:moveTo>
                  <a:pt x="521021" y="437025"/>
                </a:moveTo>
                <a:lnTo>
                  <a:pt x="523631" y="437199"/>
                </a:lnTo>
                <a:lnTo>
                  <a:pt x="522344" y="443375"/>
                </a:lnTo>
                <a:cubicBezTo>
                  <a:pt x="517052" y="441787"/>
                  <a:pt x="517052" y="441787"/>
                  <a:pt x="517052" y="441787"/>
                </a:cubicBezTo>
                <a:cubicBezTo>
                  <a:pt x="518375" y="438612"/>
                  <a:pt x="522344" y="440200"/>
                  <a:pt x="521021" y="437025"/>
                </a:cubicBezTo>
                <a:close/>
                <a:moveTo>
                  <a:pt x="608175" y="435438"/>
                </a:moveTo>
                <a:cubicBezTo>
                  <a:pt x="608175" y="435438"/>
                  <a:pt x="609445" y="433850"/>
                  <a:pt x="609445" y="437025"/>
                </a:cubicBezTo>
                <a:cubicBezTo>
                  <a:pt x="610715" y="438613"/>
                  <a:pt x="604365" y="440200"/>
                  <a:pt x="608175" y="443375"/>
                </a:cubicBezTo>
                <a:cubicBezTo>
                  <a:pt x="608175" y="444963"/>
                  <a:pt x="605635" y="441788"/>
                  <a:pt x="604365" y="438613"/>
                </a:cubicBezTo>
                <a:cubicBezTo>
                  <a:pt x="604365" y="437025"/>
                  <a:pt x="606905" y="437025"/>
                  <a:pt x="608175" y="435438"/>
                </a:cubicBezTo>
                <a:close/>
                <a:moveTo>
                  <a:pt x="701996" y="433850"/>
                </a:moveTo>
                <a:cubicBezTo>
                  <a:pt x="701996" y="435315"/>
                  <a:pt x="701996" y="436781"/>
                  <a:pt x="703385" y="438246"/>
                </a:cubicBezTo>
                <a:cubicBezTo>
                  <a:pt x="704774" y="438246"/>
                  <a:pt x="703385" y="435315"/>
                  <a:pt x="704774" y="435315"/>
                </a:cubicBezTo>
                <a:cubicBezTo>
                  <a:pt x="701996" y="439711"/>
                  <a:pt x="706163" y="445573"/>
                  <a:pt x="703385" y="449969"/>
                </a:cubicBezTo>
                <a:cubicBezTo>
                  <a:pt x="704774" y="451435"/>
                  <a:pt x="704774" y="451435"/>
                  <a:pt x="704774" y="451435"/>
                </a:cubicBezTo>
                <a:cubicBezTo>
                  <a:pt x="706163" y="449969"/>
                  <a:pt x="706163" y="449969"/>
                  <a:pt x="706163" y="449969"/>
                </a:cubicBezTo>
                <a:cubicBezTo>
                  <a:pt x="707552" y="449969"/>
                  <a:pt x="706163" y="451435"/>
                  <a:pt x="706163" y="452900"/>
                </a:cubicBezTo>
                <a:cubicBezTo>
                  <a:pt x="704774" y="452900"/>
                  <a:pt x="704774" y="449969"/>
                  <a:pt x="703385" y="451435"/>
                </a:cubicBezTo>
                <a:cubicBezTo>
                  <a:pt x="704774" y="452900"/>
                  <a:pt x="704774" y="458761"/>
                  <a:pt x="707552" y="455831"/>
                </a:cubicBezTo>
                <a:cubicBezTo>
                  <a:pt x="707552" y="458761"/>
                  <a:pt x="701996" y="461692"/>
                  <a:pt x="706163" y="464623"/>
                </a:cubicBezTo>
                <a:cubicBezTo>
                  <a:pt x="703385" y="467554"/>
                  <a:pt x="701996" y="469019"/>
                  <a:pt x="703385" y="471950"/>
                </a:cubicBezTo>
                <a:cubicBezTo>
                  <a:pt x="701996" y="471950"/>
                  <a:pt x="701996" y="471950"/>
                  <a:pt x="701996" y="471950"/>
                </a:cubicBezTo>
                <a:cubicBezTo>
                  <a:pt x="704774" y="469019"/>
                  <a:pt x="697829" y="470485"/>
                  <a:pt x="699218" y="466088"/>
                </a:cubicBezTo>
                <a:cubicBezTo>
                  <a:pt x="692272" y="463158"/>
                  <a:pt x="692272" y="463158"/>
                  <a:pt x="692272" y="463158"/>
                </a:cubicBezTo>
                <a:cubicBezTo>
                  <a:pt x="695051" y="461692"/>
                  <a:pt x="693662" y="458761"/>
                  <a:pt x="693662" y="455831"/>
                </a:cubicBezTo>
                <a:cubicBezTo>
                  <a:pt x="692272" y="454365"/>
                  <a:pt x="690883" y="449969"/>
                  <a:pt x="688105" y="449969"/>
                </a:cubicBezTo>
                <a:cubicBezTo>
                  <a:pt x="686716" y="451435"/>
                  <a:pt x="686716" y="451435"/>
                  <a:pt x="686716" y="451435"/>
                </a:cubicBezTo>
                <a:cubicBezTo>
                  <a:pt x="686716" y="449969"/>
                  <a:pt x="685327" y="449969"/>
                  <a:pt x="685327" y="448504"/>
                </a:cubicBezTo>
                <a:cubicBezTo>
                  <a:pt x="689494" y="454365"/>
                  <a:pt x="690883" y="442642"/>
                  <a:pt x="693662" y="449969"/>
                </a:cubicBezTo>
                <a:cubicBezTo>
                  <a:pt x="696440" y="449969"/>
                  <a:pt x="696440" y="447038"/>
                  <a:pt x="697829" y="445573"/>
                </a:cubicBezTo>
                <a:cubicBezTo>
                  <a:pt x="695051" y="442642"/>
                  <a:pt x="699218" y="439711"/>
                  <a:pt x="696440" y="438246"/>
                </a:cubicBezTo>
                <a:cubicBezTo>
                  <a:pt x="697829" y="436781"/>
                  <a:pt x="700607" y="436781"/>
                  <a:pt x="701996" y="433850"/>
                </a:cubicBezTo>
                <a:close/>
                <a:moveTo>
                  <a:pt x="548009" y="433850"/>
                </a:moveTo>
                <a:cubicBezTo>
                  <a:pt x="550390" y="435438"/>
                  <a:pt x="548009" y="438613"/>
                  <a:pt x="549199" y="440200"/>
                </a:cubicBezTo>
                <a:cubicBezTo>
                  <a:pt x="549199" y="440200"/>
                  <a:pt x="548009" y="441788"/>
                  <a:pt x="546818" y="441788"/>
                </a:cubicBezTo>
                <a:cubicBezTo>
                  <a:pt x="548009" y="438613"/>
                  <a:pt x="545627" y="437025"/>
                  <a:pt x="548009" y="433850"/>
                </a:cubicBezTo>
                <a:close/>
                <a:moveTo>
                  <a:pt x="578965" y="432262"/>
                </a:moveTo>
                <a:lnTo>
                  <a:pt x="580553" y="432262"/>
                </a:lnTo>
                <a:lnTo>
                  <a:pt x="580553" y="433850"/>
                </a:lnTo>
                <a:close/>
                <a:moveTo>
                  <a:pt x="802802" y="430675"/>
                </a:moveTo>
                <a:cubicBezTo>
                  <a:pt x="802802" y="430675"/>
                  <a:pt x="804390" y="431866"/>
                  <a:pt x="803596" y="433056"/>
                </a:cubicBezTo>
                <a:cubicBezTo>
                  <a:pt x="804390" y="434247"/>
                  <a:pt x="803596" y="435438"/>
                  <a:pt x="802802" y="435438"/>
                </a:cubicBezTo>
                <a:cubicBezTo>
                  <a:pt x="802802" y="430675"/>
                  <a:pt x="802802" y="430675"/>
                  <a:pt x="802802" y="430675"/>
                </a:cubicBezTo>
                <a:close/>
                <a:moveTo>
                  <a:pt x="605952" y="430675"/>
                </a:moveTo>
                <a:cubicBezTo>
                  <a:pt x="607222" y="431733"/>
                  <a:pt x="611032" y="430675"/>
                  <a:pt x="612302" y="432792"/>
                </a:cubicBezTo>
                <a:cubicBezTo>
                  <a:pt x="609762" y="433850"/>
                  <a:pt x="607222" y="432792"/>
                  <a:pt x="605952" y="432792"/>
                </a:cubicBezTo>
                <a:cubicBezTo>
                  <a:pt x="605952" y="430675"/>
                  <a:pt x="605952" y="430675"/>
                  <a:pt x="605952" y="430675"/>
                </a:cubicBezTo>
                <a:close/>
                <a:moveTo>
                  <a:pt x="433232" y="430278"/>
                </a:moveTo>
                <a:cubicBezTo>
                  <a:pt x="431962" y="431667"/>
                  <a:pt x="431962" y="433056"/>
                  <a:pt x="431962" y="434446"/>
                </a:cubicBezTo>
                <a:cubicBezTo>
                  <a:pt x="434502" y="435835"/>
                  <a:pt x="434502" y="435835"/>
                  <a:pt x="434502" y="435835"/>
                </a:cubicBezTo>
                <a:cubicBezTo>
                  <a:pt x="433232" y="434446"/>
                  <a:pt x="430692" y="435835"/>
                  <a:pt x="429422" y="437224"/>
                </a:cubicBezTo>
                <a:cubicBezTo>
                  <a:pt x="429422" y="437224"/>
                  <a:pt x="429422" y="438613"/>
                  <a:pt x="428152" y="438613"/>
                </a:cubicBezTo>
                <a:cubicBezTo>
                  <a:pt x="428152" y="434446"/>
                  <a:pt x="428152" y="427500"/>
                  <a:pt x="433232" y="430278"/>
                </a:cubicBezTo>
                <a:close/>
                <a:moveTo>
                  <a:pt x="536102" y="429087"/>
                </a:moveTo>
                <a:cubicBezTo>
                  <a:pt x="536102" y="430675"/>
                  <a:pt x="536102" y="430675"/>
                  <a:pt x="536102" y="430675"/>
                </a:cubicBezTo>
                <a:cubicBezTo>
                  <a:pt x="532927" y="430675"/>
                  <a:pt x="532927" y="430675"/>
                  <a:pt x="532927" y="430675"/>
                </a:cubicBezTo>
                <a:cubicBezTo>
                  <a:pt x="532927" y="429087"/>
                  <a:pt x="534515" y="429087"/>
                  <a:pt x="536102" y="429087"/>
                </a:cubicBezTo>
                <a:close/>
                <a:moveTo>
                  <a:pt x="542469" y="426077"/>
                </a:moveTo>
                <a:lnTo>
                  <a:pt x="543058" y="426664"/>
                </a:lnTo>
                <a:lnTo>
                  <a:pt x="542116" y="427133"/>
                </a:lnTo>
                <a:close/>
                <a:moveTo>
                  <a:pt x="810740" y="425912"/>
                </a:moveTo>
                <a:lnTo>
                  <a:pt x="812327" y="427499"/>
                </a:lnTo>
                <a:cubicBezTo>
                  <a:pt x="810740" y="427499"/>
                  <a:pt x="810740" y="429087"/>
                  <a:pt x="809152" y="429087"/>
                </a:cubicBezTo>
                <a:cubicBezTo>
                  <a:pt x="810740" y="425912"/>
                  <a:pt x="810740" y="425912"/>
                  <a:pt x="810740" y="425912"/>
                </a:cubicBezTo>
                <a:close/>
                <a:moveTo>
                  <a:pt x="544944" y="425725"/>
                </a:moveTo>
                <a:cubicBezTo>
                  <a:pt x="544944" y="427133"/>
                  <a:pt x="544944" y="427133"/>
                  <a:pt x="544944" y="428542"/>
                </a:cubicBezTo>
                <a:lnTo>
                  <a:pt x="543058" y="426664"/>
                </a:lnTo>
                <a:close/>
                <a:moveTo>
                  <a:pt x="828732" y="421150"/>
                </a:moveTo>
                <a:cubicBezTo>
                  <a:pt x="829790" y="421150"/>
                  <a:pt x="829790" y="421150"/>
                  <a:pt x="829790" y="421150"/>
                </a:cubicBezTo>
                <a:lnTo>
                  <a:pt x="829790" y="424325"/>
                </a:lnTo>
                <a:cubicBezTo>
                  <a:pt x="828732" y="424325"/>
                  <a:pt x="826615" y="422737"/>
                  <a:pt x="828732" y="421150"/>
                </a:cubicBezTo>
                <a:close/>
                <a:moveTo>
                  <a:pt x="528165" y="419562"/>
                </a:moveTo>
                <a:cubicBezTo>
                  <a:pt x="531340" y="420885"/>
                  <a:pt x="528165" y="424854"/>
                  <a:pt x="528165" y="427500"/>
                </a:cubicBezTo>
                <a:cubicBezTo>
                  <a:pt x="526577" y="424854"/>
                  <a:pt x="523402" y="426177"/>
                  <a:pt x="523402" y="423531"/>
                </a:cubicBezTo>
                <a:cubicBezTo>
                  <a:pt x="528165" y="426177"/>
                  <a:pt x="524990" y="420885"/>
                  <a:pt x="528165" y="419562"/>
                </a:cubicBezTo>
                <a:close/>
                <a:moveTo>
                  <a:pt x="841696" y="417975"/>
                </a:moveTo>
                <a:cubicBezTo>
                  <a:pt x="841696" y="417975"/>
                  <a:pt x="842490" y="417975"/>
                  <a:pt x="842490" y="419033"/>
                </a:cubicBezTo>
                <a:cubicBezTo>
                  <a:pt x="842490" y="421150"/>
                  <a:pt x="842490" y="421150"/>
                  <a:pt x="842490" y="421150"/>
                </a:cubicBezTo>
                <a:cubicBezTo>
                  <a:pt x="841696" y="421150"/>
                  <a:pt x="840902" y="419033"/>
                  <a:pt x="841696" y="417975"/>
                </a:cubicBezTo>
                <a:close/>
                <a:moveTo>
                  <a:pt x="520227" y="417975"/>
                </a:moveTo>
                <a:cubicBezTo>
                  <a:pt x="521285" y="419033"/>
                  <a:pt x="523402" y="417975"/>
                  <a:pt x="523402" y="419033"/>
                </a:cubicBezTo>
                <a:cubicBezTo>
                  <a:pt x="523402" y="421150"/>
                  <a:pt x="522344" y="420092"/>
                  <a:pt x="521285" y="421150"/>
                </a:cubicBezTo>
                <a:cubicBezTo>
                  <a:pt x="520227" y="417975"/>
                  <a:pt x="520227" y="417975"/>
                  <a:pt x="520227" y="417975"/>
                </a:cubicBezTo>
                <a:close/>
                <a:moveTo>
                  <a:pt x="807565" y="405275"/>
                </a:moveTo>
                <a:cubicBezTo>
                  <a:pt x="810740" y="405275"/>
                  <a:pt x="809153" y="406862"/>
                  <a:pt x="809153" y="408450"/>
                </a:cubicBezTo>
                <a:cubicBezTo>
                  <a:pt x="807565" y="408450"/>
                  <a:pt x="807565" y="408450"/>
                  <a:pt x="807565" y="408450"/>
                </a:cubicBezTo>
                <a:cubicBezTo>
                  <a:pt x="807565" y="405275"/>
                  <a:pt x="807565" y="405275"/>
                  <a:pt x="807565" y="405275"/>
                </a:cubicBezTo>
                <a:close/>
                <a:moveTo>
                  <a:pt x="844531" y="393898"/>
                </a:moveTo>
                <a:cubicBezTo>
                  <a:pt x="847252" y="395221"/>
                  <a:pt x="843170" y="396544"/>
                  <a:pt x="844531" y="397867"/>
                </a:cubicBezTo>
                <a:cubicBezTo>
                  <a:pt x="841809" y="396544"/>
                  <a:pt x="837727" y="400513"/>
                  <a:pt x="837727" y="395221"/>
                </a:cubicBezTo>
                <a:cubicBezTo>
                  <a:pt x="839088" y="392575"/>
                  <a:pt x="840449" y="396544"/>
                  <a:pt x="841809" y="396544"/>
                </a:cubicBezTo>
                <a:cubicBezTo>
                  <a:pt x="844531" y="393898"/>
                  <a:pt x="844531" y="393898"/>
                  <a:pt x="844531" y="393898"/>
                </a:cubicBezTo>
                <a:close/>
                <a:moveTo>
                  <a:pt x="831377" y="392575"/>
                </a:moveTo>
                <a:cubicBezTo>
                  <a:pt x="831377" y="392575"/>
                  <a:pt x="832965" y="394162"/>
                  <a:pt x="832965" y="394162"/>
                </a:cubicBezTo>
                <a:cubicBezTo>
                  <a:pt x="831377" y="395750"/>
                  <a:pt x="831377" y="395750"/>
                  <a:pt x="831377" y="395750"/>
                </a:cubicBezTo>
                <a:cubicBezTo>
                  <a:pt x="828202" y="395750"/>
                  <a:pt x="831377" y="394162"/>
                  <a:pt x="831377" y="392575"/>
                </a:cubicBezTo>
                <a:close/>
                <a:moveTo>
                  <a:pt x="826615" y="392575"/>
                </a:moveTo>
                <a:cubicBezTo>
                  <a:pt x="826615" y="394162"/>
                  <a:pt x="826615" y="394162"/>
                  <a:pt x="826615" y="395750"/>
                </a:cubicBezTo>
                <a:cubicBezTo>
                  <a:pt x="823440" y="395750"/>
                  <a:pt x="823440" y="395750"/>
                  <a:pt x="823440" y="395750"/>
                </a:cubicBezTo>
                <a:cubicBezTo>
                  <a:pt x="823440" y="394162"/>
                  <a:pt x="825028" y="392575"/>
                  <a:pt x="826615" y="392575"/>
                </a:cubicBezTo>
                <a:close/>
                <a:moveTo>
                  <a:pt x="842490" y="389400"/>
                </a:moveTo>
                <a:cubicBezTo>
                  <a:pt x="844078" y="389400"/>
                  <a:pt x="842490" y="390988"/>
                  <a:pt x="844078" y="390988"/>
                </a:cubicBezTo>
                <a:cubicBezTo>
                  <a:pt x="842490" y="390988"/>
                  <a:pt x="842490" y="390988"/>
                  <a:pt x="842490" y="390988"/>
                </a:cubicBezTo>
                <a:cubicBezTo>
                  <a:pt x="842490" y="389400"/>
                  <a:pt x="842490" y="389400"/>
                  <a:pt x="842490" y="389400"/>
                </a:cubicBezTo>
                <a:close/>
                <a:moveTo>
                  <a:pt x="840902" y="384637"/>
                </a:moveTo>
                <a:cubicBezTo>
                  <a:pt x="841960" y="385431"/>
                  <a:pt x="843019" y="384637"/>
                  <a:pt x="844077" y="385431"/>
                </a:cubicBezTo>
                <a:cubicBezTo>
                  <a:pt x="844077" y="386225"/>
                  <a:pt x="841960" y="386225"/>
                  <a:pt x="840902" y="386225"/>
                </a:cubicBezTo>
                <a:cubicBezTo>
                  <a:pt x="840902" y="384637"/>
                  <a:pt x="840902" y="384637"/>
                  <a:pt x="840902" y="384637"/>
                </a:cubicBezTo>
                <a:close/>
                <a:moveTo>
                  <a:pt x="4687" y="349712"/>
                </a:moveTo>
                <a:cubicBezTo>
                  <a:pt x="7465" y="352675"/>
                  <a:pt x="519" y="358602"/>
                  <a:pt x="6076" y="360084"/>
                </a:cubicBezTo>
                <a:cubicBezTo>
                  <a:pt x="6076" y="361565"/>
                  <a:pt x="6076" y="361565"/>
                  <a:pt x="6076" y="361565"/>
                </a:cubicBezTo>
                <a:cubicBezTo>
                  <a:pt x="4687" y="360084"/>
                  <a:pt x="4687" y="360084"/>
                  <a:pt x="4687" y="360084"/>
                </a:cubicBezTo>
                <a:cubicBezTo>
                  <a:pt x="-3648" y="363047"/>
                  <a:pt x="6076" y="367492"/>
                  <a:pt x="3297" y="371937"/>
                </a:cubicBezTo>
                <a:cubicBezTo>
                  <a:pt x="3297" y="368974"/>
                  <a:pt x="519" y="370455"/>
                  <a:pt x="519" y="370455"/>
                </a:cubicBezTo>
                <a:cubicBezTo>
                  <a:pt x="1908" y="364529"/>
                  <a:pt x="-2259" y="360084"/>
                  <a:pt x="1908" y="354157"/>
                </a:cubicBezTo>
                <a:cubicBezTo>
                  <a:pt x="1908" y="352675"/>
                  <a:pt x="519" y="349712"/>
                  <a:pt x="4687" y="349712"/>
                </a:cubicBezTo>
                <a:close/>
                <a:moveTo>
                  <a:pt x="850163" y="321137"/>
                </a:moveTo>
                <a:cubicBezTo>
                  <a:pt x="852809" y="322580"/>
                  <a:pt x="854132" y="326910"/>
                  <a:pt x="856778" y="329796"/>
                </a:cubicBezTo>
                <a:cubicBezTo>
                  <a:pt x="855455" y="335569"/>
                  <a:pt x="855455" y="335569"/>
                  <a:pt x="855455" y="335569"/>
                </a:cubicBezTo>
                <a:cubicBezTo>
                  <a:pt x="850163" y="337012"/>
                  <a:pt x="854132" y="329796"/>
                  <a:pt x="850163" y="329796"/>
                </a:cubicBezTo>
                <a:cubicBezTo>
                  <a:pt x="848840" y="329796"/>
                  <a:pt x="848840" y="328353"/>
                  <a:pt x="848840" y="326910"/>
                </a:cubicBezTo>
                <a:cubicBezTo>
                  <a:pt x="848840" y="325466"/>
                  <a:pt x="848840" y="322580"/>
                  <a:pt x="850163" y="321137"/>
                </a:cubicBezTo>
                <a:close/>
                <a:moveTo>
                  <a:pt x="840505" y="317698"/>
                </a:moveTo>
                <a:cubicBezTo>
                  <a:pt x="839116" y="319021"/>
                  <a:pt x="840505" y="320344"/>
                  <a:pt x="841895" y="321667"/>
                </a:cubicBezTo>
                <a:cubicBezTo>
                  <a:pt x="844673" y="321667"/>
                  <a:pt x="847451" y="316375"/>
                  <a:pt x="848840" y="320344"/>
                </a:cubicBezTo>
                <a:cubicBezTo>
                  <a:pt x="847451" y="321667"/>
                  <a:pt x="847451" y="321667"/>
                  <a:pt x="847451" y="321667"/>
                </a:cubicBezTo>
                <a:cubicBezTo>
                  <a:pt x="847451" y="322990"/>
                  <a:pt x="847451" y="322990"/>
                  <a:pt x="847451" y="322990"/>
                </a:cubicBezTo>
                <a:cubicBezTo>
                  <a:pt x="844673" y="322990"/>
                  <a:pt x="840505" y="324313"/>
                  <a:pt x="837727" y="320344"/>
                </a:cubicBezTo>
                <a:cubicBezTo>
                  <a:pt x="840505" y="317698"/>
                  <a:pt x="840505" y="317698"/>
                  <a:pt x="840505" y="317698"/>
                </a:cubicBezTo>
                <a:close/>
                <a:moveTo>
                  <a:pt x="15614" y="311612"/>
                </a:moveTo>
                <a:cubicBezTo>
                  <a:pt x="18577" y="314511"/>
                  <a:pt x="9687" y="317410"/>
                  <a:pt x="15614" y="318859"/>
                </a:cubicBezTo>
                <a:cubicBezTo>
                  <a:pt x="15614" y="323208"/>
                  <a:pt x="14132" y="329006"/>
                  <a:pt x="12650" y="333354"/>
                </a:cubicBezTo>
                <a:cubicBezTo>
                  <a:pt x="11169" y="333354"/>
                  <a:pt x="11169" y="331905"/>
                  <a:pt x="9687" y="333354"/>
                </a:cubicBezTo>
                <a:cubicBezTo>
                  <a:pt x="8205" y="334804"/>
                  <a:pt x="9687" y="337703"/>
                  <a:pt x="8205" y="339152"/>
                </a:cubicBezTo>
                <a:cubicBezTo>
                  <a:pt x="9687" y="340602"/>
                  <a:pt x="11169" y="343500"/>
                  <a:pt x="9687" y="344950"/>
                </a:cubicBezTo>
                <a:cubicBezTo>
                  <a:pt x="8205" y="343500"/>
                  <a:pt x="5242" y="344950"/>
                  <a:pt x="5242" y="343500"/>
                </a:cubicBezTo>
                <a:cubicBezTo>
                  <a:pt x="5242" y="340602"/>
                  <a:pt x="6724" y="339152"/>
                  <a:pt x="3760" y="337703"/>
                </a:cubicBezTo>
                <a:cubicBezTo>
                  <a:pt x="15614" y="334804"/>
                  <a:pt x="-3648" y="323208"/>
                  <a:pt x="8205" y="321758"/>
                </a:cubicBezTo>
                <a:cubicBezTo>
                  <a:pt x="11169" y="318859"/>
                  <a:pt x="8205" y="313061"/>
                  <a:pt x="12650" y="314511"/>
                </a:cubicBezTo>
                <a:cubicBezTo>
                  <a:pt x="15614" y="314511"/>
                  <a:pt x="14132" y="311612"/>
                  <a:pt x="15614" y="311612"/>
                </a:cubicBezTo>
                <a:close/>
                <a:moveTo>
                  <a:pt x="16990" y="306850"/>
                </a:moveTo>
                <a:cubicBezTo>
                  <a:pt x="18578" y="306850"/>
                  <a:pt x="18578" y="306850"/>
                  <a:pt x="18578" y="306850"/>
                </a:cubicBezTo>
                <a:cubicBezTo>
                  <a:pt x="18578" y="308438"/>
                  <a:pt x="18578" y="308438"/>
                  <a:pt x="18578" y="308438"/>
                </a:cubicBezTo>
                <a:cubicBezTo>
                  <a:pt x="16990" y="306850"/>
                  <a:pt x="16990" y="306850"/>
                  <a:pt x="16990" y="306850"/>
                </a:cubicBezTo>
                <a:close/>
                <a:moveTo>
                  <a:pt x="847054" y="303675"/>
                </a:moveTo>
                <a:cubicBezTo>
                  <a:pt x="849833" y="306497"/>
                  <a:pt x="849833" y="313553"/>
                  <a:pt x="855389" y="310730"/>
                </a:cubicBezTo>
                <a:cubicBezTo>
                  <a:pt x="856778" y="312142"/>
                  <a:pt x="855389" y="313553"/>
                  <a:pt x="855389" y="314964"/>
                </a:cubicBezTo>
                <a:cubicBezTo>
                  <a:pt x="854000" y="316375"/>
                  <a:pt x="852611" y="316375"/>
                  <a:pt x="849833" y="316375"/>
                </a:cubicBezTo>
                <a:cubicBezTo>
                  <a:pt x="852611" y="312142"/>
                  <a:pt x="845665" y="309319"/>
                  <a:pt x="847054" y="306497"/>
                </a:cubicBezTo>
                <a:cubicBezTo>
                  <a:pt x="847054" y="303675"/>
                  <a:pt x="847054" y="303675"/>
                  <a:pt x="847054" y="303675"/>
                </a:cubicBezTo>
                <a:close/>
                <a:moveTo>
                  <a:pt x="858365" y="295737"/>
                </a:moveTo>
                <a:cubicBezTo>
                  <a:pt x="858365" y="295737"/>
                  <a:pt x="858365" y="297324"/>
                  <a:pt x="858365" y="298912"/>
                </a:cubicBezTo>
                <a:cubicBezTo>
                  <a:pt x="856777" y="298912"/>
                  <a:pt x="856777" y="298912"/>
                  <a:pt x="856777" y="297324"/>
                </a:cubicBezTo>
                <a:cubicBezTo>
                  <a:pt x="858365" y="295737"/>
                  <a:pt x="858365" y="295737"/>
                  <a:pt x="858365" y="295737"/>
                </a:cubicBezTo>
                <a:close/>
                <a:moveTo>
                  <a:pt x="17466" y="285711"/>
                </a:moveTo>
                <a:lnTo>
                  <a:pt x="18895" y="289721"/>
                </a:lnTo>
                <a:cubicBezTo>
                  <a:pt x="21753" y="293732"/>
                  <a:pt x="16038" y="295069"/>
                  <a:pt x="16038" y="299079"/>
                </a:cubicBezTo>
                <a:cubicBezTo>
                  <a:pt x="10322" y="300416"/>
                  <a:pt x="14609" y="307100"/>
                  <a:pt x="10322" y="308437"/>
                </a:cubicBezTo>
                <a:cubicBezTo>
                  <a:pt x="10322" y="305763"/>
                  <a:pt x="8894" y="303090"/>
                  <a:pt x="10322" y="300416"/>
                </a:cubicBezTo>
                <a:cubicBezTo>
                  <a:pt x="11751" y="299079"/>
                  <a:pt x="11751" y="299079"/>
                  <a:pt x="11751" y="299079"/>
                </a:cubicBezTo>
                <a:cubicBezTo>
                  <a:pt x="7465" y="297742"/>
                  <a:pt x="10322" y="293732"/>
                  <a:pt x="10322" y="289721"/>
                </a:cubicBezTo>
                <a:cubicBezTo>
                  <a:pt x="16038" y="289721"/>
                  <a:pt x="11751" y="283037"/>
                  <a:pt x="17466" y="285711"/>
                </a:cubicBezTo>
                <a:close/>
                <a:moveTo>
                  <a:pt x="871065" y="173500"/>
                </a:moveTo>
                <a:lnTo>
                  <a:pt x="871065" y="178263"/>
                </a:lnTo>
                <a:lnTo>
                  <a:pt x="869477" y="178263"/>
                </a:lnTo>
                <a:close/>
                <a:moveTo>
                  <a:pt x="870112" y="162387"/>
                </a:moveTo>
                <a:lnTo>
                  <a:pt x="868842" y="163748"/>
                </a:lnTo>
                <a:cubicBezTo>
                  <a:pt x="870112" y="166469"/>
                  <a:pt x="872652" y="167830"/>
                  <a:pt x="870112" y="170551"/>
                </a:cubicBezTo>
                <a:cubicBezTo>
                  <a:pt x="867572" y="171912"/>
                  <a:pt x="867572" y="167830"/>
                  <a:pt x="866302" y="165108"/>
                </a:cubicBezTo>
                <a:cubicBezTo>
                  <a:pt x="866302" y="163748"/>
                  <a:pt x="867572" y="162387"/>
                  <a:pt x="870112" y="162387"/>
                </a:cubicBezTo>
                <a:close/>
                <a:moveTo>
                  <a:pt x="852241" y="149363"/>
                </a:moveTo>
                <a:lnTo>
                  <a:pt x="854237" y="151501"/>
                </a:lnTo>
                <a:cubicBezTo>
                  <a:pt x="854237" y="151501"/>
                  <a:pt x="852967" y="151501"/>
                  <a:pt x="851697" y="152862"/>
                </a:cubicBezTo>
                <a:close/>
                <a:moveTo>
                  <a:pt x="852360" y="148602"/>
                </a:moveTo>
                <a:lnTo>
                  <a:pt x="852241" y="149363"/>
                </a:lnTo>
                <a:lnTo>
                  <a:pt x="851697" y="148780"/>
                </a:lnTo>
                <a:close/>
                <a:moveTo>
                  <a:pt x="852967" y="144698"/>
                </a:moveTo>
                <a:cubicBezTo>
                  <a:pt x="854237" y="143337"/>
                  <a:pt x="856777" y="144698"/>
                  <a:pt x="856777" y="147419"/>
                </a:cubicBezTo>
                <a:lnTo>
                  <a:pt x="852360" y="148602"/>
                </a:lnTo>
                <a:close/>
                <a:moveTo>
                  <a:pt x="861342" y="141115"/>
                </a:moveTo>
                <a:cubicBezTo>
                  <a:pt x="862334" y="141750"/>
                  <a:pt x="863128" y="143020"/>
                  <a:pt x="863128" y="143655"/>
                </a:cubicBezTo>
                <a:cubicBezTo>
                  <a:pt x="863128" y="144925"/>
                  <a:pt x="863128" y="144925"/>
                  <a:pt x="863128" y="144925"/>
                </a:cubicBezTo>
                <a:cubicBezTo>
                  <a:pt x="861540" y="144925"/>
                  <a:pt x="859953" y="143655"/>
                  <a:pt x="858365" y="142385"/>
                </a:cubicBezTo>
                <a:cubicBezTo>
                  <a:pt x="859159" y="140480"/>
                  <a:pt x="860350" y="140480"/>
                  <a:pt x="861342" y="141115"/>
                </a:cubicBezTo>
                <a:close/>
                <a:moveTo>
                  <a:pt x="858365" y="136987"/>
                </a:moveTo>
                <a:lnTo>
                  <a:pt x="858365" y="140162"/>
                </a:lnTo>
                <a:cubicBezTo>
                  <a:pt x="856777" y="141750"/>
                  <a:pt x="856777" y="136987"/>
                  <a:pt x="858365" y="136987"/>
                </a:cubicBezTo>
                <a:close/>
                <a:moveTo>
                  <a:pt x="30692" y="136808"/>
                </a:moveTo>
                <a:cubicBezTo>
                  <a:pt x="33533" y="135400"/>
                  <a:pt x="36374" y="139623"/>
                  <a:pt x="37794" y="141031"/>
                </a:cubicBezTo>
                <a:cubicBezTo>
                  <a:pt x="39215" y="148070"/>
                  <a:pt x="39215" y="153701"/>
                  <a:pt x="37794" y="159332"/>
                </a:cubicBezTo>
                <a:cubicBezTo>
                  <a:pt x="30692" y="172002"/>
                  <a:pt x="30692" y="172002"/>
                  <a:pt x="30692" y="172002"/>
                </a:cubicBezTo>
                <a:cubicBezTo>
                  <a:pt x="29272" y="179041"/>
                  <a:pt x="36374" y="186080"/>
                  <a:pt x="30692" y="193119"/>
                </a:cubicBezTo>
                <a:cubicBezTo>
                  <a:pt x="33533" y="198750"/>
                  <a:pt x="29272" y="205789"/>
                  <a:pt x="30692" y="211420"/>
                </a:cubicBezTo>
                <a:cubicBezTo>
                  <a:pt x="30692" y="212828"/>
                  <a:pt x="27852" y="215644"/>
                  <a:pt x="30692" y="217051"/>
                </a:cubicBezTo>
                <a:cubicBezTo>
                  <a:pt x="27852" y="222682"/>
                  <a:pt x="33533" y="228314"/>
                  <a:pt x="27852" y="232537"/>
                </a:cubicBezTo>
                <a:cubicBezTo>
                  <a:pt x="29272" y="235353"/>
                  <a:pt x="27852" y="238168"/>
                  <a:pt x="29272" y="240984"/>
                </a:cubicBezTo>
                <a:cubicBezTo>
                  <a:pt x="26431" y="242391"/>
                  <a:pt x="22170" y="245207"/>
                  <a:pt x="25011" y="248023"/>
                </a:cubicBezTo>
                <a:cubicBezTo>
                  <a:pt x="27852" y="249430"/>
                  <a:pt x="26431" y="253654"/>
                  <a:pt x="26431" y="256469"/>
                </a:cubicBezTo>
                <a:cubicBezTo>
                  <a:pt x="23590" y="260693"/>
                  <a:pt x="16488" y="264916"/>
                  <a:pt x="22170" y="270547"/>
                </a:cubicBezTo>
                <a:cubicBezTo>
                  <a:pt x="20749" y="274770"/>
                  <a:pt x="26431" y="278994"/>
                  <a:pt x="20749" y="283217"/>
                </a:cubicBezTo>
                <a:cubicBezTo>
                  <a:pt x="17909" y="284625"/>
                  <a:pt x="17909" y="281809"/>
                  <a:pt x="17909" y="280402"/>
                </a:cubicBezTo>
                <a:cubicBezTo>
                  <a:pt x="16488" y="280402"/>
                  <a:pt x="15068" y="281809"/>
                  <a:pt x="13647" y="281809"/>
                </a:cubicBezTo>
                <a:cubicBezTo>
                  <a:pt x="12227" y="278994"/>
                  <a:pt x="12227" y="274770"/>
                  <a:pt x="13647" y="270547"/>
                </a:cubicBezTo>
                <a:cubicBezTo>
                  <a:pt x="15068" y="270547"/>
                  <a:pt x="17909" y="269139"/>
                  <a:pt x="17909" y="267732"/>
                </a:cubicBezTo>
                <a:cubicBezTo>
                  <a:pt x="15068" y="264916"/>
                  <a:pt x="15068" y="256469"/>
                  <a:pt x="16488" y="252246"/>
                </a:cubicBezTo>
                <a:cubicBezTo>
                  <a:pt x="22170" y="243799"/>
                  <a:pt x="15068" y="233945"/>
                  <a:pt x="20749" y="226906"/>
                </a:cubicBezTo>
                <a:cubicBezTo>
                  <a:pt x="22170" y="226906"/>
                  <a:pt x="22170" y="226906"/>
                  <a:pt x="22170" y="226906"/>
                </a:cubicBezTo>
                <a:cubicBezTo>
                  <a:pt x="19329" y="224090"/>
                  <a:pt x="23590" y="224090"/>
                  <a:pt x="25011" y="219867"/>
                </a:cubicBezTo>
                <a:cubicBezTo>
                  <a:pt x="17909" y="218459"/>
                  <a:pt x="20749" y="210012"/>
                  <a:pt x="17909" y="207197"/>
                </a:cubicBezTo>
                <a:cubicBezTo>
                  <a:pt x="22170" y="193119"/>
                  <a:pt x="17909" y="177633"/>
                  <a:pt x="17909" y="164963"/>
                </a:cubicBezTo>
                <a:cubicBezTo>
                  <a:pt x="20749" y="159332"/>
                  <a:pt x="16488" y="153701"/>
                  <a:pt x="22170" y="149478"/>
                </a:cubicBezTo>
                <a:cubicBezTo>
                  <a:pt x="22170" y="145254"/>
                  <a:pt x="26431" y="139623"/>
                  <a:pt x="30692" y="136808"/>
                </a:cubicBezTo>
                <a:close/>
                <a:moveTo>
                  <a:pt x="856777" y="132225"/>
                </a:moveTo>
                <a:cubicBezTo>
                  <a:pt x="858365" y="132225"/>
                  <a:pt x="859952" y="132225"/>
                  <a:pt x="859952" y="133019"/>
                </a:cubicBezTo>
                <a:cubicBezTo>
                  <a:pt x="859952" y="133019"/>
                  <a:pt x="858365" y="133813"/>
                  <a:pt x="856777" y="133019"/>
                </a:cubicBezTo>
                <a:cubicBezTo>
                  <a:pt x="856777" y="132225"/>
                  <a:pt x="856777" y="132225"/>
                  <a:pt x="856777" y="132225"/>
                </a:cubicBezTo>
                <a:close/>
                <a:moveTo>
                  <a:pt x="859952" y="125874"/>
                </a:moveTo>
                <a:cubicBezTo>
                  <a:pt x="859952" y="127462"/>
                  <a:pt x="859952" y="127462"/>
                  <a:pt x="859952" y="127462"/>
                </a:cubicBezTo>
                <a:cubicBezTo>
                  <a:pt x="856777" y="127462"/>
                  <a:pt x="856777" y="127462"/>
                  <a:pt x="856777" y="127462"/>
                </a:cubicBezTo>
                <a:cubicBezTo>
                  <a:pt x="856777" y="125874"/>
                  <a:pt x="858365" y="124287"/>
                  <a:pt x="859952" y="125874"/>
                </a:cubicBezTo>
                <a:close/>
                <a:moveTo>
                  <a:pt x="780578" y="122700"/>
                </a:moveTo>
                <a:cubicBezTo>
                  <a:pt x="783753" y="122700"/>
                  <a:pt x="782165" y="125421"/>
                  <a:pt x="783753" y="126782"/>
                </a:cubicBezTo>
                <a:cubicBezTo>
                  <a:pt x="786928" y="125421"/>
                  <a:pt x="786928" y="125421"/>
                  <a:pt x="786928" y="125421"/>
                </a:cubicBezTo>
                <a:cubicBezTo>
                  <a:pt x="786928" y="126782"/>
                  <a:pt x="786928" y="130864"/>
                  <a:pt x="783753" y="132225"/>
                </a:cubicBezTo>
                <a:cubicBezTo>
                  <a:pt x="782165" y="130864"/>
                  <a:pt x="780578" y="129504"/>
                  <a:pt x="778990" y="128143"/>
                </a:cubicBezTo>
                <a:cubicBezTo>
                  <a:pt x="782165" y="125421"/>
                  <a:pt x="782165" y="125421"/>
                  <a:pt x="782165" y="125421"/>
                </a:cubicBezTo>
                <a:cubicBezTo>
                  <a:pt x="780578" y="122700"/>
                  <a:pt x="780578" y="122700"/>
                  <a:pt x="780578" y="122700"/>
                </a:cubicBezTo>
                <a:close/>
                <a:moveTo>
                  <a:pt x="858365" y="121112"/>
                </a:moveTo>
                <a:cubicBezTo>
                  <a:pt x="859953" y="121112"/>
                  <a:pt x="859953" y="122699"/>
                  <a:pt x="859953" y="122699"/>
                </a:cubicBezTo>
                <a:cubicBezTo>
                  <a:pt x="859953" y="124287"/>
                  <a:pt x="859953" y="124287"/>
                  <a:pt x="858365" y="124287"/>
                </a:cubicBezTo>
                <a:cubicBezTo>
                  <a:pt x="858365" y="121112"/>
                  <a:pt x="858365" y="121112"/>
                  <a:pt x="858365" y="121112"/>
                </a:cubicBezTo>
                <a:close/>
                <a:moveTo>
                  <a:pt x="796641" y="120026"/>
                </a:moveTo>
                <a:cubicBezTo>
                  <a:pt x="792399" y="122844"/>
                  <a:pt x="803712" y="124253"/>
                  <a:pt x="796641" y="125661"/>
                </a:cubicBezTo>
                <a:cubicBezTo>
                  <a:pt x="795227" y="124253"/>
                  <a:pt x="795227" y="121435"/>
                  <a:pt x="796641" y="120026"/>
                </a:cubicBezTo>
                <a:close/>
                <a:moveTo>
                  <a:pt x="796452" y="114762"/>
                </a:moveTo>
                <a:cubicBezTo>
                  <a:pt x="798040" y="114762"/>
                  <a:pt x="798040" y="117937"/>
                  <a:pt x="799627" y="119525"/>
                </a:cubicBezTo>
                <a:cubicBezTo>
                  <a:pt x="796452" y="119525"/>
                  <a:pt x="796452" y="119525"/>
                  <a:pt x="796452" y="119525"/>
                </a:cubicBezTo>
                <a:cubicBezTo>
                  <a:pt x="796452" y="114762"/>
                  <a:pt x="796452" y="114762"/>
                  <a:pt x="796452" y="114762"/>
                </a:cubicBezTo>
                <a:close/>
                <a:moveTo>
                  <a:pt x="842490" y="105237"/>
                </a:moveTo>
                <a:cubicBezTo>
                  <a:pt x="842490" y="105237"/>
                  <a:pt x="842490" y="106825"/>
                  <a:pt x="842490" y="106825"/>
                </a:cubicBezTo>
                <a:cubicBezTo>
                  <a:pt x="842490" y="106825"/>
                  <a:pt x="842490" y="106825"/>
                  <a:pt x="840902" y="106825"/>
                </a:cubicBezTo>
                <a:cubicBezTo>
                  <a:pt x="842490" y="105237"/>
                  <a:pt x="842490" y="105237"/>
                  <a:pt x="842490" y="105237"/>
                </a:cubicBezTo>
                <a:close/>
                <a:moveTo>
                  <a:pt x="778990" y="105237"/>
                </a:moveTo>
                <a:lnTo>
                  <a:pt x="780578" y="105237"/>
                </a:lnTo>
                <a:lnTo>
                  <a:pt x="780578" y="106825"/>
                </a:lnTo>
                <a:lnTo>
                  <a:pt x="778990" y="106825"/>
                </a:lnTo>
                <a:close/>
                <a:moveTo>
                  <a:pt x="799401" y="103650"/>
                </a:moveTo>
                <a:cubicBezTo>
                  <a:pt x="800762" y="109093"/>
                  <a:pt x="804844" y="103650"/>
                  <a:pt x="806204" y="107732"/>
                </a:cubicBezTo>
                <a:cubicBezTo>
                  <a:pt x="806204" y="106371"/>
                  <a:pt x="806204" y="106371"/>
                  <a:pt x="806204" y="106371"/>
                </a:cubicBezTo>
                <a:cubicBezTo>
                  <a:pt x="807565" y="106371"/>
                  <a:pt x="807565" y="106371"/>
                  <a:pt x="807565" y="106371"/>
                </a:cubicBezTo>
                <a:cubicBezTo>
                  <a:pt x="806204" y="106371"/>
                  <a:pt x="807565" y="109093"/>
                  <a:pt x="804844" y="110454"/>
                </a:cubicBezTo>
                <a:cubicBezTo>
                  <a:pt x="800762" y="107732"/>
                  <a:pt x="800762" y="107732"/>
                  <a:pt x="800762" y="107732"/>
                </a:cubicBezTo>
                <a:cubicBezTo>
                  <a:pt x="800762" y="113175"/>
                  <a:pt x="800762" y="113175"/>
                  <a:pt x="800762" y="113175"/>
                </a:cubicBezTo>
                <a:cubicBezTo>
                  <a:pt x="798040" y="110454"/>
                  <a:pt x="798040" y="106371"/>
                  <a:pt x="799401" y="103650"/>
                </a:cubicBezTo>
                <a:close/>
                <a:moveTo>
                  <a:pt x="593252" y="100475"/>
                </a:moveTo>
                <a:lnTo>
                  <a:pt x="594840" y="100475"/>
                </a:lnTo>
                <a:lnTo>
                  <a:pt x="594840" y="103650"/>
                </a:lnTo>
                <a:lnTo>
                  <a:pt x="593252" y="103650"/>
                </a:lnTo>
                <a:close/>
                <a:moveTo>
                  <a:pt x="789525" y="98887"/>
                </a:moveTo>
                <a:cubicBezTo>
                  <a:pt x="790968" y="100330"/>
                  <a:pt x="789525" y="101773"/>
                  <a:pt x="792411" y="103216"/>
                </a:cubicBezTo>
                <a:cubicBezTo>
                  <a:pt x="795298" y="101773"/>
                  <a:pt x="795298" y="101773"/>
                  <a:pt x="795298" y="101773"/>
                </a:cubicBezTo>
                <a:cubicBezTo>
                  <a:pt x="799627" y="106103"/>
                  <a:pt x="792411" y="108989"/>
                  <a:pt x="790968" y="113319"/>
                </a:cubicBezTo>
                <a:cubicBezTo>
                  <a:pt x="785195" y="114762"/>
                  <a:pt x="785195" y="114762"/>
                  <a:pt x="785195" y="114762"/>
                </a:cubicBezTo>
                <a:cubicBezTo>
                  <a:pt x="783752" y="111876"/>
                  <a:pt x="790968" y="108989"/>
                  <a:pt x="788082" y="104660"/>
                </a:cubicBezTo>
                <a:cubicBezTo>
                  <a:pt x="789525" y="104660"/>
                  <a:pt x="789525" y="104660"/>
                  <a:pt x="789525" y="106103"/>
                </a:cubicBezTo>
                <a:cubicBezTo>
                  <a:pt x="790968" y="104660"/>
                  <a:pt x="790968" y="104660"/>
                  <a:pt x="790968" y="104660"/>
                </a:cubicBezTo>
                <a:cubicBezTo>
                  <a:pt x="789525" y="103216"/>
                  <a:pt x="788082" y="100330"/>
                  <a:pt x="789525" y="98887"/>
                </a:cubicBezTo>
                <a:close/>
                <a:moveTo>
                  <a:pt x="785340" y="98887"/>
                </a:moveTo>
                <a:cubicBezTo>
                  <a:pt x="788515" y="98887"/>
                  <a:pt x="786927" y="101533"/>
                  <a:pt x="786927" y="102856"/>
                </a:cubicBezTo>
                <a:cubicBezTo>
                  <a:pt x="788515" y="104179"/>
                  <a:pt x="786927" y="105502"/>
                  <a:pt x="785340" y="106825"/>
                </a:cubicBezTo>
                <a:cubicBezTo>
                  <a:pt x="783752" y="106825"/>
                  <a:pt x="783752" y="105502"/>
                  <a:pt x="783752" y="104179"/>
                </a:cubicBezTo>
                <a:cubicBezTo>
                  <a:pt x="785340" y="102856"/>
                  <a:pt x="786927" y="100210"/>
                  <a:pt x="785340" y="98887"/>
                </a:cubicBezTo>
                <a:close/>
                <a:moveTo>
                  <a:pt x="774227" y="97300"/>
                </a:moveTo>
                <a:cubicBezTo>
                  <a:pt x="774227" y="98888"/>
                  <a:pt x="772640" y="98888"/>
                  <a:pt x="772640" y="98888"/>
                </a:cubicBezTo>
                <a:cubicBezTo>
                  <a:pt x="771052" y="98888"/>
                  <a:pt x="771052" y="98888"/>
                  <a:pt x="771052" y="98888"/>
                </a:cubicBezTo>
                <a:cubicBezTo>
                  <a:pt x="774227" y="97300"/>
                  <a:pt x="774227" y="97300"/>
                  <a:pt x="774227" y="97300"/>
                </a:cubicBezTo>
                <a:close/>
                <a:moveTo>
                  <a:pt x="777402" y="95712"/>
                </a:moveTo>
                <a:cubicBezTo>
                  <a:pt x="780577" y="94125"/>
                  <a:pt x="780577" y="97300"/>
                  <a:pt x="780577" y="98887"/>
                </a:cubicBezTo>
                <a:cubicBezTo>
                  <a:pt x="778990" y="98887"/>
                  <a:pt x="780577" y="100475"/>
                  <a:pt x="777402" y="100475"/>
                </a:cubicBezTo>
                <a:cubicBezTo>
                  <a:pt x="777402" y="95712"/>
                  <a:pt x="777402" y="95712"/>
                  <a:pt x="777402" y="95712"/>
                </a:cubicBezTo>
                <a:close/>
                <a:moveTo>
                  <a:pt x="424398" y="93964"/>
                </a:moveTo>
                <a:lnTo>
                  <a:pt x="424751" y="94669"/>
                </a:lnTo>
                <a:lnTo>
                  <a:pt x="424186" y="95232"/>
                </a:lnTo>
                <a:close/>
                <a:moveTo>
                  <a:pt x="423337" y="91851"/>
                </a:moveTo>
                <a:cubicBezTo>
                  <a:pt x="424751" y="91851"/>
                  <a:pt x="424751" y="91851"/>
                  <a:pt x="424751" y="91851"/>
                </a:cubicBezTo>
                <a:lnTo>
                  <a:pt x="424398" y="93964"/>
                </a:lnTo>
                <a:close/>
                <a:moveTo>
                  <a:pt x="585315" y="83012"/>
                </a:moveTo>
                <a:lnTo>
                  <a:pt x="586903" y="84599"/>
                </a:lnTo>
                <a:cubicBezTo>
                  <a:pt x="586903" y="84599"/>
                  <a:pt x="586903" y="86187"/>
                  <a:pt x="586903" y="86187"/>
                </a:cubicBezTo>
                <a:cubicBezTo>
                  <a:pt x="585315" y="83012"/>
                  <a:pt x="585315" y="83012"/>
                  <a:pt x="585315" y="83012"/>
                </a:cubicBezTo>
                <a:close/>
                <a:moveTo>
                  <a:pt x="766063" y="82695"/>
                </a:moveTo>
                <a:lnTo>
                  <a:pt x="768784" y="85235"/>
                </a:lnTo>
                <a:cubicBezTo>
                  <a:pt x="771506" y="81425"/>
                  <a:pt x="770145" y="87775"/>
                  <a:pt x="774227" y="89045"/>
                </a:cubicBezTo>
                <a:cubicBezTo>
                  <a:pt x="772866" y="94125"/>
                  <a:pt x="772866" y="94125"/>
                  <a:pt x="772866" y="94125"/>
                </a:cubicBezTo>
                <a:cubicBezTo>
                  <a:pt x="770145" y="94125"/>
                  <a:pt x="768784" y="91585"/>
                  <a:pt x="767424" y="90315"/>
                </a:cubicBezTo>
                <a:cubicBezTo>
                  <a:pt x="767424" y="87775"/>
                  <a:pt x="764702" y="85235"/>
                  <a:pt x="766063" y="82695"/>
                </a:cubicBezTo>
                <a:close/>
                <a:moveTo>
                  <a:pt x="547215" y="81425"/>
                </a:moveTo>
                <a:lnTo>
                  <a:pt x="548802" y="81425"/>
                </a:lnTo>
                <a:cubicBezTo>
                  <a:pt x="548802" y="81425"/>
                  <a:pt x="547215" y="84600"/>
                  <a:pt x="545627" y="84600"/>
                </a:cubicBezTo>
                <a:cubicBezTo>
                  <a:pt x="547215" y="81425"/>
                  <a:pt x="547215" y="81425"/>
                  <a:pt x="547215" y="81425"/>
                </a:cubicBezTo>
                <a:close/>
                <a:moveTo>
                  <a:pt x="428549" y="81425"/>
                </a:moveTo>
                <a:cubicBezTo>
                  <a:pt x="429740" y="84600"/>
                  <a:pt x="429740" y="89362"/>
                  <a:pt x="427359" y="90950"/>
                </a:cubicBezTo>
                <a:cubicBezTo>
                  <a:pt x="426168" y="90950"/>
                  <a:pt x="426168" y="90950"/>
                  <a:pt x="426168" y="90950"/>
                </a:cubicBezTo>
                <a:cubicBezTo>
                  <a:pt x="424977" y="87775"/>
                  <a:pt x="426168" y="81425"/>
                  <a:pt x="428549" y="81425"/>
                </a:cubicBezTo>
                <a:close/>
                <a:moveTo>
                  <a:pt x="812327" y="79837"/>
                </a:moveTo>
                <a:lnTo>
                  <a:pt x="812327" y="83409"/>
                </a:lnTo>
                <a:cubicBezTo>
                  <a:pt x="813915" y="83409"/>
                  <a:pt x="813915" y="82218"/>
                  <a:pt x="813915" y="83409"/>
                </a:cubicBezTo>
                <a:cubicBezTo>
                  <a:pt x="815502" y="83409"/>
                  <a:pt x="815502" y="84600"/>
                  <a:pt x="815502" y="84600"/>
                </a:cubicBezTo>
                <a:lnTo>
                  <a:pt x="809641" y="83501"/>
                </a:lnTo>
                <a:lnTo>
                  <a:pt x="810740" y="84600"/>
                </a:lnTo>
                <a:cubicBezTo>
                  <a:pt x="809153" y="92538"/>
                  <a:pt x="809153" y="92538"/>
                  <a:pt x="809153" y="92538"/>
                </a:cubicBezTo>
                <a:cubicBezTo>
                  <a:pt x="805978" y="90950"/>
                  <a:pt x="810740" y="89363"/>
                  <a:pt x="807565" y="87775"/>
                </a:cubicBezTo>
                <a:cubicBezTo>
                  <a:pt x="805978" y="86188"/>
                  <a:pt x="804390" y="86188"/>
                  <a:pt x="804390" y="83013"/>
                </a:cubicBezTo>
                <a:cubicBezTo>
                  <a:pt x="805978" y="81425"/>
                  <a:pt x="805978" y="81425"/>
                  <a:pt x="807565" y="81425"/>
                </a:cubicBezTo>
                <a:lnTo>
                  <a:pt x="809339" y="83199"/>
                </a:lnTo>
                <a:close/>
                <a:moveTo>
                  <a:pt x="552014" y="78703"/>
                </a:moveTo>
                <a:lnTo>
                  <a:pt x="552297" y="78891"/>
                </a:lnTo>
                <a:lnTo>
                  <a:pt x="552014" y="79173"/>
                </a:lnTo>
                <a:close/>
                <a:moveTo>
                  <a:pt x="550600" y="77764"/>
                </a:moveTo>
                <a:cubicBezTo>
                  <a:pt x="552014" y="77764"/>
                  <a:pt x="552014" y="77764"/>
                  <a:pt x="552014" y="77764"/>
                </a:cubicBezTo>
                <a:lnTo>
                  <a:pt x="552014" y="78703"/>
                </a:lnTo>
                <a:close/>
                <a:moveTo>
                  <a:pt x="836234" y="73538"/>
                </a:moveTo>
                <a:cubicBezTo>
                  <a:pt x="837648" y="77764"/>
                  <a:pt x="839062" y="84808"/>
                  <a:pt x="843304" y="84808"/>
                </a:cubicBezTo>
                <a:cubicBezTo>
                  <a:pt x="850375" y="89034"/>
                  <a:pt x="853203" y="97486"/>
                  <a:pt x="853203" y="103121"/>
                </a:cubicBezTo>
                <a:cubicBezTo>
                  <a:pt x="851789" y="104530"/>
                  <a:pt x="850375" y="104530"/>
                  <a:pt x="848961" y="105939"/>
                </a:cubicBezTo>
                <a:cubicBezTo>
                  <a:pt x="848961" y="107348"/>
                  <a:pt x="848961" y="107348"/>
                  <a:pt x="848961" y="107348"/>
                </a:cubicBezTo>
                <a:cubicBezTo>
                  <a:pt x="854617" y="104530"/>
                  <a:pt x="856031" y="111574"/>
                  <a:pt x="858859" y="114391"/>
                </a:cubicBezTo>
                <a:cubicBezTo>
                  <a:pt x="858859" y="117209"/>
                  <a:pt x="851789" y="118618"/>
                  <a:pt x="856031" y="121435"/>
                </a:cubicBezTo>
                <a:cubicBezTo>
                  <a:pt x="853203" y="122844"/>
                  <a:pt x="856031" y="125661"/>
                  <a:pt x="853203" y="125661"/>
                </a:cubicBezTo>
                <a:cubicBezTo>
                  <a:pt x="848961" y="124253"/>
                  <a:pt x="848961" y="124253"/>
                  <a:pt x="848961" y="124253"/>
                </a:cubicBezTo>
                <a:cubicBezTo>
                  <a:pt x="847547" y="121435"/>
                  <a:pt x="844718" y="118618"/>
                  <a:pt x="847547" y="115800"/>
                </a:cubicBezTo>
                <a:cubicBezTo>
                  <a:pt x="844718" y="112983"/>
                  <a:pt x="850375" y="104530"/>
                  <a:pt x="843304" y="101713"/>
                </a:cubicBezTo>
                <a:cubicBezTo>
                  <a:pt x="839062" y="98895"/>
                  <a:pt x="840476" y="91851"/>
                  <a:pt x="836234" y="87625"/>
                </a:cubicBezTo>
                <a:cubicBezTo>
                  <a:pt x="839062" y="87625"/>
                  <a:pt x="839062" y="87625"/>
                  <a:pt x="839062" y="87625"/>
                </a:cubicBezTo>
                <a:cubicBezTo>
                  <a:pt x="841890" y="84808"/>
                  <a:pt x="833406" y="81990"/>
                  <a:pt x="833406" y="79173"/>
                </a:cubicBezTo>
                <a:cubicBezTo>
                  <a:pt x="836234" y="77764"/>
                  <a:pt x="831992" y="72129"/>
                  <a:pt x="836234" y="73538"/>
                </a:cubicBezTo>
                <a:close/>
                <a:moveTo>
                  <a:pt x="784635" y="71900"/>
                </a:moveTo>
                <a:cubicBezTo>
                  <a:pt x="788868" y="71900"/>
                  <a:pt x="787457" y="77673"/>
                  <a:pt x="791690" y="77673"/>
                </a:cubicBezTo>
                <a:cubicBezTo>
                  <a:pt x="790279" y="82002"/>
                  <a:pt x="787457" y="84889"/>
                  <a:pt x="784635" y="87775"/>
                </a:cubicBezTo>
                <a:cubicBezTo>
                  <a:pt x="784635" y="84889"/>
                  <a:pt x="786046" y="83445"/>
                  <a:pt x="784635" y="80559"/>
                </a:cubicBezTo>
                <a:cubicBezTo>
                  <a:pt x="784635" y="80559"/>
                  <a:pt x="780401" y="83445"/>
                  <a:pt x="783223" y="86332"/>
                </a:cubicBezTo>
                <a:cubicBezTo>
                  <a:pt x="780401" y="83445"/>
                  <a:pt x="778990" y="77673"/>
                  <a:pt x="780401" y="73343"/>
                </a:cubicBezTo>
                <a:cubicBezTo>
                  <a:pt x="783223" y="73343"/>
                  <a:pt x="783223" y="74786"/>
                  <a:pt x="783223" y="76229"/>
                </a:cubicBezTo>
                <a:cubicBezTo>
                  <a:pt x="781812" y="77673"/>
                  <a:pt x="781812" y="77673"/>
                  <a:pt x="781812" y="77673"/>
                </a:cubicBezTo>
                <a:cubicBezTo>
                  <a:pt x="783223" y="79116"/>
                  <a:pt x="784635" y="77673"/>
                  <a:pt x="786046" y="79116"/>
                </a:cubicBezTo>
                <a:cubicBezTo>
                  <a:pt x="784635" y="71900"/>
                  <a:pt x="784635" y="71900"/>
                  <a:pt x="784635" y="71900"/>
                </a:cubicBezTo>
                <a:close/>
                <a:moveTo>
                  <a:pt x="774227" y="71899"/>
                </a:moveTo>
                <a:cubicBezTo>
                  <a:pt x="775418" y="70312"/>
                  <a:pt x="777799" y="70312"/>
                  <a:pt x="778990" y="71899"/>
                </a:cubicBezTo>
                <a:cubicBezTo>
                  <a:pt x="777799" y="73487"/>
                  <a:pt x="777799" y="75074"/>
                  <a:pt x="776609" y="76662"/>
                </a:cubicBezTo>
                <a:cubicBezTo>
                  <a:pt x="775418" y="76662"/>
                  <a:pt x="774227" y="73487"/>
                  <a:pt x="774227" y="71899"/>
                </a:cubicBezTo>
                <a:close/>
                <a:moveTo>
                  <a:pt x="753590" y="69213"/>
                </a:moveTo>
                <a:cubicBezTo>
                  <a:pt x="755178" y="69213"/>
                  <a:pt x="755178" y="69213"/>
                  <a:pt x="755178" y="69213"/>
                </a:cubicBezTo>
                <a:cubicBezTo>
                  <a:pt x="755178" y="71900"/>
                  <a:pt x="755178" y="71900"/>
                  <a:pt x="755178" y="71900"/>
                </a:cubicBezTo>
                <a:cubicBezTo>
                  <a:pt x="753590" y="71900"/>
                  <a:pt x="753590" y="71900"/>
                  <a:pt x="753590" y="71900"/>
                </a:cubicBezTo>
                <a:cubicBezTo>
                  <a:pt x="753590" y="69213"/>
                  <a:pt x="753590" y="69213"/>
                  <a:pt x="753590" y="69213"/>
                </a:cubicBezTo>
                <a:close/>
                <a:moveTo>
                  <a:pt x="817090" y="68725"/>
                </a:moveTo>
                <a:cubicBezTo>
                  <a:pt x="818677" y="68725"/>
                  <a:pt x="820265" y="68725"/>
                  <a:pt x="820265" y="68725"/>
                </a:cubicBezTo>
                <a:cubicBezTo>
                  <a:pt x="820265" y="70312"/>
                  <a:pt x="820265" y="71900"/>
                  <a:pt x="818677" y="71900"/>
                </a:cubicBezTo>
                <a:cubicBezTo>
                  <a:pt x="818677" y="70312"/>
                  <a:pt x="815502" y="68725"/>
                  <a:pt x="817090" y="68725"/>
                </a:cubicBezTo>
                <a:close/>
                <a:moveTo>
                  <a:pt x="427359" y="68725"/>
                </a:moveTo>
                <a:cubicBezTo>
                  <a:pt x="428549" y="68725"/>
                  <a:pt x="429740" y="70842"/>
                  <a:pt x="428549" y="70842"/>
                </a:cubicBezTo>
                <a:cubicBezTo>
                  <a:pt x="428549" y="71900"/>
                  <a:pt x="427359" y="71900"/>
                  <a:pt x="426168" y="71900"/>
                </a:cubicBezTo>
                <a:cubicBezTo>
                  <a:pt x="424977" y="70842"/>
                  <a:pt x="426168" y="69783"/>
                  <a:pt x="427359" y="68725"/>
                </a:cubicBezTo>
                <a:close/>
                <a:moveTo>
                  <a:pt x="431328" y="67931"/>
                </a:moveTo>
                <a:cubicBezTo>
                  <a:pt x="431328" y="68725"/>
                  <a:pt x="431328" y="68725"/>
                  <a:pt x="431328" y="68725"/>
                </a:cubicBezTo>
                <a:cubicBezTo>
                  <a:pt x="429740" y="68725"/>
                  <a:pt x="429740" y="68725"/>
                  <a:pt x="429740" y="68725"/>
                </a:cubicBezTo>
                <a:cubicBezTo>
                  <a:pt x="429740" y="67931"/>
                  <a:pt x="431328" y="67137"/>
                  <a:pt x="431328" y="67931"/>
                </a:cubicBezTo>
                <a:close/>
                <a:moveTo>
                  <a:pt x="802167" y="67137"/>
                </a:moveTo>
                <a:cubicBezTo>
                  <a:pt x="805130" y="69824"/>
                  <a:pt x="806612" y="72510"/>
                  <a:pt x="811057" y="72510"/>
                </a:cubicBezTo>
                <a:cubicBezTo>
                  <a:pt x="815502" y="73853"/>
                  <a:pt x="809575" y="75197"/>
                  <a:pt x="809575" y="77883"/>
                </a:cubicBezTo>
                <a:cubicBezTo>
                  <a:pt x="806612" y="77883"/>
                  <a:pt x="809575" y="73853"/>
                  <a:pt x="806612" y="73853"/>
                </a:cubicBezTo>
                <a:cubicBezTo>
                  <a:pt x="803649" y="76540"/>
                  <a:pt x="803649" y="80570"/>
                  <a:pt x="800685" y="81913"/>
                </a:cubicBezTo>
                <a:cubicBezTo>
                  <a:pt x="802167" y="83257"/>
                  <a:pt x="802167" y="83257"/>
                  <a:pt x="802167" y="83257"/>
                </a:cubicBezTo>
                <a:cubicBezTo>
                  <a:pt x="802167" y="84600"/>
                  <a:pt x="800685" y="84600"/>
                  <a:pt x="799204" y="84600"/>
                </a:cubicBezTo>
                <a:cubicBezTo>
                  <a:pt x="800685" y="80570"/>
                  <a:pt x="797722" y="80570"/>
                  <a:pt x="797722" y="76540"/>
                </a:cubicBezTo>
                <a:cubicBezTo>
                  <a:pt x="796240" y="76540"/>
                  <a:pt x="793277" y="73853"/>
                  <a:pt x="796240" y="72510"/>
                </a:cubicBezTo>
                <a:cubicBezTo>
                  <a:pt x="797722" y="72510"/>
                  <a:pt x="799204" y="71167"/>
                  <a:pt x="799204" y="69824"/>
                </a:cubicBezTo>
                <a:cubicBezTo>
                  <a:pt x="797722" y="69824"/>
                  <a:pt x="799204" y="68480"/>
                  <a:pt x="799204" y="68480"/>
                </a:cubicBezTo>
                <a:cubicBezTo>
                  <a:pt x="802167" y="67137"/>
                  <a:pt x="802167" y="67137"/>
                  <a:pt x="802167" y="67137"/>
                </a:cubicBezTo>
                <a:close/>
                <a:moveTo>
                  <a:pt x="774228" y="62374"/>
                </a:moveTo>
                <a:cubicBezTo>
                  <a:pt x="775815" y="62374"/>
                  <a:pt x="775815" y="65549"/>
                  <a:pt x="774228" y="67136"/>
                </a:cubicBezTo>
                <a:cubicBezTo>
                  <a:pt x="774228" y="68724"/>
                  <a:pt x="771053" y="67136"/>
                  <a:pt x="771053" y="68724"/>
                </a:cubicBezTo>
                <a:cubicBezTo>
                  <a:pt x="772640" y="67136"/>
                  <a:pt x="769465" y="62374"/>
                  <a:pt x="774228" y="62374"/>
                </a:cubicBezTo>
                <a:close/>
                <a:moveTo>
                  <a:pt x="764702" y="62374"/>
                </a:moveTo>
                <a:lnTo>
                  <a:pt x="764702" y="67136"/>
                </a:lnTo>
                <a:cubicBezTo>
                  <a:pt x="762585" y="68724"/>
                  <a:pt x="761527" y="62374"/>
                  <a:pt x="764702" y="62374"/>
                </a:cubicBezTo>
                <a:close/>
                <a:moveTo>
                  <a:pt x="556740" y="62374"/>
                </a:moveTo>
                <a:lnTo>
                  <a:pt x="558328" y="63962"/>
                </a:lnTo>
                <a:cubicBezTo>
                  <a:pt x="556740" y="63962"/>
                  <a:pt x="556740" y="63962"/>
                  <a:pt x="556740" y="63962"/>
                </a:cubicBezTo>
                <a:cubicBezTo>
                  <a:pt x="556740" y="62374"/>
                  <a:pt x="556740" y="62374"/>
                  <a:pt x="556740" y="62374"/>
                </a:cubicBezTo>
                <a:close/>
                <a:moveTo>
                  <a:pt x="761528" y="59199"/>
                </a:moveTo>
                <a:cubicBezTo>
                  <a:pt x="761528" y="59199"/>
                  <a:pt x="763115" y="59199"/>
                  <a:pt x="763115" y="59199"/>
                </a:cubicBezTo>
                <a:cubicBezTo>
                  <a:pt x="764703" y="60786"/>
                  <a:pt x="763115" y="60786"/>
                  <a:pt x="763115" y="62374"/>
                </a:cubicBezTo>
                <a:cubicBezTo>
                  <a:pt x="761528" y="60786"/>
                  <a:pt x="759940" y="60786"/>
                  <a:pt x="761528" y="59199"/>
                </a:cubicBezTo>
                <a:close/>
                <a:moveTo>
                  <a:pt x="594840" y="59199"/>
                </a:moveTo>
                <a:cubicBezTo>
                  <a:pt x="596428" y="59199"/>
                  <a:pt x="596428" y="60786"/>
                  <a:pt x="596428" y="62374"/>
                </a:cubicBezTo>
                <a:cubicBezTo>
                  <a:pt x="596428" y="62374"/>
                  <a:pt x="596428" y="62374"/>
                  <a:pt x="594840" y="62374"/>
                </a:cubicBezTo>
                <a:cubicBezTo>
                  <a:pt x="594840" y="59199"/>
                  <a:pt x="594840" y="59199"/>
                  <a:pt x="594840" y="59199"/>
                </a:cubicBezTo>
                <a:close/>
                <a:moveTo>
                  <a:pt x="672627" y="58803"/>
                </a:moveTo>
                <a:cubicBezTo>
                  <a:pt x="672627" y="57612"/>
                  <a:pt x="672627" y="58803"/>
                  <a:pt x="674215" y="58803"/>
                </a:cubicBezTo>
                <a:cubicBezTo>
                  <a:pt x="672627" y="59993"/>
                  <a:pt x="672627" y="61184"/>
                  <a:pt x="672627" y="62375"/>
                </a:cubicBezTo>
                <a:cubicBezTo>
                  <a:pt x="672627" y="58803"/>
                  <a:pt x="672627" y="58803"/>
                  <a:pt x="672627" y="58803"/>
                </a:cubicBezTo>
                <a:close/>
                <a:moveTo>
                  <a:pt x="759940" y="56024"/>
                </a:moveTo>
                <a:lnTo>
                  <a:pt x="761528" y="56024"/>
                </a:lnTo>
                <a:lnTo>
                  <a:pt x="761528" y="57612"/>
                </a:lnTo>
                <a:close/>
                <a:moveTo>
                  <a:pt x="666277" y="56024"/>
                </a:moveTo>
                <a:lnTo>
                  <a:pt x="667865" y="56024"/>
                </a:lnTo>
                <a:lnTo>
                  <a:pt x="667865" y="57612"/>
                </a:lnTo>
                <a:lnTo>
                  <a:pt x="666277" y="57612"/>
                </a:lnTo>
                <a:close/>
                <a:moveTo>
                  <a:pt x="753590" y="55780"/>
                </a:moveTo>
                <a:cubicBezTo>
                  <a:pt x="753590" y="54437"/>
                  <a:pt x="756765" y="55780"/>
                  <a:pt x="758353" y="55780"/>
                </a:cubicBezTo>
                <a:cubicBezTo>
                  <a:pt x="758353" y="61153"/>
                  <a:pt x="758353" y="63840"/>
                  <a:pt x="755178" y="69213"/>
                </a:cubicBezTo>
                <a:cubicBezTo>
                  <a:pt x="753590" y="55780"/>
                  <a:pt x="753590" y="55780"/>
                  <a:pt x="753590" y="55780"/>
                </a:cubicBezTo>
                <a:close/>
                <a:moveTo>
                  <a:pt x="800534" y="54437"/>
                </a:moveTo>
                <a:cubicBezTo>
                  <a:pt x="804616" y="58334"/>
                  <a:pt x="810059" y="59633"/>
                  <a:pt x="814141" y="62230"/>
                </a:cubicBezTo>
                <a:cubicBezTo>
                  <a:pt x="812781" y="63529"/>
                  <a:pt x="815502" y="66127"/>
                  <a:pt x="815502" y="67426"/>
                </a:cubicBezTo>
                <a:cubicBezTo>
                  <a:pt x="811420" y="68725"/>
                  <a:pt x="811420" y="59633"/>
                  <a:pt x="805977" y="63529"/>
                </a:cubicBezTo>
                <a:cubicBezTo>
                  <a:pt x="801895" y="60931"/>
                  <a:pt x="801895" y="63529"/>
                  <a:pt x="797813" y="59633"/>
                </a:cubicBezTo>
                <a:cubicBezTo>
                  <a:pt x="796452" y="58334"/>
                  <a:pt x="797813" y="54437"/>
                  <a:pt x="800534" y="54437"/>
                </a:cubicBezTo>
                <a:close/>
                <a:moveTo>
                  <a:pt x="790896" y="53076"/>
                </a:moveTo>
                <a:cubicBezTo>
                  <a:pt x="790896" y="53076"/>
                  <a:pt x="790896" y="53076"/>
                  <a:pt x="792285" y="53076"/>
                </a:cubicBezTo>
                <a:lnTo>
                  <a:pt x="790971" y="53334"/>
                </a:lnTo>
                <a:close/>
                <a:moveTo>
                  <a:pt x="767877" y="52849"/>
                </a:moveTo>
                <a:lnTo>
                  <a:pt x="769465" y="52849"/>
                </a:lnTo>
                <a:lnTo>
                  <a:pt x="769465" y="54437"/>
                </a:lnTo>
                <a:lnTo>
                  <a:pt x="767877" y="54437"/>
                </a:lnTo>
                <a:close/>
                <a:moveTo>
                  <a:pt x="683740" y="52849"/>
                </a:moveTo>
                <a:cubicBezTo>
                  <a:pt x="683740" y="52849"/>
                  <a:pt x="685328" y="52849"/>
                  <a:pt x="685328" y="54437"/>
                </a:cubicBezTo>
                <a:cubicBezTo>
                  <a:pt x="685328" y="54437"/>
                  <a:pt x="683740" y="56024"/>
                  <a:pt x="682153" y="57612"/>
                </a:cubicBezTo>
                <a:cubicBezTo>
                  <a:pt x="680565" y="57612"/>
                  <a:pt x="680565" y="57612"/>
                  <a:pt x="680565" y="57612"/>
                </a:cubicBezTo>
                <a:cubicBezTo>
                  <a:pt x="680565" y="54437"/>
                  <a:pt x="682153" y="54437"/>
                  <a:pt x="683740" y="52849"/>
                </a:cubicBezTo>
                <a:close/>
                <a:moveTo>
                  <a:pt x="672628" y="49674"/>
                </a:moveTo>
                <a:cubicBezTo>
                  <a:pt x="672628" y="51262"/>
                  <a:pt x="672628" y="51262"/>
                  <a:pt x="672628" y="51262"/>
                </a:cubicBezTo>
                <a:cubicBezTo>
                  <a:pt x="671040" y="51262"/>
                  <a:pt x="671040" y="51262"/>
                  <a:pt x="671040" y="51262"/>
                </a:cubicBezTo>
                <a:cubicBezTo>
                  <a:pt x="672628" y="49674"/>
                  <a:pt x="672628" y="49674"/>
                  <a:pt x="672628" y="49674"/>
                </a:cubicBezTo>
                <a:close/>
                <a:moveTo>
                  <a:pt x="610318" y="49674"/>
                </a:moveTo>
                <a:cubicBezTo>
                  <a:pt x="610318" y="51262"/>
                  <a:pt x="613890" y="49674"/>
                  <a:pt x="613890" y="54437"/>
                </a:cubicBezTo>
                <a:cubicBezTo>
                  <a:pt x="611509" y="54437"/>
                  <a:pt x="610318" y="54437"/>
                  <a:pt x="609127" y="52849"/>
                </a:cubicBezTo>
                <a:cubicBezTo>
                  <a:pt x="610318" y="49674"/>
                  <a:pt x="610318" y="49674"/>
                  <a:pt x="610318" y="49674"/>
                </a:cubicBezTo>
                <a:close/>
                <a:moveTo>
                  <a:pt x="690090" y="48087"/>
                </a:moveTo>
                <a:lnTo>
                  <a:pt x="691677" y="48087"/>
                </a:lnTo>
                <a:cubicBezTo>
                  <a:pt x="693265" y="51262"/>
                  <a:pt x="690090" y="52849"/>
                  <a:pt x="690090" y="54437"/>
                </a:cubicBezTo>
                <a:cubicBezTo>
                  <a:pt x="688502" y="54437"/>
                  <a:pt x="688502" y="54437"/>
                  <a:pt x="688502" y="54437"/>
                </a:cubicBezTo>
                <a:cubicBezTo>
                  <a:pt x="688502" y="52849"/>
                  <a:pt x="690090" y="51262"/>
                  <a:pt x="690090" y="48087"/>
                </a:cubicBezTo>
                <a:close/>
                <a:moveTo>
                  <a:pt x="775616" y="47633"/>
                </a:moveTo>
                <a:cubicBezTo>
                  <a:pt x="778394" y="55798"/>
                  <a:pt x="785340" y="44912"/>
                  <a:pt x="785340" y="54437"/>
                </a:cubicBezTo>
                <a:lnTo>
                  <a:pt x="790971" y="53334"/>
                </a:lnTo>
                <a:lnTo>
                  <a:pt x="793674" y="62601"/>
                </a:lnTo>
                <a:cubicBezTo>
                  <a:pt x="795063" y="62601"/>
                  <a:pt x="795063" y="62601"/>
                  <a:pt x="796452" y="63962"/>
                </a:cubicBezTo>
                <a:cubicBezTo>
                  <a:pt x="796452" y="63962"/>
                  <a:pt x="795063" y="65323"/>
                  <a:pt x="795063" y="65323"/>
                </a:cubicBezTo>
                <a:cubicBezTo>
                  <a:pt x="792285" y="66683"/>
                  <a:pt x="793674" y="63962"/>
                  <a:pt x="790896" y="62601"/>
                </a:cubicBezTo>
                <a:cubicBezTo>
                  <a:pt x="789507" y="63962"/>
                  <a:pt x="782562" y="62601"/>
                  <a:pt x="785340" y="68044"/>
                </a:cubicBezTo>
                <a:cubicBezTo>
                  <a:pt x="785340" y="70766"/>
                  <a:pt x="785340" y="70766"/>
                  <a:pt x="785340" y="70766"/>
                </a:cubicBezTo>
                <a:cubicBezTo>
                  <a:pt x="781172" y="73487"/>
                  <a:pt x="781172" y="69405"/>
                  <a:pt x="779783" y="66683"/>
                </a:cubicBezTo>
                <a:cubicBezTo>
                  <a:pt x="782562" y="62601"/>
                  <a:pt x="777005" y="63962"/>
                  <a:pt x="779783" y="58519"/>
                </a:cubicBezTo>
                <a:cubicBezTo>
                  <a:pt x="777005" y="55798"/>
                  <a:pt x="774227" y="54437"/>
                  <a:pt x="774227" y="50355"/>
                </a:cubicBezTo>
                <a:cubicBezTo>
                  <a:pt x="775616" y="47633"/>
                  <a:pt x="775616" y="47633"/>
                  <a:pt x="775616" y="47633"/>
                </a:cubicBezTo>
                <a:close/>
                <a:moveTo>
                  <a:pt x="764703" y="46499"/>
                </a:moveTo>
                <a:cubicBezTo>
                  <a:pt x="761528" y="48086"/>
                  <a:pt x="763115" y="51261"/>
                  <a:pt x="761528" y="52849"/>
                </a:cubicBezTo>
                <a:cubicBezTo>
                  <a:pt x="759940" y="48086"/>
                  <a:pt x="759940" y="48086"/>
                  <a:pt x="759940" y="48086"/>
                </a:cubicBezTo>
                <a:cubicBezTo>
                  <a:pt x="761528" y="51261"/>
                  <a:pt x="761528" y="46499"/>
                  <a:pt x="764703" y="46499"/>
                </a:cubicBezTo>
                <a:close/>
                <a:moveTo>
                  <a:pt x="582140" y="46499"/>
                </a:moveTo>
                <a:cubicBezTo>
                  <a:pt x="583727" y="49674"/>
                  <a:pt x="580552" y="51261"/>
                  <a:pt x="580552" y="52849"/>
                </a:cubicBezTo>
                <a:cubicBezTo>
                  <a:pt x="577377" y="51261"/>
                  <a:pt x="577377" y="51261"/>
                  <a:pt x="577377" y="51261"/>
                </a:cubicBezTo>
                <a:cubicBezTo>
                  <a:pt x="580552" y="48086"/>
                  <a:pt x="577377" y="48086"/>
                  <a:pt x="582140" y="46499"/>
                </a:cubicBezTo>
                <a:close/>
                <a:moveTo>
                  <a:pt x="686915" y="45970"/>
                </a:moveTo>
                <a:lnTo>
                  <a:pt x="686915" y="47029"/>
                </a:lnTo>
                <a:cubicBezTo>
                  <a:pt x="685328" y="48087"/>
                  <a:pt x="685328" y="47029"/>
                  <a:pt x="685328" y="47029"/>
                </a:cubicBezTo>
                <a:cubicBezTo>
                  <a:pt x="683740" y="45970"/>
                  <a:pt x="685328" y="44912"/>
                  <a:pt x="686915" y="45970"/>
                </a:cubicBezTo>
                <a:close/>
                <a:moveTo>
                  <a:pt x="751367" y="44912"/>
                </a:moveTo>
                <a:cubicBezTo>
                  <a:pt x="753907" y="46182"/>
                  <a:pt x="755177" y="47452"/>
                  <a:pt x="753907" y="51262"/>
                </a:cubicBezTo>
                <a:cubicBezTo>
                  <a:pt x="753907" y="47452"/>
                  <a:pt x="748827" y="48722"/>
                  <a:pt x="751367" y="44912"/>
                </a:cubicBezTo>
                <a:close/>
                <a:moveTo>
                  <a:pt x="594840" y="43324"/>
                </a:moveTo>
                <a:lnTo>
                  <a:pt x="596428" y="43324"/>
                </a:lnTo>
                <a:cubicBezTo>
                  <a:pt x="596428" y="43324"/>
                  <a:pt x="596428" y="44912"/>
                  <a:pt x="596428" y="44912"/>
                </a:cubicBezTo>
                <a:cubicBezTo>
                  <a:pt x="594840" y="43324"/>
                  <a:pt x="594840" y="43324"/>
                  <a:pt x="594840" y="43324"/>
                </a:cubicBezTo>
                <a:close/>
                <a:moveTo>
                  <a:pt x="629765" y="40150"/>
                </a:moveTo>
                <a:lnTo>
                  <a:pt x="631353" y="40150"/>
                </a:lnTo>
                <a:cubicBezTo>
                  <a:pt x="631353" y="41737"/>
                  <a:pt x="631353" y="41737"/>
                  <a:pt x="631353" y="41737"/>
                </a:cubicBezTo>
                <a:cubicBezTo>
                  <a:pt x="629765" y="41737"/>
                  <a:pt x="629765" y="41737"/>
                  <a:pt x="629765" y="40150"/>
                </a:cubicBezTo>
                <a:close/>
                <a:moveTo>
                  <a:pt x="754119" y="36974"/>
                </a:moveTo>
                <a:cubicBezTo>
                  <a:pt x="755177" y="38562"/>
                  <a:pt x="754119" y="40149"/>
                  <a:pt x="755177" y="41737"/>
                </a:cubicBezTo>
                <a:cubicBezTo>
                  <a:pt x="754119" y="41737"/>
                  <a:pt x="754119" y="41737"/>
                  <a:pt x="754119" y="41737"/>
                </a:cubicBezTo>
                <a:cubicBezTo>
                  <a:pt x="754119" y="40149"/>
                  <a:pt x="752002" y="38562"/>
                  <a:pt x="754119" y="36974"/>
                </a:cubicBezTo>
                <a:close/>
                <a:moveTo>
                  <a:pt x="696837" y="36974"/>
                </a:moveTo>
                <a:cubicBezTo>
                  <a:pt x="698226" y="39752"/>
                  <a:pt x="698226" y="41141"/>
                  <a:pt x="699615" y="42530"/>
                </a:cubicBezTo>
                <a:cubicBezTo>
                  <a:pt x="694059" y="39752"/>
                  <a:pt x="698226" y="48087"/>
                  <a:pt x="695448" y="48087"/>
                </a:cubicBezTo>
                <a:cubicBezTo>
                  <a:pt x="694059" y="48087"/>
                  <a:pt x="695448" y="45309"/>
                  <a:pt x="692670" y="45309"/>
                </a:cubicBezTo>
                <a:cubicBezTo>
                  <a:pt x="691280" y="46698"/>
                  <a:pt x="691280" y="46698"/>
                  <a:pt x="691280" y="46698"/>
                </a:cubicBezTo>
                <a:cubicBezTo>
                  <a:pt x="691280" y="45309"/>
                  <a:pt x="691280" y="42530"/>
                  <a:pt x="689891" y="42530"/>
                </a:cubicBezTo>
                <a:cubicBezTo>
                  <a:pt x="688502" y="42530"/>
                  <a:pt x="688502" y="42530"/>
                  <a:pt x="688502" y="42530"/>
                </a:cubicBezTo>
                <a:cubicBezTo>
                  <a:pt x="689891" y="41141"/>
                  <a:pt x="689891" y="41141"/>
                  <a:pt x="691280" y="41141"/>
                </a:cubicBezTo>
                <a:cubicBezTo>
                  <a:pt x="694059" y="43920"/>
                  <a:pt x="694059" y="43920"/>
                  <a:pt x="694059" y="43920"/>
                </a:cubicBezTo>
                <a:cubicBezTo>
                  <a:pt x="695448" y="42530"/>
                  <a:pt x="694059" y="38363"/>
                  <a:pt x="696837" y="36974"/>
                </a:cubicBezTo>
                <a:close/>
                <a:moveTo>
                  <a:pt x="629765" y="35387"/>
                </a:moveTo>
                <a:cubicBezTo>
                  <a:pt x="631353" y="36975"/>
                  <a:pt x="629765" y="38562"/>
                  <a:pt x="628178" y="40150"/>
                </a:cubicBezTo>
                <a:lnTo>
                  <a:pt x="629765" y="40150"/>
                </a:lnTo>
                <a:cubicBezTo>
                  <a:pt x="626590" y="43325"/>
                  <a:pt x="626590" y="43325"/>
                  <a:pt x="626590" y="43325"/>
                </a:cubicBezTo>
                <a:cubicBezTo>
                  <a:pt x="626590" y="41737"/>
                  <a:pt x="628178" y="40150"/>
                  <a:pt x="626590" y="38562"/>
                </a:cubicBezTo>
                <a:cubicBezTo>
                  <a:pt x="626590" y="36975"/>
                  <a:pt x="628178" y="36975"/>
                  <a:pt x="629765" y="35387"/>
                </a:cubicBezTo>
                <a:close/>
                <a:moveTo>
                  <a:pt x="581505" y="35387"/>
                </a:moveTo>
                <a:cubicBezTo>
                  <a:pt x="581505" y="35387"/>
                  <a:pt x="582775" y="38562"/>
                  <a:pt x="584045" y="36974"/>
                </a:cubicBezTo>
                <a:cubicBezTo>
                  <a:pt x="585315" y="38562"/>
                  <a:pt x="585315" y="38562"/>
                  <a:pt x="585315" y="38562"/>
                </a:cubicBezTo>
                <a:cubicBezTo>
                  <a:pt x="584045" y="41737"/>
                  <a:pt x="581505" y="40149"/>
                  <a:pt x="580235" y="40149"/>
                </a:cubicBezTo>
                <a:cubicBezTo>
                  <a:pt x="578965" y="38562"/>
                  <a:pt x="578965" y="33799"/>
                  <a:pt x="581505" y="35387"/>
                </a:cubicBezTo>
                <a:close/>
                <a:moveTo>
                  <a:pt x="588490" y="35210"/>
                </a:moveTo>
                <a:cubicBezTo>
                  <a:pt x="591665" y="33799"/>
                  <a:pt x="596427" y="36621"/>
                  <a:pt x="596427" y="39443"/>
                </a:cubicBezTo>
                <a:cubicBezTo>
                  <a:pt x="591665" y="36621"/>
                  <a:pt x="591665" y="46499"/>
                  <a:pt x="586902" y="40854"/>
                </a:cubicBezTo>
                <a:cubicBezTo>
                  <a:pt x="586902" y="39443"/>
                  <a:pt x="588490" y="38032"/>
                  <a:pt x="588490" y="35210"/>
                </a:cubicBezTo>
                <a:close/>
                <a:moveTo>
                  <a:pt x="691677" y="32212"/>
                </a:moveTo>
                <a:cubicBezTo>
                  <a:pt x="693265" y="33270"/>
                  <a:pt x="693265" y="34329"/>
                  <a:pt x="693265" y="35387"/>
                </a:cubicBezTo>
                <a:cubicBezTo>
                  <a:pt x="691677" y="35387"/>
                  <a:pt x="691677" y="35387"/>
                  <a:pt x="691677" y="35387"/>
                </a:cubicBezTo>
                <a:cubicBezTo>
                  <a:pt x="691677" y="35387"/>
                  <a:pt x="691677" y="33270"/>
                  <a:pt x="691677" y="32212"/>
                </a:cubicBezTo>
                <a:close/>
                <a:moveTo>
                  <a:pt x="617065" y="29037"/>
                </a:moveTo>
                <a:cubicBezTo>
                  <a:pt x="618652" y="30095"/>
                  <a:pt x="620240" y="30095"/>
                  <a:pt x="621827" y="32212"/>
                </a:cubicBezTo>
                <a:cubicBezTo>
                  <a:pt x="620240" y="32212"/>
                  <a:pt x="620240" y="32212"/>
                  <a:pt x="618652" y="32212"/>
                </a:cubicBezTo>
                <a:cubicBezTo>
                  <a:pt x="618652" y="31154"/>
                  <a:pt x="615477" y="30095"/>
                  <a:pt x="617065" y="29037"/>
                </a:cubicBezTo>
                <a:close/>
                <a:moveTo>
                  <a:pt x="503937" y="27049"/>
                </a:moveTo>
                <a:cubicBezTo>
                  <a:pt x="503937" y="27049"/>
                  <a:pt x="505351" y="25640"/>
                  <a:pt x="506765" y="27049"/>
                </a:cubicBezTo>
                <a:cubicBezTo>
                  <a:pt x="503937" y="29866"/>
                  <a:pt x="503937" y="29866"/>
                  <a:pt x="503937" y="29866"/>
                </a:cubicBezTo>
                <a:close/>
                <a:moveTo>
                  <a:pt x="732953" y="25862"/>
                </a:moveTo>
                <a:cubicBezTo>
                  <a:pt x="734540" y="28508"/>
                  <a:pt x="731365" y="31154"/>
                  <a:pt x="731365" y="33800"/>
                </a:cubicBezTo>
                <a:cubicBezTo>
                  <a:pt x="729778" y="33800"/>
                  <a:pt x="729778" y="33800"/>
                  <a:pt x="729778" y="33800"/>
                </a:cubicBezTo>
                <a:cubicBezTo>
                  <a:pt x="728190" y="31154"/>
                  <a:pt x="732953" y="28508"/>
                  <a:pt x="732953" y="25862"/>
                </a:cubicBezTo>
                <a:close/>
                <a:moveTo>
                  <a:pt x="606945" y="25862"/>
                </a:moveTo>
                <a:cubicBezTo>
                  <a:pt x="608334" y="28614"/>
                  <a:pt x="609723" y="29990"/>
                  <a:pt x="609723" y="32741"/>
                </a:cubicBezTo>
                <a:cubicBezTo>
                  <a:pt x="602777" y="35493"/>
                  <a:pt x="613890" y="38245"/>
                  <a:pt x="608334" y="40996"/>
                </a:cubicBezTo>
                <a:cubicBezTo>
                  <a:pt x="608334" y="42372"/>
                  <a:pt x="608334" y="45124"/>
                  <a:pt x="606945" y="46500"/>
                </a:cubicBezTo>
                <a:cubicBezTo>
                  <a:pt x="602777" y="45124"/>
                  <a:pt x="608334" y="39621"/>
                  <a:pt x="604166" y="38245"/>
                </a:cubicBezTo>
                <a:cubicBezTo>
                  <a:pt x="606945" y="34117"/>
                  <a:pt x="606945" y="29990"/>
                  <a:pt x="606945" y="25862"/>
                </a:cubicBezTo>
                <a:close/>
                <a:moveTo>
                  <a:pt x="534515" y="24274"/>
                </a:moveTo>
                <a:cubicBezTo>
                  <a:pt x="539277" y="19512"/>
                  <a:pt x="536102" y="27449"/>
                  <a:pt x="539277" y="29037"/>
                </a:cubicBezTo>
                <a:cubicBezTo>
                  <a:pt x="539277" y="30624"/>
                  <a:pt x="536102" y="32212"/>
                  <a:pt x="534515" y="30624"/>
                </a:cubicBezTo>
                <a:cubicBezTo>
                  <a:pt x="534515" y="29037"/>
                  <a:pt x="532927" y="27449"/>
                  <a:pt x="534515" y="24274"/>
                </a:cubicBezTo>
                <a:close/>
                <a:moveTo>
                  <a:pt x="561502" y="24274"/>
                </a:moveTo>
                <a:cubicBezTo>
                  <a:pt x="563090" y="24274"/>
                  <a:pt x="563090" y="25862"/>
                  <a:pt x="563090" y="25862"/>
                </a:cubicBezTo>
                <a:cubicBezTo>
                  <a:pt x="561502" y="25862"/>
                  <a:pt x="561502" y="25862"/>
                  <a:pt x="561502" y="25862"/>
                </a:cubicBezTo>
                <a:cubicBezTo>
                  <a:pt x="561502" y="24274"/>
                  <a:pt x="561502" y="24274"/>
                  <a:pt x="561502" y="24274"/>
                </a:cubicBezTo>
                <a:close/>
                <a:moveTo>
                  <a:pt x="527636" y="24116"/>
                </a:moveTo>
                <a:cubicBezTo>
                  <a:pt x="529012" y="25545"/>
                  <a:pt x="534515" y="31260"/>
                  <a:pt x="529012" y="35546"/>
                </a:cubicBezTo>
                <a:cubicBezTo>
                  <a:pt x="529012" y="36975"/>
                  <a:pt x="529012" y="36975"/>
                  <a:pt x="529012" y="36975"/>
                </a:cubicBezTo>
                <a:cubicBezTo>
                  <a:pt x="527636" y="35546"/>
                  <a:pt x="529012" y="31260"/>
                  <a:pt x="524884" y="32689"/>
                </a:cubicBezTo>
                <a:cubicBezTo>
                  <a:pt x="524884" y="34117"/>
                  <a:pt x="519381" y="34117"/>
                  <a:pt x="520756" y="36975"/>
                </a:cubicBezTo>
                <a:cubicBezTo>
                  <a:pt x="513877" y="35546"/>
                  <a:pt x="523508" y="31260"/>
                  <a:pt x="520756" y="26973"/>
                </a:cubicBezTo>
                <a:cubicBezTo>
                  <a:pt x="520756" y="22687"/>
                  <a:pt x="524884" y="26973"/>
                  <a:pt x="527636" y="24116"/>
                </a:cubicBezTo>
                <a:close/>
                <a:moveTo>
                  <a:pt x="581842" y="23084"/>
                </a:moveTo>
                <a:cubicBezTo>
                  <a:pt x="583000" y="24275"/>
                  <a:pt x="583331" y="26656"/>
                  <a:pt x="581346" y="29037"/>
                </a:cubicBezTo>
                <a:cubicBezTo>
                  <a:pt x="581346" y="30625"/>
                  <a:pt x="578700" y="30625"/>
                  <a:pt x="577377" y="29037"/>
                </a:cubicBezTo>
                <a:cubicBezTo>
                  <a:pt x="577377" y="27450"/>
                  <a:pt x="577377" y="25862"/>
                  <a:pt x="577377" y="24275"/>
                </a:cubicBezTo>
                <a:cubicBezTo>
                  <a:pt x="578700" y="21893"/>
                  <a:pt x="580685" y="21893"/>
                  <a:pt x="581842" y="23084"/>
                </a:cubicBezTo>
                <a:close/>
                <a:moveTo>
                  <a:pt x="704377" y="22052"/>
                </a:moveTo>
                <a:cubicBezTo>
                  <a:pt x="705788" y="20782"/>
                  <a:pt x="708610" y="22052"/>
                  <a:pt x="710022" y="23322"/>
                </a:cubicBezTo>
                <a:cubicBezTo>
                  <a:pt x="708610" y="24592"/>
                  <a:pt x="708610" y="25862"/>
                  <a:pt x="707199" y="25862"/>
                </a:cubicBezTo>
                <a:cubicBezTo>
                  <a:pt x="705788" y="25862"/>
                  <a:pt x="705788" y="24592"/>
                  <a:pt x="704377" y="24592"/>
                </a:cubicBezTo>
                <a:cubicBezTo>
                  <a:pt x="704377" y="22052"/>
                  <a:pt x="704377" y="22052"/>
                  <a:pt x="704377" y="22052"/>
                </a:cubicBezTo>
                <a:close/>
                <a:moveTo>
                  <a:pt x="712844" y="20782"/>
                </a:moveTo>
                <a:cubicBezTo>
                  <a:pt x="711433" y="22052"/>
                  <a:pt x="717077" y="24592"/>
                  <a:pt x="712844" y="25862"/>
                </a:cubicBezTo>
                <a:cubicBezTo>
                  <a:pt x="711433" y="25862"/>
                  <a:pt x="711433" y="24592"/>
                  <a:pt x="710022" y="23322"/>
                </a:cubicBezTo>
                <a:cubicBezTo>
                  <a:pt x="711433" y="22052"/>
                  <a:pt x="710022" y="19512"/>
                  <a:pt x="712844" y="20782"/>
                </a:cubicBezTo>
                <a:close/>
                <a:moveTo>
                  <a:pt x="542452" y="19512"/>
                </a:moveTo>
                <a:lnTo>
                  <a:pt x="544040" y="19512"/>
                </a:lnTo>
                <a:cubicBezTo>
                  <a:pt x="545627" y="19512"/>
                  <a:pt x="544040" y="21100"/>
                  <a:pt x="544040" y="21100"/>
                </a:cubicBezTo>
                <a:cubicBezTo>
                  <a:pt x="542452" y="19512"/>
                  <a:pt x="542452" y="19512"/>
                  <a:pt x="542452" y="19512"/>
                </a:cubicBezTo>
                <a:close/>
                <a:moveTo>
                  <a:pt x="519434" y="19512"/>
                </a:moveTo>
                <a:cubicBezTo>
                  <a:pt x="521815" y="22052"/>
                  <a:pt x="518243" y="23322"/>
                  <a:pt x="519434" y="25862"/>
                </a:cubicBezTo>
                <a:cubicBezTo>
                  <a:pt x="517052" y="24592"/>
                  <a:pt x="517052" y="24592"/>
                  <a:pt x="517052" y="24592"/>
                </a:cubicBezTo>
                <a:cubicBezTo>
                  <a:pt x="518243" y="23322"/>
                  <a:pt x="517052" y="20782"/>
                  <a:pt x="519434" y="19512"/>
                </a:cubicBezTo>
                <a:close/>
                <a:moveTo>
                  <a:pt x="571980" y="11574"/>
                </a:moveTo>
                <a:cubicBezTo>
                  <a:pt x="575790" y="14749"/>
                  <a:pt x="569440" y="13161"/>
                  <a:pt x="569440" y="14749"/>
                </a:cubicBezTo>
                <a:cubicBezTo>
                  <a:pt x="571980" y="11574"/>
                  <a:pt x="571980" y="11574"/>
                  <a:pt x="571980" y="11574"/>
                </a:cubicBezTo>
                <a:close/>
                <a:moveTo>
                  <a:pt x="557874" y="6812"/>
                </a:moveTo>
                <a:cubicBezTo>
                  <a:pt x="560595" y="6812"/>
                  <a:pt x="561956" y="6812"/>
                  <a:pt x="563316" y="9352"/>
                </a:cubicBezTo>
                <a:cubicBezTo>
                  <a:pt x="561956" y="11892"/>
                  <a:pt x="564677" y="13162"/>
                  <a:pt x="561956" y="13162"/>
                </a:cubicBezTo>
                <a:cubicBezTo>
                  <a:pt x="561956" y="14432"/>
                  <a:pt x="564677" y="16972"/>
                  <a:pt x="564677" y="18242"/>
                </a:cubicBezTo>
                <a:cubicBezTo>
                  <a:pt x="563316" y="19512"/>
                  <a:pt x="563316" y="19512"/>
                  <a:pt x="563316" y="19512"/>
                </a:cubicBezTo>
                <a:cubicBezTo>
                  <a:pt x="559234" y="15702"/>
                  <a:pt x="559234" y="15702"/>
                  <a:pt x="559234" y="15702"/>
                </a:cubicBezTo>
                <a:cubicBezTo>
                  <a:pt x="556513" y="16972"/>
                  <a:pt x="556513" y="13162"/>
                  <a:pt x="555152" y="11892"/>
                </a:cubicBezTo>
                <a:cubicBezTo>
                  <a:pt x="557874" y="6812"/>
                  <a:pt x="557874" y="6812"/>
                  <a:pt x="557874" y="6812"/>
                </a:cubicBezTo>
                <a:close/>
                <a:moveTo>
                  <a:pt x="345565" y="283"/>
                </a:moveTo>
                <a:cubicBezTo>
                  <a:pt x="358292" y="283"/>
                  <a:pt x="368190" y="5918"/>
                  <a:pt x="379502" y="10144"/>
                </a:cubicBezTo>
                <a:cubicBezTo>
                  <a:pt x="387986" y="14370"/>
                  <a:pt x="396470" y="15779"/>
                  <a:pt x="404955" y="20005"/>
                </a:cubicBezTo>
                <a:cubicBezTo>
                  <a:pt x="414853" y="31275"/>
                  <a:pt x="433235" y="25640"/>
                  <a:pt x="444548" y="38319"/>
                </a:cubicBezTo>
                <a:cubicBezTo>
                  <a:pt x="451618" y="36910"/>
                  <a:pt x="450204" y="43954"/>
                  <a:pt x="454446" y="48180"/>
                </a:cubicBezTo>
                <a:cubicBezTo>
                  <a:pt x="451618" y="52406"/>
                  <a:pt x="444548" y="52406"/>
                  <a:pt x="445962" y="58041"/>
                </a:cubicBezTo>
                <a:cubicBezTo>
                  <a:pt x="445962" y="59450"/>
                  <a:pt x="444548" y="60859"/>
                  <a:pt x="443134" y="60859"/>
                </a:cubicBezTo>
                <a:cubicBezTo>
                  <a:pt x="438891" y="58041"/>
                  <a:pt x="438891" y="58041"/>
                  <a:pt x="438891" y="58041"/>
                </a:cubicBezTo>
                <a:cubicBezTo>
                  <a:pt x="437477" y="60859"/>
                  <a:pt x="437477" y="60859"/>
                  <a:pt x="437477" y="60859"/>
                </a:cubicBezTo>
                <a:cubicBezTo>
                  <a:pt x="436063" y="58041"/>
                  <a:pt x="436063" y="58041"/>
                  <a:pt x="436063" y="58041"/>
                </a:cubicBezTo>
                <a:cubicBezTo>
                  <a:pt x="434649" y="60859"/>
                  <a:pt x="430407" y="60859"/>
                  <a:pt x="428993" y="63676"/>
                </a:cubicBezTo>
                <a:cubicBezTo>
                  <a:pt x="428993" y="65085"/>
                  <a:pt x="428993" y="65085"/>
                  <a:pt x="428993" y="65085"/>
                </a:cubicBezTo>
                <a:cubicBezTo>
                  <a:pt x="423337" y="65085"/>
                  <a:pt x="423337" y="65085"/>
                  <a:pt x="423337" y="65085"/>
                </a:cubicBezTo>
                <a:cubicBezTo>
                  <a:pt x="426165" y="70720"/>
                  <a:pt x="413439" y="69311"/>
                  <a:pt x="420509" y="73538"/>
                </a:cubicBezTo>
                <a:cubicBezTo>
                  <a:pt x="420509" y="72129"/>
                  <a:pt x="420509" y="72129"/>
                  <a:pt x="420509" y="72129"/>
                </a:cubicBezTo>
                <a:cubicBezTo>
                  <a:pt x="423337" y="72129"/>
                  <a:pt x="423337" y="72129"/>
                  <a:pt x="423337" y="72129"/>
                </a:cubicBezTo>
                <a:cubicBezTo>
                  <a:pt x="420509" y="73538"/>
                  <a:pt x="420509" y="79173"/>
                  <a:pt x="416267" y="79173"/>
                </a:cubicBezTo>
                <a:cubicBezTo>
                  <a:pt x="416267" y="83399"/>
                  <a:pt x="421923" y="84808"/>
                  <a:pt x="420509" y="89034"/>
                </a:cubicBezTo>
                <a:cubicBezTo>
                  <a:pt x="423337" y="90443"/>
                  <a:pt x="419095" y="93260"/>
                  <a:pt x="420509" y="96078"/>
                </a:cubicBezTo>
                <a:cubicBezTo>
                  <a:pt x="419095" y="96078"/>
                  <a:pt x="419095" y="97486"/>
                  <a:pt x="417681" y="97486"/>
                </a:cubicBezTo>
                <a:cubicBezTo>
                  <a:pt x="419095" y="99599"/>
                  <a:pt x="420156" y="99247"/>
                  <a:pt x="421216" y="98191"/>
                </a:cubicBezTo>
                <a:lnTo>
                  <a:pt x="424186" y="95232"/>
                </a:lnTo>
                <a:lnTo>
                  <a:pt x="423337" y="100304"/>
                </a:lnTo>
                <a:cubicBezTo>
                  <a:pt x="426165" y="100304"/>
                  <a:pt x="428993" y="101713"/>
                  <a:pt x="428993" y="105939"/>
                </a:cubicBezTo>
                <a:cubicBezTo>
                  <a:pt x="430407" y="103121"/>
                  <a:pt x="431821" y="98895"/>
                  <a:pt x="427579" y="97486"/>
                </a:cubicBezTo>
                <a:cubicBezTo>
                  <a:pt x="426165" y="94669"/>
                  <a:pt x="430407" y="94669"/>
                  <a:pt x="430407" y="93260"/>
                </a:cubicBezTo>
                <a:cubicBezTo>
                  <a:pt x="434649" y="96078"/>
                  <a:pt x="434649" y="96078"/>
                  <a:pt x="434649" y="96078"/>
                </a:cubicBezTo>
                <a:cubicBezTo>
                  <a:pt x="436063" y="93260"/>
                  <a:pt x="438891" y="93260"/>
                  <a:pt x="437477" y="90443"/>
                </a:cubicBezTo>
                <a:cubicBezTo>
                  <a:pt x="436063" y="89034"/>
                  <a:pt x="436063" y="89034"/>
                  <a:pt x="436063" y="89034"/>
                </a:cubicBezTo>
                <a:cubicBezTo>
                  <a:pt x="437477" y="87625"/>
                  <a:pt x="438891" y="86216"/>
                  <a:pt x="437477" y="83399"/>
                </a:cubicBezTo>
                <a:cubicBezTo>
                  <a:pt x="443134" y="77764"/>
                  <a:pt x="448790" y="90443"/>
                  <a:pt x="450204" y="80581"/>
                </a:cubicBezTo>
                <a:cubicBezTo>
                  <a:pt x="445962" y="76355"/>
                  <a:pt x="451618" y="70720"/>
                  <a:pt x="448790" y="65085"/>
                </a:cubicBezTo>
                <a:cubicBezTo>
                  <a:pt x="453032" y="65085"/>
                  <a:pt x="454446" y="63676"/>
                  <a:pt x="454446" y="60859"/>
                </a:cubicBezTo>
                <a:cubicBezTo>
                  <a:pt x="455860" y="55224"/>
                  <a:pt x="458688" y="52406"/>
                  <a:pt x="461516" y="48180"/>
                </a:cubicBezTo>
                <a:cubicBezTo>
                  <a:pt x="465758" y="46771"/>
                  <a:pt x="470000" y="49589"/>
                  <a:pt x="474242" y="52406"/>
                </a:cubicBezTo>
                <a:cubicBezTo>
                  <a:pt x="474242" y="53815"/>
                  <a:pt x="472828" y="55224"/>
                  <a:pt x="474242" y="55224"/>
                </a:cubicBezTo>
                <a:cubicBezTo>
                  <a:pt x="475656" y="55224"/>
                  <a:pt x="477070" y="55224"/>
                  <a:pt x="478484" y="52406"/>
                </a:cubicBezTo>
                <a:cubicBezTo>
                  <a:pt x="478484" y="50998"/>
                  <a:pt x="478484" y="50998"/>
                  <a:pt x="478484" y="50998"/>
                </a:cubicBezTo>
                <a:cubicBezTo>
                  <a:pt x="481312" y="52406"/>
                  <a:pt x="481312" y="52406"/>
                  <a:pt x="481312" y="52406"/>
                </a:cubicBezTo>
                <a:cubicBezTo>
                  <a:pt x="482726" y="50998"/>
                  <a:pt x="482726" y="50998"/>
                  <a:pt x="482726" y="50998"/>
                </a:cubicBezTo>
                <a:cubicBezTo>
                  <a:pt x="484140" y="52406"/>
                  <a:pt x="482726" y="59450"/>
                  <a:pt x="482726" y="63676"/>
                </a:cubicBezTo>
                <a:cubicBezTo>
                  <a:pt x="484140" y="63676"/>
                  <a:pt x="486968" y="66494"/>
                  <a:pt x="488383" y="63676"/>
                </a:cubicBezTo>
                <a:cubicBezTo>
                  <a:pt x="488383" y="60859"/>
                  <a:pt x="485554" y="58041"/>
                  <a:pt x="486968" y="55224"/>
                </a:cubicBezTo>
                <a:cubicBezTo>
                  <a:pt x="488383" y="55224"/>
                  <a:pt x="488383" y="56633"/>
                  <a:pt x="489797" y="55224"/>
                </a:cubicBezTo>
                <a:cubicBezTo>
                  <a:pt x="485554" y="53815"/>
                  <a:pt x="486968" y="49589"/>
                  <a:pt x="485554" y="46771"/>
                </a:cubicBezTo>
                <a:cubicBezTo>
                  <a:pt x="486968" y="46771"/>
                  <a:pt x="486968" y="45363"/>
                  <a:pt x="486968" y="45363"/>
                </a:cubicBezTo>
                <a:cubicBezTo>
                  <a:pt x="486968" y="43954"/>
                  <a:pt x="484140" y="43954"/>
                  <a:pt x="484140" y="45363"/>
                </a:cubicBezTo>
                <a:cubicBezTo>
                  <a:pt x="484140" y="46771"/>
                  <a:pt x="484140" y="46771"/>
                  <a:pt x="484140" y="46771"/>
                </a:cubicBezTo>
                <a:cubicBezTo>
                  <a:pt x="482726" y="46771"/>
                  <a:pt x="482726" y="46771"/>
                  <a:pt x="482726" y="46771"/>
                </a:cubicBezTo>
                <a:cubicBezTo>
                  <a:pt x="482726" y="42545"/>
                  <a:pt x="482726" y="42545"/>
                  <a:pt x="482726" y="42545"/>
                </a:cubicBezTo>
                <a:cubicBezTo>
                  <a:pt x="484140" y="42545"/>
                  <a:pt x="486968" y="45363"/>
                  <a:pt x="486968" y="42545"/>
                </a:cubicBezTo>
                <a:cubicBezTo>
                  <a:pt x="494039" y="45363"/>
                  <a:pt x="485554" y="52406"/>
                  <a:pt x="494039" y="55224"/>
                </a:cubicBezTo>
                <a:cubicBezTo>
                  <a:pt x="496867" y="52406"/>
                  <a:pt x="496867" y="52406"/>
                  <a:pt x="496867" y="52406"/>
                </a:cubicBezTo>
                <a:cubicBezTo>
                  <a:pt x="494039" y="50998"/>
                  <a:pt x="494039" y="48180"/>
                  <a:pt x="492625" y="46771"/>
                </a:cubicBezTo>
                <a:cubicBezTo>
                  <a:pt x="492625" y="43954"/>
                  <a:pt x="492625" y="41136"/>
                  <a:pt x="494039" y="39728"/>
                </a:cubicBezTo>
                <a:cubicBezTo>
                  <a:pt x="492625" y="42545"/>
                  <a:pt x="495453" y="45363"/>
                  <a:pt x="494039" y="46771"/>
                </a:cubicBezTo>
                <a:cubicBezTo>
                  <a:pt x="499695" y="43954"/>
                  <a:pt x="492625" y="39728"/>
                  <a:pt x="498281" y="35501"/>
                </a:cubicBezTo>
                <a:cubicBezTo>
                  <a:pt x="498281" y="35501"/>
                  <a:pt x="496867" y="34093"/>
                  <a:pt x="498281" y="32684"/>
                </a:cubicBezTo>
                <a:cubicBezTo>
                  <a:pt x="499695" y="32684"/>
                  <a:pt x="502523" y="32684"/>
                  <a:pt x="503937" y="31275"/>
                </a:cubicBezTo>
                <a:lnTo>
                  <a:pt x="503937" y="29866"/>
                </a:lnTo>
                <a:cubicBezTo>
                  <a:pt x="509593" y="31275"/>
                  <a:pt x="509593" y="36910"/>
                  <a:pt x="515249" y="36910"/>
                </a:cubicBezTo>
                <a:cubicBezTo>
                  <a:pt x="518077" y="38319"/>
                  <a:pt x="522319" y="42545"/>
                  <a:pt x="523733" y="36910"/>
                </a:cubicBezTo>
                <a:cubicBezTo>
                  <a:pt x="525147" y="39728"/>
                  <a:pt x="525147" y="39728"/>
                  <a:pt x="525147" y="39728"/>
                </a:cubicBezTo>
                <a:cubicBezTo>
                  <a:pt x="526561" y="39728"/>
                  <a:pt x="526561" y="39728"/>
                  <a:pt x="526561" y="39728"/>
                </a:cubicBezTo>
                <a:cubicBezTo>
                  <a:pt x="527975" y="41136"/>
                  <a:pt x="527975" y="43954"/>
                  <a:pt x="532217" y="43954"/>
                </a:cubicBezTo>
                <a:cubicBezTo>
                  <a:pt x="533632" y="43954"/>
                  <a:pt x="535046" y="42545"/>
                  <a:pt x="537874" y="43954"/>
                </a:cubicBezTo>
                <a:cubicBezTo>
                  <a:pt x="537874" y="46771"/>
                  <a:pt x="533632" y="45363"/>
                  <a:pt x="533632" y="46771"/>
                </a:cubicBezTo>
                <a:cubicBezTo>
                  <a:pt x="532217" y="45363"/>
                  <a:pt x="530803" y="45363"/>
                  <a:pt x="529389" y="43954"/>
                </a:cubicBezTo>
                <a:cubicBezTo>
                  <a:pt x="526561" y="48180"/>
                  <a:pt x="527975" y="53815"/>
                  <a:pt x="522319" y="56633"/>
                </a:cubicBezTo>
                <a:cubicBezTo>
                  <a:pt x="522319" y="59450"/>
                  <a:pt x="519491" y="60859"/>
                  <a:pt x="516663" y="62268"/>
                </a:cubicBezTo>
                <a:cubicBezTo>
                  <a:pt x="516663" y="65085"/>
                  <a:pt x="519491" y="63676"/>
                  <a:pt x="520905" y="65085"/>
                </a:cubicBezTo>
                <a:cubicBezTo>
                  <a:pt x="520905" y="67903"/>
                  <a:pt x="515249" y="67903"/>
                  <a:pt x="518077" y="69311"/>
                </a:cubicBezTo>
                <a:cubicBezTo>
                  <a:pt x="519491" y="69311"/>
                  <a:pt x="519491" y="69311"/>
                  <a:pt x="519491" y="69311"/>
                </a:cubicBezTo>
                <a:cubicBezTo>
                  <a:pt x="522319" y="72129"/>
                  <a:pt x="516663" y="74946"/>
                  <a:pt x="518077" y="76355"/>
                </a:cubicBezTo>
                <a:cubicBezTo>
                  <a:pt x="520905" y="74946"/>
                  <a:pt x="523733" y="76355"/>
                  <a:pt x="523733" y="72129"/>
                </a:cubicBezTo>
                <a:cubicBezTo>
                  <a:pt x="525147" y="69311"/>
                  <a:pt x="522319" y="66494"/>
                  <a:pt x="525147" y="65085"/>
                </a:cubicBezTo>
                <a:cubicBezTo>
                  <a:pt x="529389" y="67903"/>
                  <a:pt x="529389" y="62268"/>
                  <a:pt x="530803" y="60859"/>
                </a:cubicBezTo>
                <a:cubicBezTo>
                  <a:pt x="529389" y="58041"/>
                  <a:pt x="529389" y="58041"/>
                  <a:pt x="529389" y="58041"/>
                </a:cubicBezTo>
                <a:cubicBezTo>
                  <a:pt x="530803" y="58041"/>
                  <a:pt x="530803" y="58041"/>
                  <a:pt x="532217" y="58041"/>
                </a:cubicBezTo>
                <a:cubicBezTo>
                  <a:pt x="532217" y="60859"/>
                  <a:pt x="529389" y="62268"/>
                  <a:pt x="532217" y="63676"/>
                </a:cubicBezTo>
                <a:cubicBezTo>
                  <a:pt x="535046" y="63676"/>
                  <a:pt x="533632" y="60859"/>
                  <a:pt x="535046" y="58041"/>
                </a:cubicBezTo>
                <a:cubicBezTo>
                  <a:pt x="530803" y="53815"/>
                  <a:pt x="530803" y="53815"/>
                  <a:pt x="530803" y="53815"/>
                </a:cubicBezTo>
                <a:cubicBezTo>
                  <a:pt x="529389" y="52406"/>
                  <a:pt x="532217" y="50998"/>
                  <a:pt x="533632" y="52406"/>
                </a:cubicBezTo>
                <a:cubicBezTo>
                  <a:pt x="535046" y="53815"/>
                  <a:pt x="533632" y="55224"/>
                  <a:pt x="535046" y="55224"/>
                </a:cubicBezTo>
                <a:cubicBezTo>
                  <a:pt x="536460" y="55224"/>
                  <a:pt x="537874" y="55224"/>
                  <a:pt x="537874" y="55224"/>
                </a:cubicBezTo>
                <a:cubicBezTo>
                  <a:pt x="539288" y="52406"/>
                  <a:pt x="536460" y="52406"/>
                  <a:pt x="535046" y="50998"/>
                </a:cubicBezTo>
                <a:cubicBezTo>
                  <a:pt x="537874" y="50998"/>
                  <a:pt x="539288" y="53815"/>
                  <a:pt x="542116" y="50998"/>
                </a:cubicBezTo>
                <a:cubicBezTo>
                  <a:pt x="539288" y="52406"/>
                  <a:pt x="544944" y="55224"/>
                  <a:pt x="543530" y="58041"/>
                </a:cubicBezTo>
                <a:cubicBezTo>
                  <a:pt x="546358" y="55224"/>
                  <a:pt x="547772" y="53815"/>
                  <a:pt x="548479" y="53111"/>
                </a:cubicBezTo>
                <a:lnTo>
                  <a:pt x="548715" y="52876"/>
                </a:lnTo>
                <a:lnTo>
                  <a:pt x="550165" y="54032"/>
                </a:lnTo>
                <a:lnTo>
                  <a:pt x="551307" y="55928"/>
                </a:lnTo>
                <a:cubicBezTo>
                  <a:pt x="550953" y="57689"/>
                  <a:pt x="550600" y="59450"/>
                  <a:pt x="553428" y="59450"/>
                </a:cubicBezTo>
                <a:cubicBezTo>
                  <a:pt x="553428" y="63676"/>
                  <a:pt x="549186" y="62268"/>
                  <a:pt x="547772" y="65085"/>
                </a:cubicBezTo>
                <a:cubicBezTo>
                  <a:pt x="550600" y="69311"/>
                  <a:pt x="549186" y="72129"/>
                  <a:pt x="546358" y="76355"/>
                </a:cubicBezTo>
                <a:cubicBezTo>
                  <a:pt x="544944" y="73538"/>
                  <a:pt x="544944" y="73538"/>
                  <a:pt x="544944" y="73538"/>
                </a:cubicBezTo>
                <a:cubicBezTo>
                  <a:pt x="542116" y="73538"/>
                  <a:pt x="543530" y="77764"/>
                  <a:pt x="540702" y="77764"/>
                </a:cubicBezTo>
                <a:cubicBezTo>
                  <a:pt x="540702" y="76355"/>
                  <a:pt x="543530" y="74946"/>
                  <a:pt x="540702" y="73538"/>
                </a:cubicBezTo>
                <a:cubicBezTo>
                  <a:pt x="539288" y="73538"/>
                  <a:pt x="537874" y="76355"/>
                  <a:pt x="537874" y="77764"/>
                </a:cubicBezTo>
                <a:cubicBezTo>
                  <a:pt x="537874" y="80581"/>
                  <a:pt x="542116" y="81990"/>
                  <a:pt x="540702" y="84808"/>
                </a:cubicBezTo>
                <a:cubicBezTo>
                  <a:pt x="544944" y="84808"/>
                  <a:pt x="540702" y="79173"/>
                  <a:pt x="544944" y="80581"/>
                </a:cubicBezTo>
                <a:cubicBezTo>
                  <a:pt x="543530" y="84808"/>
                  <a:pt x="547772" y="87625"/>
                  <a:pt x="546358" y="90443"/>
                </a:cubicBezTo>
                <a:cubicBezTo>
                  <a:pt x="549186" y="90443"/>
                  <a:pt x="549186" y="96078"/>
                  <a:pt x="553428" y="94669"/>
                </a:cubicBezTo>
                <a:cubicBezTo>
                  <a:pt x="553428" y="93260"/>
                  <a:pt x="554842" y="91851"/>
                  <a:pt x="553428" y="90443"/>
                </a:cubicBezTo>
                <a:cubicBezTo>
                  <a:pt x="549186" y="87625"/>
                  <a:pt x="549186" y="87625"/>
                  <a:pt x="549186" y="87625"/>
                </a:cubicBezTo>
                <a:cubicBezTo>
                  <a:pt x="549186" y="83399"/>
                  <a:pt x="556256" y="86216"/>
                  <a:pt x="554842" y="80581"/>
                </a:cubicBezTo>
                <a:lnTo>
                  <a:pt x="552297" y="78891"/>
                </a:lnTo>
                <a:lnTo>
                  <a:pt x="554842" y="76355"/>
                </a:lnTo>
                <a:cubicBezTo>
                  <a:pt x="556256" y="73538"/>
                  <a:pt x="552014" y="69311"/>
                  <a:pt x="552014" y="69311"/>
                </a:cubicBezTo>
                <a:cubicBezTo>
                  <a:pt x="559084" y="73538"/>
                  <a:pt x="556256" y="62268"/>
                  <a:pt x="561912" y="67903"/>
                </a:cubicBezTo>
                <a:cubicBezTo>
                  <a:pt x="563326" y="66494"/>
                  <a:pt x="564740" y="67903"/>
                  <a:pt x="564740" y="67903"/>
                </a:cubicBezTo>
                <a:cubicBezTo>
                  <a:pt x="566154" y="69311"/>
                  <a:pt x="566154" y="70720"/>
                  <a:pt x="566154" y="72129"/>
                </a:cubicBezTo>
                <a:cubicBezTo>
                  <a:pt x="563326" y="73538"/>
                  <a:pt x="563326" y="69311"/>
                  <a:pt x="560498" y="70720"/>
                </a:cubicBezTo>
                <a:cubicBezTo>
                  <a:pt x="561912" y="73538"/>
                  <a:pt x="560498" y="76355"/>
                  <a:pt x="561912" y="79173"/>
                </a:cubicBezTo>
                <a:cubicBezTo>
                  <a:pt x="563326" y="77764"/>
                  <a:pt x="564740" y="77764"/>
                  <a:pt x="566154" y="77764"/>
                </a:cubicBezTo>
                <a:cubicBezTo>
                  <a:pt x="564740" y="81990"/>
                  <a:pt x="563326" y="86216"/>
                  <a:pt x="563326" y="89034"/>
                </a:cubicBezTo>
                <a:cubicBezTo>
                  <a:pt x="564740" y="90443"/>
                  <a:pt x="566154" y="93260"/>
                  <a:pt x="564740" y="94669"/>
                </a:cubicBezTo>
                <a:cubicBezTo>
                  <a:pt x="561912" y="93260"/>
                  <a:pt x="559084" y="96078"/>
                  <a:pt x="560498" y="98895"/>
                </a:cubicBezTo>
                <a:cubicBezTo>
                  <a:pt x="559084" y="103121"/>
                  <a:pt x="563326" y="98895"/>
                  <a:pt x="564740" y="101713"/>
                </a:cubicBezTo>
                <a:cubicBezTo>
                  <a:pt x="564740" y="100304"/>
                  <a:pt x="564740" y="100304"/>
                  <a:pt x="564740" y="100304"/>
                </a:cubicBezTo>
                <a:cubicBezTo>
                  <a:pt x="564740" y="98895"/>
                  <a:pt x="564740" y="98895"/>
                  <a:pt x="564740" y="97486"/>
                </a:cubicBezTo>
                <a:cubicBezTo>
                  <a:pt x="564740" y="96078"/>
                  <a:pt x="564740" y="97486"/>
                  <a:pt x="566154" y="97486"/>
                </a:cubicBezTo>
                <a:cubicBezTo>
                  <a:pt x="564740" y="98895"/>
                  <a:pt x="567568" y="100304"/>
                  <a:pt x="568982" y="101713"/>
                </a:cubicBezTo>
                <a:cubicBezTo>
                  <a:pt x="574638" y="98895"/>
                  <a:pt x="564740" y="93260"/>
                  <a:pt x="571810" y="89034"/>
                </a:cubicBezTo>
                <a:cubicBezTo>
                  <a:pt x="573224" y="91851"/>
                  <a:pt x="573224" y="91851"/>
                  <a:pt x="573224" y="91851"/>
                </a:cubicBezTo>
                <a:cubicBezTo>
                  <a:pt x="574638" y="90443"/>
                  <a:pt x="574638" y="90443"/>
                  <a:pt x="574638" y="90443"/>
                </a:cubicBezTo>
                <a:cubicBezTo>
                  <a:pt x="573224" y="87625"/>
                  <a:pt x="570396" y="87625"/>
                  <a:pt x="571810" y="84808"/>
                </a:cubicBezTo>
                <a:cubicBezTo>
                  <a:pt x="574638" y="87625"/>
                  <a:pt x="577467" y="90443"/>
                  <a:pt x="580295" y="94669"/>
                </a:cubicBezTo>
                <a:cubicBezTo>
                  <a:pt x="581709" y="94669"/>
                  <a:pt x="583123" y="93260"/>
                  <a:pt x="583123" y="90443"/>
                </a:cubicBezTo>
                <a:cubicBezTo>
                  <a:pt x="584537" y="87625"/>
                  <a:pt x="576052" y="86216"/>
                  <a:pt x="581709" y="83399"/>
                </a:cubicBezTo>
                <a:cubicBezTo>
                  <a:pt x="587365" y="84808"/>
                  <a:pt x="581709" y="90443"/>
                  <a:pt x="585951" y="93260"/>
                </a:cubicBezTo>
                <a:cubicBezTo>
                  <a:pt x="585951" y="94669"/>
                  <a:pt x="588779" y="98895"/>
                  <a:pt x="585951" y="100304"/>
                </a:cubicBezTo>
                <a:cubicBezTo>
                  <a:pt x="583123" y="98895"/>
                  <a:pt x="583123" y="98895"/>
                  <a:pt x="583123" y="98895"/>
                </a:cubicBezTo>
                <a:cubicBezTo>
                  <a:pt x="580295" y="101713"/>
                  <a:pt x="581709" y="104530"/>
                  <a:pt x="581709" y="105939"/>
                </a:cubicBezTo>
                <a:cubicBezTo>
                  <a:pt x="584537" y="105939"/>
                  <a:pt x="583123" y="110165"/>
                  <a:pt x="585951" y="108756"/>
                </a:cubicBezTo>
                <a:cubicBezTo>
                  <a:pt x="587365" y="105939"/>
                  <a:pt x="587365" y="105939"/>
                  <a:pt x="587365" y="105939"/>
                </a:cubicBezTo>
                <a:cubicBezTo>
                  <a:pt x="588779" y="108756"/>
                  <a:pt x="593021" y="104530"/>
                  <a:pt x="594435" y="104530"/>
                </a:cubicBezTo>
                <a:cubicBezTo>
                  <a:pt x="595849" y="105939"/>
                  <a:pt x="595849" y="110165"/>
                  <a:pt x="597263" y="108756"/>
                </a:cubicBezTo>
                <a:cubicBezTo>
                  <a:pt x="598677" y="110165"/>
                  <a:pt x="598677" y="110165"/>
                  <a:pt x="598677" y="110165"/>
                </a:cubicBezTo>
                <a:cubicBezTo>
                  <a:pt x="593021" y="111574"/>
                  <a:pt x="598677" y="114391"/>
                  <a:pt x="597263" y="117209"/>
                </a:cubicBezTo>
                <a:cubicBezTo>
                  <a:pt x="601505" y="118618"/>
                  <a:pt x="598677" y="124253"/>
                  <a:pt x="602919" y="125661"/>
                </a:cubicBezTo>
                <a:cubicBezTo>
                  <a:pt x="607161" y="121435"/>
                  <a:pt x="604333" y="118618"/>
                  <a:pt x="604333" y="114391"/>
                </a:cubicBezTo>
                <a:cubicBezTo>
                  <a:pt x="602919" y="112983"/>
                  <a:pt x="601505" y="112983"/>
                  <a:pt x="601505" y="110165"/>
                </a:cubicBezTo>
                <a:cubicBezTo>
                  <a:pt x="601505" y="110165"/>
                  <a:pt x="602919" y="110165"/>
                  <a:pt x="602919" y="108756"/>
                </a:cubicBezTo>
                <a:cubicBezTo>
                  <a:pt x="602919" y="105939"/>
                  <a:pt x="594435" y="108756"/>
                  <a:pt x="598677" y="105939"/>
                </a:cubicBezTo>
                <a:cubicBezTo>
                  <a:pt x="600091" y="104530"/>
                  <a:pt x="600091" y="104530"/>
                  <a:pt x="600091" y="104530"/>
                </a:cubicBezTo>
                <a:cubicBezTo>
                  <a:pt x="594435" y="103121"/>
                  <a:pt x="601505" y="97486"/>
                  <a:pt x="597263" y="96078"/>
                </a:cubicBezTo>
                <a:cubicBezTo>
                  <a:pt x="597263" y="91851"/>
                  <a:pt x="598677" y="90443"/>
                  <a:pt x="600091" y="89034"/>
                </a:cubicBezTo>
                <a:cubicBezTo>
                  <a:pt x="595849" y="83399"/>
                  <a:pt x="595849" y="83399"/>
                  <a:pt x="595849" y="83399"/>
                </a:cubicBezTo>
                <a:cubicBezTo>
                  <a:pt x="595849" y="83399"/>
                  <a:pt x="594435" y="84808"/>
                  <a:pt x="594435" y="84808"/>
                </a:cubicBezTo>
                <a:cubicBezTo>
                  <a:pt x="597263" y="87625"/>
                  <a:pt x="597263" y="87625"/>
                  <a:pt x="597263" y="87625"/>
                </a:cubicBezTo>
                <a:cubicBezTo>
                  <a:pt x="591607" y="89034"/>
                  <a:pt x="597263" y="94669"/>
                  <a:pt x="594435" y="97486"/>
                </a:cubicBezTo>
                <a:cubicBezTo>
                  <a:pt x="591607" y="97486"/>
                  <a:pt x="591607" y="93260"/>
                  <a:pt x="588779" y="90443"/>
                </a:cubicBezTo>
                <a:cubicBezTo>
                  <a:pt x="590193" y="86216"/>
                  <a:pt x="591607" y="83399"/>
                  <a:pt x="587365" y="80581"/>
                </a:cubicBezTo>
                <a:cubicBezTo>
                  <a:pt x="587365" y="79173"/>
                  <a:pt x="588779" y="77764"/>
                  <a:pt x="587365" y="76355"/>
                </a:cubicBezTo>
                <a:cubicBezTo>
                  <a:pt x="583123" y="76355"/>
                  <a:pt x="581709" y="80581"/>
                  <a:pt x="578881" y="77764"/>
                </a:cubicBezTo>
                <a:cubicBezTo>
                  <a:pt x="577467" y="76355"/>
                  <a:pt x="577467" y="76355"/>
                  <a:pt x="577467" y="76355"/>
                </a:cubicBezTo>
                <a:cubicBezTo>
                  <a:pt x="576052" y="76355"/>
                  <a:pt x="571810" y="77764"/>
                  <a:pt x="570396" y="73538"/>
                </a:cubicBezTo>
                <a:cubicBezTo>
                  <a:pt x="570396" y="72129"/>
                  <a:pt x="567568" y="69311"/>
                  <a:pt x="566154" y="67903"/>
                </a:cubicBezTo>
                <a:cubicBezTo>
                  <a:pt x="570396" y="66494"/>
                  <a:pt x="567568" y="62268"/>
                  <a:pt x="567568" y="60859"/>
                </a:cubicBezTo>
                <a:cubicBezTo>
                  <a:pt x="564740" y="53815"/>
                  <a:pt x="561912" y="63676"/>
                  <a:pt x="559084" y="62268"/>
                </a:cubicBezTo>
                <a:cubicBezTo>
                  <a:pt x="559084" y="58041"/>
                  <a:pt x="557670" y="56633"/>
                  <a:pt x="556256" y="55224"/>
                </a:cubicBezTo>
                <a:cubicBezTo>
                  <a:pt x="554842" y="53815"/>
                  <a:pt x="554842" y="55224"/>
                  <a:pt x="553428" y="56633"/>
                </a:cubicBezTo>
                <a:lnTo>
                  <a:pt x="550165" y="54032"/>
                </a:lnTo>
                <a:lnTo>
                  <a:pt x="549186" y="52406"/>
                </a:lnTo>
                <a:lnTo>
                  <a:pt x="548715" y="52876"/>
                </a:lnTo>
                <a:lnTo>
                  <a:pt x="546358" y="50998"/>
                </a:lnTo>
                <a:cubicBezTo>
                  <a:pt x="546358" y="50998"/>
                  <a:pt x="544944" y="50998"/>
                  <a:pt x="544944" y="50998"/>
                </a:cubicBezTo>
                <a:cubicBezTo>
                  <a:pt x="544944" y="49589"/>
                  <a:pt x="546358" y="43954"/>
                  <a:pt x="542116" y="45363"/>
                </a:cubicBezTo>
                <a:cubicBezTo>
                  <a:pt x="542116" y="43954"/>
                  <a:pt x="543530" y="42545"/>
                  <a:pt x="543530" y="42545"/>
                </a:cubicBezTo>
                <a:cubicBezTo>
                  <a:pt x="546358" y="43954"/>
                  <a:pt x="546358" y="43954"/>
                  <a:pt x="546358" y="43954"/>
                </a:cubicBezTo>
                <a:cubicBezTo>
                  <a:pt x="546358" y="41136"/>
                  <a:pt x="549186" y="38319"/>
                  <a:pt x="546358" y="35501"/>
                </a:cubicBezTo>
                <a:cubicBezTo>
                  <a:pt x="546358" y="34093"/>
                  <a:pt x="546358" y="34093"/>
                  <a:pt x="546358" y="34093"/>
                </a:cubicBezTo>
                <a:cubicBezTo>
                  <a:pt x="543530" y="34093"/>
                  <a:pt x="544944" y="38319"/>
                  <a:pt x="542116" y="36910"/>
                </a:cubicBezTo>
                <a:cubicBezTo>
                  <a:pt x="543530" y="34093"/>
                  <a:pt x="547772" y="31275"/>
                  <a:pt x="549186" y="27049"/>
                </a:cubicBezTo>
                <a:cubicBezTo>
                  <a:pt x="550600" y="24231"/>
                  <a:pt x="544944" y="22823"/>
                  <a:pt x="547772" y="20005"/>
                </a:cubicBezTo>
                <a:cubicBezTo>
                  <a:pt x="546358" y="17188"/>
                  <a:pt x="546358" y="17188"/>
                  <a:pt x="546358" y="17188"/>
                </a:cubicBezTo>
                <a:cubicBezTo>
                  <a:pt x="550600" y="18596"/>
                  <a:pt x="549186" y="12961"/>
                  <a:pt x="552014" y="12961"/>
                </a:cubicBezTo>
                <a:cubicBezTo>
                  <a:pt x="554842" y="15779"/>
                  <a:pt x="550600" y="22823"/>
                  <a:pt x="557670" y="21414"/>
                </a:cubicBezTo>
                <a:cubicBezTo>
                  <a:pt x="557670" y="22823"/>
                  <a:pt x="559084" y="20005"/>
                  <a:pt x="560498" y="21414"/>
                </a:cubicBezTo>
                <a:cubicBezTo>
                  <a:pt x="554842" y="24231"/>
                  <a:pt x="566154" y="27049"/>
                  <a:pt x="560498" y="29866"/>
                </a:cubicBezTo>
                <a:cubicBezTo>
                  <a:pt x="557670" y="35501"/>
                  <a:pt x="557670" y="35501"/>
                  <a:pt x="557670" y="35501"/>
                </a:cubicBezTo>
                <a:cubicBezTo>
                  <a:pt x="554842" y="32684"/>
                  <a:pt x="557670" y="27049"/>
                  <a:pt x="553428" y="28458"/>
                </a:cubicBezTo>
                <a:cubicBezTo>
                  <a:pt x="552014" y="31275"/>
                  <a:pt x="553428" y="35501"/>
                  <a:pt x="554842" y="36910"/>
                </a:cubicBezTo>
                <a:cubicBezTo>
                  <a:pt x="560498" y="41136"/>
                  <a:pt x="549186" y="48180"/>
                  <a:pt x="557670" y="50998"/>
                </a:cubicBezTo>
                <a:cubicBezTo>
                  <a:pt x="557670" y="46771"/>
                  <a:pt x="564740" y="42545"/>
                  <a:pt x="559084" y="39728"/>
                </a:cubicBezTo>
                <a:cubicBezTo>
                  <a:pt x="560498" y="32684"/>
                  <a:pt x="568982" y="41136"/>
                  <a:pt x="571810" y="35501"/>
                </a:cubicBezTo>
                <a:cubicBezTo>
                  <a:pt x="571810" y="35501"/>
                  <a:pt x="573224" y="34093"/>
                  <a:pt x="573224" y="35501"/>
                </a:cubicBezTo>
                <a:cubicBezTo>
                  <a:pt x="564740" y="38319"/>
                  <a:pt x="574638" y="45363"/>
                  <a:pt x="568982" y="50998"/>
                </a:cubicBezTo>
                <a:cubicBezTo>
                  <a:pt x="568982" y="48180"/>
                  <a:pt x="566154" y="46771"/>
                  <a:pt x="564740" y="45363"/>
                </a:cubicBezTo>
                <a:cubicBezTo>
                  <a:pt x="563326" y="45363"/>
                  <a:pt x="563326" y="46771"/>
                  <a:pt x="561912" y="46771"/>
                </a:cubicBezTo>
                <a:cubicBezTo>
                  <a:pt x="564740" y="48180"/>
                  <a:pt x="564740" y="53815"/>
                  <a:pt x="568982" y="52406"/>
                </a:cubicBezTo>
                <a:cubicBezTo>
                  <a:pt x="568982" y="56633"/>
                  <a:pt x="578881" y="53815"/>
                  <a:pt x="576052" y="60859"/>
                </a:cubicBezTo>
                <a:cubicBezTo>
                  <a:pt x="576052" y="63676"/>
                  <a:pt x="578881" y="63676"/>
                  <a:pt x="580295" y="65085"/>
                </a:cubicBezTo>
                <a:cubicBezTo>
                  <a:pt x="581709" y="63676"/>
                  <a:pt x="580295" y="58041"/>
                  <a:pt x="584537" y="58041"/>
                </a:cubicBezTo>
                <a:cubicBezTo>
                  <a:pt x="587365" y="65085"/>
                  <a:pt x="593021" y="60859"/>
                  <a:pt x="595849" y="65085"/>
                </a:cubicBezTo>
                <a:cubicBezTo>
                  <a:pt x="601505" y="66494"/>
                  <a:pt x="604333" y="76355"/>
                  <a:pt x="612817" y="74946"/>
                </a:cubicBezTo>
                <a:cubicBezTo>
                  <a:pt x="614231" y="73538"/>
                  <a:pt x="617059" y="76355"/>
                  <a:pt x="618473" y="76355"/>
                </a:cubicBezTo>
                <a:cubicBezTo>
                  <a:pt x="618473" y="81990"/>
                  <a:pt x="625544" y="77764"/>
                  <a:pt x="628372" y="77764"/>
                </a:cubicBezTo>
                <a:cubicBezTo>
                  <a:pt x="629786" y="77764"/>
                  <a:pt x="629786" y="77764"/>
                  <a:pt x="631200" y="77764"/>
                </a:cubicBezTo>
                <a:cubicBezTo>
                  <a:pt x="631200" y="80581"/>
                  <a:pt x="631200" y="80581"/>
                  <a:pt x="631200" y="80581"/>
                </a:cubicBezTo>
                <a:cubicBezTo>
                  <a:pt x="635442" y="79173"/>
                  <a:pt x="635442" y="79173"/>
                  <a:pt x="635442" y="79173"/>
                </a:cubicBezTo>
                <a:cubicBezTo>
                  <a:pt x="634028" y="81990"/>
                  <a:pt x="634028" y="89034"/>
                  <a:pt x="639684" y="89034"/>
                </a:cubicBezTo>
                <a:cubicBezTo>
                  <a:pt x="641098" y="90443"/>
                  <a:pt x="642512" y="89034"/>
                  <a:pt x="643926" y="87625"/>
                </a:cubicBezTo>
                <a:cubicBezTo>
                  <a:pt x="643926" y="84808"/>
                  <a:pt x="641098" y="83399"/>
                  <a:pt x="643926" y="80581"/>
                </a:cubicBezTo>
                <a:cubicBezTo>
                  <a:pt x="638270" y="77764"/>
                  <a:pt x="642512" y="70720"/>
                  <a:pt x="641098" y="67903"/>
                </a:cubicBezTo>
                <a:cubicBezTo>
                  <a:pt x="636856" y="67903"/>
                  <a:pt x="639684" y="73538"/>
                  <a:pt x="635442" y="73538"/>
                </a:cubicBezTo>
                <a:cubicBezTo>
                  <a:pt x="635442" y="69311"/>
                  <a:pt x="634028" y="66494"/>
                  <a:pt x="638270" y="63676"/>
                </a:cubicBezTo>
                <a:cubicBezTo>
                  <a:pt x="646754" y="63676"/>
                  <a:pt x="641098" y="73538"/>
                  <a:pt x="643926" y="77764"/>
                </a:cubicBezTo>
                <a:cubicBezTo>
                  <a:pt x="645340" y="77764"/>
                  <a:pt x="645340" y="77764"/>
                  <a:pt x="645340" y="77764"/>
                </a:cubicBezTo>
                <a:cubicBezTo>
                  <a:pt x="646754" y="72129"/>
                  <a:pt x="646754" y="72129"/>
                  <a:pt x="646754" y="72129"/>
                </a:cubicBezTo>
                <a:cubicBezTo>
                  <a:pt x="650996" y="70720"/>
                  <a:pt x="648168" y="77764"/>
                  <a:pt x="653824" y="76355"/>
                </a:cubicBezTo>
                <a:cubicBezTo>
                  <a:pt x="652410" y="76355"/>
                  <a:pt x="650996" y="73538"/>
                  <a:pt x="650996" y="72129"/>
                </a:cubicBezTo>
                <a:cubicBezTo>
                  <a:pt x="653824" y="72129"/>
                  <a:pt x="656652" y="72129"/>
                  <a:pt x="658066" y="74946"/>
                </a:cubicBezTo>
                <a:cubicBezTo>
                  <a:pt x="658066" y="72129"/>
                  <a:pt x="658066" y="69311"/>
                  <a:pt x="658066" y="65085"/>
                </a:cubicBezTo>
                <a:cubicBezTo>
                  <a:pt x="655238" y="60859"/>
                  <a:pt x="652410" y="53815"/>
                  <a:pt x="646754" y="55224"/>
                </a:cubicBezTo>
                <a:cubicBezTo>
                  <a:pt x="646754" y="53815"/>
                  <a:pt x="646754" y="53815"/>
                  <a:pt x="646754" y="53815"/>
                </a:cubicBezTo>
                <a:cubicBezTo>
                  <a:pt x="648168" y="53815"/>
                  <a:pt x="649582" y="53815"/>
                  <a:pt x="649582" y="55224"/>
                </a:cubicBezTo>
                <a:cubicBezTo>
                  <a:pt x="655238" y="49589"/>
                  <a:pt x="655238" y="49589"/>
                  <a:pt x="655238" y="49589"/>
                </a:cubicBezTo>
                <a:cubicBezTo>
                  <a:pt x="653824" y="46771"/>
                  <a:pt x="653824" y="46771"/>
                  <a:pt x="653824" y="46771"/>
                </a:cubicBezTo>
                <a:cubicBezTo>
                  <a:pt x="660894" y="45363"/>
                  <a:pt x="660894" y="55224"/>
                  <a:pt x="663722" y="59450"/>
                </a:cubicBezTo>
                <a:cubicBezTo>
                  <a:pt x="665136" y="60859"/>
                  <a:pt x="666551" y="62268"/>
                  <a:pt x="669379" y="60859"/>
                </a:cubicBezTo>
                <a:cubicBezTo>
                  <a:pt x="672207" y="63676"/>
                  <a:pt x="670793" y="67903"/>
                  <a:pt x="673621" y="69311"/>
                </a:cubicBezTo>
                <a:cubicBezTo>
                  <a:pt x="675035" y="66494"/>
                  <a:pt x="675035" y="62268"/>
                  <a:pt x="679277" y="62268"/>
                </a:cubicBezTo>
                <a:cubicBezTo>
                  <a:pt x="682105" y="66494"/>
                  <a:pt x="682105" y="66494"/>
                  <a:pt x="682105" y="66494"/>
                </a:cubicBezTo>
                <a:cubicBezTo>
                  <a:pt x="682105" y="63676"/>
                  <a:pt x="686347" y="60859"/>
                  <a:pt x="686347" y="58041"/>
                </a:cubicBezTo>
                <a:cubicBezTo>
                  <a:pt x="686347" y="56633"/>
                  <a:pt x="684933" y="56633"/>
                  <a:pt x="684933" y="55224"/>
                </a:cubicBezTo>
                <a:cubicBezTo>
                  <a:pt x="686347" y="53815"/>
                  <a:pt x="686347" y="53815"/>
                  <a:pt x="687761" y="53815"/>
                </a:cubicBezTo>
                <a:cubicBezTo>
                  <a:pt x="689175" y="58041"/>
                  <a:pt x="689175" y="58041"/>
                  <a:pt x="689175" y="58041"/>
                </a:cubicBezTo>
                <a:cubicBezTo>
                  <a:pt x="692003" y="53815"/>
                  <a:pt x="699073" y="58041"/>
                  <a:pt x="699073" y="52406"/>
                </a:cubicBezTo>
                <a:cubicBezTo>
                  <a:pt x="701901" y="49589"/>
                  <a:pt x="701901" y="49589"/>
                  <a:pt x="701901" y="49589"/>
                </a:cubicBezTo>
                <a:cubicBezTo>
                  <a:pt x="703315" y="52406"/>
                  <a:pt x="696245" y="56633"/>
                  <a:pt x="701901" y="60859"/>
                </a:cubicBezTo>
                <a:cubicBezTo>
                  <a:pt x="700487" y="65085"/>
                  <a:pt x="701901" y="66494"/>
                  <a:pt x="706143" y="67903"/>
                </a:cubicBezTo>
                <a:cubicBezTo>
                  <a:pt x="706143" y="66494"/>
                  <a:pt x="706143" y="67903"/>
                  <a:pt x="707557" y="67903"/>
                </a:cubicBezTo>
                <a:cubicBezTo>
                  <a:pt x="707557" y="67903"/>
                  <a:pt x="707557" y="69311"/>
                  <a:pt x="708971" y="70720"/>
                </a:cubicBezTo>
                <a:cubicBezTo>
                  <a:pt x="708971" y="69311"/>
                  <a:pt x="710385" y="67903"/>
                  <a:pt x="711800" y="66494"/>
                </a:cubicBezTo>
                <a:cubicBezTo>
                  <a:pt x="711800" y="69311"/>
                  <a:pt x="714628" y="69311"/>
                  <a:pt x="714628" y="72129"/>
                </a:cubicBezTo>
                <a:cubicBezTo>
                  <a:pt x="716042" y="70720"/>
                  <a:pt x="717456" y="67903"/>
                  <a:pt x="716042" y="66494"/>
                </a:cubicBezTo>
                <a:cubicBezTo>
                  <a:pt x="711800" y="65085"/>
                  <a:pt x="716042" y="60859"/>
                  <a:pt x="714628" y="58041"/>
                </a:cubicBezTo>
                <a:cubicBezTo>
                  <a:pt x="714628" y="55224"/>
                  <a:pt x="708971" y="52406"/>
                  <a:pt x="710385" y="48180"/>
                </a:cubicBezTo>
                <a:cubicBezTo>
                  <a:pt x="713214" y="50998"/>
                  <a:pt x="711800" y="45363"/>
                  <a:pt x="714628" y="46771"/>
                </a:cubicBezTo>
                <a:cubicBezTo>
                  <a:pt x="717456" y="43954"/>
                  <a:pt x="717456" y="42545"/>
                  <a:pt x="716042" y="39728"/>
                </a:cubicBezTo>
                <a:cubicBezTo>
                  <a:pt x="714628" y="38319"/>
                  <a:pt x="713214" y="38319"/>
                  <a:pt x="713214" y="39728"/>
                </a:cubicBezTo>
                <a:cubicBezTo>
                  <a:pt x="711800" y="39728"/>
                  <a:pt x="711800" y="38319"/>
                  <a:pt x="711800" y="38319"/>
                </a:cubicBezTo>
                <a:cubicBezTo>
                  <a:pt x="716042" y="39728"/>
                  <a:pt x="716042" y="34093"/>
                  <a:pt x="718870" y="35501"/>
                </a:cubicBezTo>
                <a:cubicBezTo>
                  <a:pt x="720284" y="32684"/>
                  <a:pt x="718870" y="28458"/>
                  <a:pt x="718870" y="25640"/>
                </a:cubicBezTo>
                <a:cubicBezTo>
                  <a:pt x="716042" y="24231"/>
                  <a:pt x="716042" y="24231"/>
                  <a:pt x="716042" y="24231"/>
                </a:cubicBezTo>
                <a:cubicBezTo>
                  <a:pt x="714628" y="20005"/>
                  <a:pt x="720284" y="21414"/>
                  <a:pt x="723112" y="21414"/>
                </a:cubicBezTo>
                <a:cubicBezTo>
                  <a:pt x="724526" y="24231"/>
                  <a:pt x="718870" y="24231"/>
                  <a:pt x="720284" y="28458"/>
                </a:cubicBezTo>
                <a:cubicBezTo>
                  <a:pt x="723112" y="28458"/>
                  <a:pt x="723112" y="28458"/>
                  <a:pt x="723112" y="28458"/>
                </a:cubicBezTo>
                <a:cubicBezTo>
                  <a:pt x="721698" y="28458"/>
                  <a:pt x="720284" y="29866"/>
                  <a:pt x="720284" y="29866"/>
                </a:cubicBezTo>
                <a:cubicBezTo>
                  <a:pt x="723112" y="32684"/>
                  <a:pt x="723112" y="36910"/>
                  <a:pt x="721698" y="39728"/>
                </a:cubicBezTo>
                <a:cubicBezTo>
                  <a:pt x="718870" y="39728"/>
                  <a:pt x="718870" y="39728"/>
                  <a:pt x="718870" y="39728"/>
                </a:cubicBezTo>
                <a:cubicBezTo>
                  <a:pt x="721698" y="42545"/>
                  <a:pt x="716042" y="46771"/>
                  <a:pt x="720284" y="49589"/>
                </a:cubicBezTo>
                <a:cubicBezTo>
                  <a:pt x="720284" y="53815"/>
                  <a:pt x="720284" y="58041"/>
                  <a:pt x="723112" y="62268"/>
                </a:cubicBezTo>
                <a:cubicBezTo>
                  <a:pt x="724526" y="60859"/>
                  <a:pt x="727354" y="56633"/>
                  <a:pt x="724526" y="53815"/>
                </a:cubicBezTo>
                <a:cubicBezTo>
                  <a:pt x="725940" y="52406"/>
                  <a:pt x="725940" y="52406"/>
                  <a:pt x="725940" y="52406"/>
                </a:cubicBezTo>
                <a:cubicBezTo>
                  <a:pt x="725940" y="53815"/>
                  <a:pt x="725940" y="55224"/>
                  <a:pt x="727354" y="55224"/>
                </a:cubicBezTo>
                <a:cubicBezTo>
                  <a:pt x="731596" y="49589"/>
                  <a:pt x="721698" y="38319"/>
                  <a:pt x="733010" y="39728"/>
                </a:cubicBezTo>
                <a:cubicBezTo>
                  <a:pt x="733010" y="36910"/>
                  <a:pt x="734424" y="35501"/>
                  <a:pt x="735838" y="32684"/>
                </a:cubicBezTo>
                <a:cubicBezTo>
                  <a:pt x="737252" y="32684"/>
                  <a:pt x="737252" y="35501"/>
                  <a:pt x="738666" y="35501"/>
                </a:cubicBezTo>
                <a:cubicBezTo>
                  <a:pt x="737252" y="34093"/>
                  <a:pt x="735838" y="36910"/>
                  <a:pt x="735838" y="38319"/>
                </a:cubicBezTo>
                <a:cubicBezTo>
                  <a:pt x="734424" y="41136"/>
                  <a:pt x="737252" y="39728"/>
                  <a:pt x="737252" y="39728"/>
                </a:cubicBezTo>
                <a:cubicBezTo>
                  <a:pt x="737252" y="41136"/>
                  <a:pt x="735838" y="41136"/>
                  <a:pt x="735838" y="42545"/>
                </a:cubicBezTo>
                <a:cubicBezTo>
                  <a:pt x="735838" y="45363"/>
                  <a:pt x="738666" y="45363"/>
                  <a:pt x="741494" y="46771"/>
                </a:cubicBezTo>
                <a:cubicBezTo>
                  <a:pt x="738666" y="48180"/>
                  <a:pt x="738666" y="50998"/>
                  <a:pt x="734424" y="52406"/>
                </a:cubicBezTo>
                <a:cubicBezTo>
                  <a:pt x="735838" y="53815"/>
                  <a:pt x="737252" y="53815"/>
                  <a:pt x="738666" y="52406"/>
                </a:cubicBezTo>
                <a:cubicBezTo>
                  <a:pt x="740080" y="49589"/>
                  <a:pt x="741494" y="53815"/>
                  <a:pt x="744322" y="55224"/>
                </a:cubicBezTo>
                <a:cubicBezTo>
                  <a:pt x="741494" y="56633"/>
                  <a:pt x="744322" y="58041"/>
                  <a:pt x="744322" y="60859"/>
                </a:cubicBezTo>
                <a:cubicBezTo>
                  <a:pt x="748564" y="60859"/>
                  <a:pt x="745736" y="65085"/>
                  <a:pt x="747150" y="66494"/>
                </a:cubicBezTo>
                <a:cubicBezTo>
                  <a:pt x="745736" y="67903"/>
                  <a:pt x="744322" y="70720"/>
                  <a:pt x="745736" y="72129"/>
                </a:cubicBezTo>
                <a:cubicBezTo>
                  <a:pt x="745736" y="72129"/>
                  <a:pt x="745736" y="72129"/>
                  <a:pt x="745736" y="73538"/>
                </a:cubicBezTo>
                <a:cubicBezTo>
                  <a:pt x="747150" y="73538"/>
                  <a:pt x="747150" y="73538"/>
                  <a:pt x="747150" y="73538"/>
                </a:cubicBezTo>
                <a:cubicBezTo>
                  <a:pt x="748564" y="67903"/>
                  <a:pt x="748564" y="67903"/>
                  <a:pt x="748564" y="67903"/>
                </a:cubicBezTo>
                <a:cubicBezTo>
                  <a:pt x="751392" y="73538"/>
                  <a:pt x="751392" y="80581"/>
                  <a:pt x="748564" y="86216"/>
                </a:cubicBezTo>
                <a:cubicBezTo>
                  <a:pt x="749978" y="89034"/>
                  <a:pt x="745736" y="93260"/>
                  <a:pt x="748564" y="96078"/>
                </a:cubicBezTo>
                <a:cubicBezTo>
                  <a:pt x="749978" y="96078"/>
                  <a:pt x="752806" y="96078"/>
                  <a:pt x="752806" y="94669"/>
                </a:cubicBezTo>
                <a:cubicBezTo>
                  <a:pt x="754220" y="93260"/>
                  <a:pt x="754220" y="98895"/>
                  <a:pt x="755634" y="98895"/>
                </a:cubicBezTo>
                <a:cubicBezTo>
                  <a:pt x="755634" y="98895"/>
                  <a:pt x="754220" y="98895"/>
                  <a:pt x="754220" y="98895"/>
                </a:cubicBezTo>
                <a:cubicBezTo>
                  <a:pt x="754220" y="100304"/>
                  <a:pt x="754220" y="100304"/>
                  <a:pt x="754220" y="100304"/>
                </a:cubicBezTo>
                <a:cubicBezTo>
                  <a:pt x="755634" y="100304"/>
                  <a:pt x="758463" y="98895"/>
                  <a:pt x="758463" y="101713"/>
                </a:cubicBezTo>
                <a:cubicBezTo>
                  <a:pt x="758463" y="98895"/>
                  <a:pt x="762705" y="100304"/>
                  <a:pt x="761291" y="97486"/>
                </a:cubicBezTo>
                <a:cubicBezTo>
                  <a:pt x="762705" y="97486"/>
                  <a:pt x="764119" y="98895"/>
                  <a:pt x="765533" y="100304"/>
                </a:cubicBezTo>
                <a:cubicBezTo>
                  <a:pt x="765533" y="105939"/>
                  <a:pt x="768361" y="111574"/>
                  <a:pt x="774017" y="114391"/>
                </a:cubicBezTo>
                <a:cubicBezTo>
                  <a:pt x="772603" y="118618"/>
                  <a:pt x="781087" y="115800"/>
                  <a:pt x="778259" y="121435"/>
                </a:cubicBezTo>
                <a:cubicBezTo>
                  <a:pt x="776845" y="122844"/>
                  <a:pt x="772603" y="121435"/>
                  <a:pt x="774017" y="125661"/>
                </a:cubicBezTo>
                <a:cubicBezTo>
                  <a:pt x="781087" y="128479"/>
                  <a:pt x="772603" y="135522"/>
                  <a:pt x="774017" y="139749"/>
                </a:cubicBezTo>
                <a:cubicBezTo>
                  <a:pt x="776845" y="141157"/>
                  <a:pt x="781087" y="138340"/>
                  <a:pt x="782501" y="136931"/>
                </a:cubicBezTo>
                <a:cubicBezTo>
                  <a:pt x="785329" y="138340"/>
                  <a:pt x="779673" y="141157"/>
                  <a:pt x="785329" y="142566"/>
                </a:cubicBezTo>
                <a:cubicBezTo>
                  <a:pt x="786743" y="141157"/>
                  <a:pt x="786743" y="143975"/>
                  <a:pt x="788157" y="145384"/>
                </a:cubicBezTo>
                <a:cubicBezTo>
                  <a:pt x="793813" y="139749"/>
                  <a:pt x="786743" y="128479"/>
                  <a:pt x="796641" y="125661"/>
                </a:cubicBezTo>
                <a:cubicBezTo>
                  <a:pt x="795227" y="127070"/>
                  <a:pt x="796641" y="128479"/>
                  <a:pt x="796641" y="129887"/>
                </a:cubicBezTo>
                <a:cubicBezTo>
                  <a:pt x="799469" y="128479"/>
                  <a:pt x="799469" y="128479"/>
                  <a:pt x="799469" y="128479"/>
                </a:cubicBezTo>
                <a:cubicBezTo>
                  <a:pt x="800883" y="129887"/>
                  <a:pt x="798055" y="131296"/>
                  <a:pt x="800883" y="132705"/>
                </a:cubicBezTo>
                <a:cubicBezTo>
                  <a:pt x="798055" y="135522"/>
                  <a:pt x="798055" y="135522"/>
                  <a:pt x="798055" y="135522"/>
                </a:cubicBezTo>
                <a:cubicBezTo>
                  <a:pt x="802298" y="135522"/>
                  <a:pt x="799469" y="139749"/>
                  <a:pt x="803712" y="139749"/>
                </a:cubicBezTo>
                <a:cubicBezTo>
                  <a:pt x="806540" y="136931"/>
                  <a:pt x="806540" y="132705"/>
                  <a:pt x="805126" y="128479"/>
                </a:cubicBezTo>
                <a:cubicBezTo>
                  <a:pt x="805126" y="128479"/>
                  <a:pt x="803712" y="127070"/>
                  <a:pt x="803712" y="127070"/>
                </a:cubicBezTo>
                <a:cubicBezTo>
                  <a:pt x="802298" y="128479"/>
                  <a:pt x="802298" y="128479"/>
                  <a:pt x="802298" y="128479"/>
                </a:cubicBezTo>
                <a:cubicBezTo>
                  <a:pt x="802298" y="124253"/>
                  <a:pt x="807954" y="125661"/>
                  <a:pt x="807954" y="120026"/>
                </a:cubicBezTo>
                <a:cubicBezTo>
                  <a:pt x="806540" y="118618"/>
                  <a:pt x="803712" y="120026"/>
                  <a:pt x="802298" y="118618"/>
                </a:cubicBezTo>
                <a:cubicBezTo>
                  <a:pt x="802298" y="117209"/>
                  <a:pt x="802298" y="117209"/>
                  <a:pt x="802298" y="117209"/>
                </a:cubicBezTo>
                <a:cubicBezTo>
                  <a:pt x="805126" y="117209"/>
                  <a:pt x="806540" y="117209"/>
                  <a:pt x="806540" y="118618"/>
                </a:cubicBezTo>
                <a:cubicBezTo>
                  <a:pt x="807954" y="117209"/>
                  <a:pt x="807954" y="115800"/>
                  <a:pt x="807954" y="114391"/>
                </a:cubicBezTo>
                <a:cubicBezTo>
                  <a:pt x="812196" y="117209"/>
                  <a:pt x="812196" y="117209"/>
                  <a:pt x="812196" y="117209"/>
                </a:cubicBezTo>
                <a:cubicBezTo>
                  <a:pt x="812196" y="111574"/>
                  <a:pt x="816438" y="110165"/>
                  <a:pt x="817852" y="104530"/>
                </a:cubicBezTo>
                <a:cubicBezTo>
                  <a:pt x="820680" y="103121"/>
                  <a:pt x="817852" y="105939"/>
                  <a:pt x="819266" y="107348"/>
                </a:cubicBezTo>
                <a:cubicBezTo>
                  <a:pt x="824922" y="100304"/>
                  <a:pt x="816438" y="90443"/>
                  <a:pt x="826336" y="86216"/>
                </a:cubicBezTo>
                <a:cubicBezTo>
                  <a:pt x="823508" y="83399"/>
                  <a:pt x="820680" y="77764"/>
                  <a:pt x="823508" y="73538"/>
                </a:cubicBezTo>
                <a:cubicBezTo>
                  <a:pt x="824922" y="72129"/>
                  <a:pt x="826336" y="70720"/>
                  <a:pt x="827750" y="70720"/>
                </a:cubicBezTo>
                <a:cubicBezTo>
                  <a:pt x="829164" y="72129"/>
                  <a:pt x="829164" y="72129"/>
                  <a:pt x="829164" y="72129"/>
                </a:cubicBezTo>
                <a:cubicBezTo>
                  <a:pt x="829164" y="70720"/>
                  <a:pt x="830578" y="69311"/>
                  <a:pt x="831992" y="69311"/>
                </a:cubicBezTo>
                <a:cubicBezTo>
                  <a:pt x="831992" y="72129"/>
                  <a:pt x="829164" y="76355"/>
                  <a:pt x="833406" y="79173"/>
                </a:cubicBezTo>
                <a:cubicBezTo>
                  <a:pt x="829164" y="79173"/>
                  <a:pt x="829164" y="79173"/>
                  <a:pt x="829164" y="79173"/>
                </a:cubicBezTo>
                <a:cubicBezTo>
                  <a:pt x="826336" y="83399"/>
                  <a:pt x="829164" y="90443"/>
                  <a:pt x="829164" y="94669"/>
                </a:cubicBezTo>
                <a:cubicBezTo>
                  <a:pt x="831992" y="94669"/>
                  <a:pt x="834820" y="91851"/>
                  <a:pt x="837648" y="94669"/>
                </a:cubicBezTo>
                <a:cubicBezTo>
                  <a:pt x="836234" y="94669"/>
                  <a:pt x="836234" y="97486"/>
                  <a:pt x="837648" y="98895"/>
                </a:cubicBezTo>
                <a:cubicBezTo>
                  <a:pt x="834820" y="100304"/>
                  <a:pt x="830578" y="104530"/>
                  <a:pt x="834820" y="107348"/>
                </a:cubicBezTo>
                <a:cubicBezTo>
                  <a:pt x="833406" y="107348"/>
                  <a:pt x="833406" y="107348"/>
                  <a:pt x="833406" y="107348"/>
                </a:cubicBezTo>
                <a:cubicBezTo>
                  <a:pt x="833406" y="107348"/>
                  <a:pt x="831992" y="104530"/>
                  <a:pt x="830578" y="105939"/>
                </a:cubicBezTo>
                <a:cubicBezTo>
                  <a:pt x="829164" y="110165"/>
                  <a:pt x="829164" y="111574"/>
                  <a:pt x="827750" y="114391"/>
                </a:cubicBezTo>
                <a:cubicBezTo>
                  <a:pt x="826336" y="112983"/>
                  <a:pt x="826336" y="110165"/>
                  <a:pt x="827750" y="108756"/>
                </a:cubicBezTo>
                <a:cubicBezTo>
                  <a:pt x="829164" y="107348"/>
                  <a:pt x="827750" y="107348"/>
                  <a:pt x="827750" y="105939"/>
                </a:cubicBezTo>
                <a:cubicBezTo>
                  <a:pt x="826336" y="104530"/>
                  <a:pt x="824922" y="105939"/>
                  <a:pt x="823508" y="105939"/>
                </a:cubicBezTo>
                <a:cubicBezTo>
                  <a:pt x="824922" y="104530"/>
                  <a:pt x="823508" y="104530"/>
                  <a:pt x="823508" y="104530"/>
                </a:cubicBezTo>
                <a:cubicBezTo>
                  <a:pt x="823508" y="108756"/>
                  <a:pt x="819266" y="105939"/>
                  <a:pt x="819266" y="110165"/>
                </a:cubicBezTo>
                <a:cubicBezTo>
                  <a:pt x="819266" y="112983"/>
                  <a:pt x="820680" y="115800"/>
                  <a:pt x="823508" y="117209"/>
                </a:cubicBezTo>
                <a:cubicBezTo>
                  <a:pt x="827750" y="115800"/>
                  <a:pt x="830578" y="117209"/>
                  <a:pt x="834820" y="115800"/>
                </a:cubicBezTo>
                <a:cubicBezTo>
                  <a:pt x="836234" y="112983"/>
                  <a:pt x="833406" y="110165"/>
                  <a:pt x="834820" y="108756"/>
                </a:cubicBezTo>
                <a:cubicBezTo>
                  <a:pt x="841890" y="108756"/>
                  <a:pt x="841890" y="108756"/>
                  <a:pt x="841890" y="108756"/>
                </a:cubicBezTo>
                <a:cubicBezTo>
                  <a:pt x="841890" y="114391"/>
                  <a:pt x="844718" y="118618"/>
                  <a:pt x="844718" y="125661"/>
                </a:cubicBezTo>
                <a:cubicBezTo>
                  <a:pt x="850375" y="125661"/>
                  <a:pt x="844718" y="129887"/>
                  <a:pt x="850375" y="131296"/>
                </a:cubicBezTo>
                <a:cubicBezTo>
                  <a:pt x="854617" y="134114"/>
                  <a:pt x="848961" y="134114"/>
                  <a:pt x="848961" y="136931"/>
                </a:cubicBezTo>
                <a:cubicBezTo>
                  <a:pt x="846132" y="136931"/>
                  <a:pt x="846132" y="139749"/>
                  <a:pt x="844718" y="141157"/>
                </a:cubicBezTo>
                <a:cubicBezTo>
                  <a:pt x="843304" y="143975"/>
                  <a:pt x="841890" y="149610"/>
                  <a:pt x="844718" y="151019"/>
                </a:cubicBezTo>
                <a:cubicBezTo>
                  <a:pt x="846132" y="152427"/>
                  <a:pt x="848961" y="152427"/>
                  <a:pt x="848961" y="155245"/>
                </a:cubicBezTo>
                <a:cubicBezTo>
                  <a:pt x="847547" y="158062"/>
                  <a:pt x="853203" y="163697"/>
                  <a:pt x="847547" y="163697"/>
                </a:cubicBezTo>
                <a:cubicBezTo>
                  <a:pt x="847547" y="165106"/>
                  <a:pt x="848961" y="167924"/>
                  <a:pt x="850375" y="166515"/>
                </a:cubicBezTo>
                <a:cubicBezTo>
                  <a:pt x="853203" y="165106"/>
                  <a:pt x="851789" y="167924"/>
                  <a:pt x="853203" y="166515"/>
                </a:cubicBezTo>
                <a:cubicBezTo>
                  <a:pt x="856031" y="165106"/>
                  <a:pt x="856031" y="165106"/>
                  <a:pt x="856031" y="165106"/>
                </a:cubicBezTo>
                <a:cubicBezTo>
                  <a:pt x="851789" y="163697"/>
                  <a:pt x="854617" y="159471"/>
                  <a:pt x="853203" y="156654"/>
                </a:cubicBezTo>
                <a:cubicBezTo>
                  <a:pt x="854617" y="155245"/>
                  <a:pt x="854617" y="152427"/>
                  <a:pt x="856031" y="151019"/>
                </a:cubicBezTo>
                <a:cubicBezTo>
                  <a:pt x="858859" y="153836"/>
                  <a:pt x="861687" y="153836"/>
                  <a:pt x="864515" y="151019"/>
                </a:cubicBezTo>
                <a:cubicBezTo>
                  <a:pt x="865929" y="145384"/>
                  <a:pt x="865929" y="145384"/>
                  <a:pt x="865929" y="145384"/>
                </a:cubicBezTo>
                <a:cubicBezTo>
                  <a:pt x="868757" y="145384"/>
                  <a:pt x="868757" y="151019"/>
                  <a:pt x="872999" y="149610"/>
                </a:cubicBezTo>
                <a:cubicBezTo>
                  <a:pt x="868757" y="152427"/>
                  <a:pt x="875827" y="155245"/>
                  <a:pt x="874413" y="159471"/>
                </a:cubicBezTo>
                <a:cubicBezTo>
                  <a:pt x="865929" y="160880"/>
                  <a:pt x="865929" y="160880"/>
                  <a:pt x="865929" y="160880"/>
                </a:cubicBezTo>
                <a:cubicBezTo>
                  <a:pt x="865929" y="160880"/>
                  <a:pt x="865929" y="160880"/>
                  <a:pt x="864515" y="162289"/>
                </a:cubicBezTo>
                <a:cubicBezTo>
                  <a:pt x="864515" y="162289"/>
                  <a:pt x="863101" y="160880"/>
                  <a:pt x="863101" y="159471"/>
                </a:cubicBezTo>
                <a:cubicBezTo>
                  <a:pt x="863101" y="158062"/>
                  <a:pt x="864515" y="156654"/>
                  <a:pt x="863101" y="155245"/>
                </a:cubicBezTo>
                <a:cubicBezTo>
                  <a:pt x="860273" y="155245"/>
                  <a:pt x="861687" y="158062"/>
                  <a:pt x="860273" y="159471"/>
                </a:cubicBezTo>
                <a:cubicBezTo>
                  <a:pt x="858859" y="160880"/>
                  <a:pt x="854617" y="165106"/>
                  <a:pt x="858859" y="166515"/>
                </a:cubicBezTo>
                <a:cubicBezTo>
                  <a:pt x="858859" y="166515"/>
                  <a:pt x="858859" y="167924"/>
                  <a:pt x="858859" y="167924"/>
                </a:cubicBezTo>
                <a:cubicBezTo>
                  <a:pt x="856031" y="166515"/>
                  <a:pt x="856031" y="166515"/>
                  <a:pt x="856031" y="166515"/>
                </a:cubicBezTo>
                <a:cubicBezTo>
                  <a:pt x="854617" y="166515"/>
                  <a:pt x="854617" y="166515"/>
                  <a:pt x="854617" y="166515"/>
                </a:cubicBezTo>
                <a:cubicBezTo>
                  <a:pt x="856031" y="169332"/>
                  <a:pt x="860273" y="170741"/>
                  <a:pt x="858859" y="173559"/>
                </a:cubicBezTo>
                <a:cubicBezTo>
                  <a:pt x="863101" y="169332"/>
                  <a:pt x="863101" y="169332"/>
                  <a:pt x="863101" y="169332"/>
                </a:cubicBezTo>
                <a:cubicBezTo>
                  <a:pt x="867343" y="172150"/>
                  <a:pt x="860273" y="176376"/>
                  <a:pt x="864515" y="179194"/>
                </a:cubicBezTo>
                <a:cubicBezTo>
                  <a:pt x="868757" y="177785"/>
                  <a:pt x="868757" y="177785"/>
                  <a:pt x="868757" y="177785"/>
                </a:cubicBezTo>
                <a:cubicBezTo>
                  <a:pt x="870171" y="182011"/>
                  <a:pt x="870171" y="184829"/>
                  <a:pt x="867343" y="186237"/>
                </a:cubicBezTo>
                <a:cubicBezTo>
                  <a:pt x="874413" y="189055"/>
                  <a:pt x="863101" y="193281"/>
                  <a:pt x="867343" y="197507"/>
                </a:cubicBezTo>
                <a:cubicBezTo>
                  <a:pt x="867343" y="203142"/>
                  <a:pt x="861687" y="207369"/>
                  <a:pt x="863101" y="214412"/>
                </a:cubicBezTo>
                <a:cubicBezTo>
                  <a:pt x="868757" y="221456"/>
                  <a:pt x="857445" y="221456"/>
                  <a:pt x="860273" y="228500"/>
                </a:cubicBezTo>
                <a:cubicBezTo>
                  <a:pt x="856031" y="229909"/>
                  <a:pt x="861687" y="232726"/>
                  <a:pt x="857445" y="235544"/>
                </a:cubicBezTo>
                <a:cubicBezTo>
                  <a:pt x="860273" y="234135"/>
                  <a:pt x="861687" y="238361"/>
                  <a:pt x="863101" y="238361"/>
                </a:cubicBezTo>
                <a:cubicBezTo>
                  <a:pt x="863101" y="241179"/>
                  <a:pt x="861687" y="242587"/>
                  <a:pt x="864515" y="242587"/>
                </a:cubicBezTo>
                <a:cubicBezTo>
                  <a:pt x="863101" y="248222"/>
                  <a:pt x="863101" y="248222"/>
                  <a:pt x="863101" y="248222"/>
                </a:cubicBezTo>
                <a:cubicBezTo>
                  <a:pt x="863101" y="246814"/>
                  <a:pt x="863101" y="245405"/>
                  <a:pt x="861687" y="245405"/>
                </a:cubicBezTo>
                <a:cubicBezTo>
                  <a:pt x="858859" y="246814"/>
                  <a:pt x="861687" y="251040"/>
                  <a:pt x="860273" y="253857"/>
                </a:cubicBezTo>
                <a:cubicBezTo>
                  <a:pt x="864515" y="256675"/>
                  <a:pt x="860273" y="259492"/>
                  <a:pt x="860273" y="260901"/>
                </a:cubicBezTo>
                <a:cubicBezTo>
                  <a:pt x="860273" y="262310"/>
                  <a:pt x="858859" y="263719"/>
                  <a:pt x="856031" y="263719"/>
                </a:cubicBezTo>
                <a:cubicBezTo>
                  <a:pt x="851789" y="272171"/>
                  <a:pt x="851789" y="272171"/>
                  <a:pt x="851789" y="272171"/>
                </a:cubicBezTo>
                <a:cubicBezTo>
                  <a:pt x="850375" y="269354"/>
                  <a:pt x="847547" y="265127"/>
                  <a:pt x="843304" y="267945"/>
                </a:cubicBezTo>
                <a:cubicBezTo>
                  <a:pt x="844718" y="262310"/>
                  <a:pt x="839062" y="266536"/>
                  <a:pt x="839062" y="262310"/>
                </a:cubicBezTo>
                <a:cubicBezTo>
                  <a:pt x="837648" y="262310"/>
                  <a:pt x="837648" y="265127"/>
                  <a:pt x="837648" y="266536"/>
                </a:cubicBezTo>
                <a:cubicBezTo>
                  <a:pt x="848961" y="274989"/>
                  <a:pt x="848961" y="274989"/>
                  <a:pt x="848961" y="274989"/>
                </a:cubicBezTo>
                <a:cubicBezTo>
                  <a:pt x="851789" y="270762"/>
                  <a:pt x="853203" y="276397"/>
                  <a:pt x="856031" y="277806"/>
                </a:cubicBezTo>
                <a:cubicBezTo>
                  <a:pt x="854617" y="282032"/>
                  <a:pt x="857445" y="286259"/>
                  <a:pt x="858859" y="291894"/>
                </a:cubicBezTo>
                <a:cubicBezTo>
                  <a:pt x="858859" y="293302"/>
                  <a:pt x="858859" y="293302"/>
                  <a:pt x="858859" y="293302"/>
                </a:cubicBezTo>
                <a:cubicBezTo>
                  <a:pt x="856031" y="293302"/>
                  <a:pt x="858859" y="290485"/>
                  <a:pt x="856031" y="290485"/>
                </a:cubicBezTo>
                <a:cubicBezTo>
                  <a:pt x="854617" y="293302"/>
                  <a:pt x="854617" y="293302"/>
                  <a:pt x="854617" y="293302"/>
                </a:cubicBezTo>
                <a:cubicBezTo>
                  <a:pt x="856031" y="287667"/>
                  <a:pt x="848961" y="291894"/>
                  <a:pt x="848961" y="289076"/>
                </a:cubicBezTo>
                <a:cubicBezTo>
                  <a:pt x="843304" y="291894"/>
                  <a:pt x="853203" y="301755"/>
                  <a:pt x="844718" y="300346"/>
                </a:cubicBezTo>
                <a:cubicBezTo>
                  <a:pt x="839062" y="303163"/>
                  <a:pt x="841890" y="308798"/>
                  <a:pt x="840476" y="311616"/>
                </a:cubicBezTo>
                <a:cubicBezTo>
                  <a:pt x="837648" y="311616"/>
                  <a:pt x="836234" y="313025"/>
                  <a:pt x="834820" y="314433"/>
                </a:cubicBezTo>
                <a:cubicBezTo>
                  <a:pt x="834820" y="317251"/>
                  <a:pt x="834820" y="318660"/>
                  <a:pt x="834820" y="321477"/>
                </a:cubicBezTo>
                <a:cubicBezTo>
                  <a:pt x="833406" y="321477"/>
                  <a:pt x="830578" y="321477"/>
                  <a:pt x="831992" y="324295"/>
                </a:cubicBezTo>
                <a:cubicBezTo>
                  <a:pt x="833406" y="325703"/>
                  <a:pt x="833406" y="327112"/>
                  <a:pt x="833406" y="329930"/>
                </a:cubicBezTo>
                <a:cubicBezTo>
                  <a:pt x="834820" y="329930"/>
                  <a:pt x="837648" y="328521"/>
                  <a:pt x="839062" y="329930"/>
                </a:cubicBezTo>
                <a:cubicBezTo>
                  <a:pt x="839062" y="331338"/>
                  <a:pt x="839062" y="331338"/>
                  <a:pt x="839062" y="331338"/>
                </a:cubicBezTo>
                <a:cubicBezTo>
                  <a:pt x="837648" y="331338"/>
                  <a:pt x="836234" y="331338"/>
                  <a:pt x="836234" y="332747"/>
                </a:cubicBezTo>
                <a:cubicBezTo>
                  <a:pt x="837648" y="335565"/>
                  <a:pt x="839062" y="338382"/>
                  <a:pt x="840476" y="341200"/>
                </a:cubicBezTo>
                <a:cubicBezTo>
                  <a:pt x="841890" y="341200"/>
                  <a:pt x="841890" y="341200"/>
                  <a:pt x="841890" y="341200"/>
                </a:cubicBezTo>
                <a:cubicBezTo>
                  <a:pt x="841890" y="339791"/>
                  <a:pt x="841890" y="339791"/>
                  <a:pt x="841890" y="339791"/>
                </a:cubicBezTo>
                <a:cubicBezTo>
                  <a:pt x="844718" y="339791"/>
                  <a:pt x="847547" y="339791"/>
                  <a:pt x="847547" y="342608"/>
                </a:cubicBezTo>
                <a:cubicBezTo>
                  <a:pt x="847547" y="345426"/>
                  <a:pt x="846132" y="346835"/>
                  <a:pt x="848961" y="348243"/>
                </a:cubicBezTo>
                <a:cubicBezTo>
                  <a:pt x="847547" y="348243"/>
                  <a:pt x="844718" y="348243"/>
                  <a:pt x="844718" y="348243"/>
                </a:cubicBezTo>
                <a:cubicBezTo>
                  <a:pt x="843304" y="351061"/>
                  <a:pt x="844718" y="355287"/>
                  <a:pt x="844718" y="359513"/>
                </a:cubicBezTo>
                <a:cubicBezTo>
                  <a:pt x="839062" y="365148"/>
                  <a:pt x="850375" y="373601"/>
                  <a:pt x="841890" y="380645"/>
                </a:cubicBezTo>
                <a:cubicBezTo>
                  <a:pt x="840476" y="377827"/>
                  <a:pt x="840476" y="377827"/>
                  <a:pt x="840476" y="377827"/>
                </a:cubicBezTo>
                <a:cubicBezTo>
                  <a:pt x="839062" y="375010"/>
                  <a:pt x="834820" y="373601"/>
                  <a:pt x="834820" y="369375"/>
                </a:cubicBezTo>
                <a:cubicBezTo>
                  <a:pt x="837648" y="363740"/>
                  <a:pt x="831992" y="362331"/>
                  <a:pt x="831992" y="358105"/>
                </a:cubicBezTo>
                <a:cubicBezTo>
                  <a:pt x="824922" y="356696"/>
                  <a:pt x="829164" y="345426"/>
                  <a:pt x="820680" y="345426"/>
                </a:cubicBezTo>
                <a:cubicBezTo>
                  <a:pt x="819266" y="348243"/>
                  <a:pt x="822094" y="353878"/>
                  <a:pt x="820680" y="358105"/>
                </a:cubicBezTo>
                <a:cubicBezTo>
                  <a:pt x="823508" y="359513"/>
                  <a:pt x="823508" y="353878"/>
                  <a:pt x="826336" y="358105"/>
                </a:cubicBezTo>
                <a:cubicBezTo>
                  <a:pt x="823508" y="358105"/>
                  <a:pt x="823508" y="360922"/>
                  <a:pt x="823508" y="362331"/>
                </a:cubicBezTo>
                <a:cubicBezTo>
                  <a:pt x="823508" y="363740"/>
                  <a:pt x="823508" y="366557"/>
                  <a:pt x="822094" y="367966"/>
                </a:cubicBezTo>
                <a:cubicBezTo>
                  <a:pt x="820680" y="370783"/>
                  <a:pt x="822094" y="372192"/>
                  <a:pt x="820680" y="375010"/>
                </a:cubicBezTo>
                <a:cubicBezTo>
                  <a:pt x="824922" y="376418"/>
                  <a:pt x="824922" y="376418"/>
                  <a:pt x="824922" y="376418"/>
                </a:cubicBezTo>
                <a:cubicBezTo>
                  <a:pt x="824922" y="376418"/>
                  <a:pt x="824922" y="375010"/>
                  <a:pt x="824922" y="375010"/>
                </a:cubicBezTo>
                <a:cubicBezTo>
                  <a:pt x="826336" y="375010"/>
                  <a:pt x="826336" y="375010"/>
                  <a:pt x="826336" y="375010"/>
                </a:cubicBezTo>
                <a:cubicBezTo>
                  <a:pt x="827750" y="377827"/>
                  <a:pt x="823508" y="380645"/>
                  <a:pt x="822094" y="382053"/>
                </a:cubicBezTo>
                <a:cubicBezTo>
                  <a:pt x="824922" y="384871"/>
                  <a:pt x="820680" y="386280"/>
                  <a:pt x="822094" y="389097"/>
                </a:cubicBezTo>
                <a:cubicBezTo>
                  <a:pt x="820680" y="389097"/>
                  <a:pt x="816438" y="393323"/>
                  <a:pt x="816438" y="389097"/>
                </a:cubicBezTo>
                <a:cubicBezTo>
                  <a:pt x="817852" y="387688"/>
                  <a:pt x="816438" y="386280"/>
                  <a:pt x="815024" y="384871"/>
                </a:cubicBezTo>
                <a:cubicBezTo>
                  <a:pt x="813610" y="386280"/>
                  <a:pt x="810782" y="386280"/>
                  <a:pt x="810782" y="383462"/>
                </a:cubicBezTo>
                <a:cubicBezTo>
                  <a:pt x="813610" y="379236"/>
                  <a:pt x="816438" y="375010"/>
                  <a:pt x="813610" y="370783"/>
                </a:cubicBezTo>
                <a:cubicBezTo>
                  <a:pt x="813610" y="369375"/>
                  <a:pt x="816438" y="366557"/>
                  <a:pt x="813610" y="365148"/>
                </a:cubicBezTo>
                <a:cubicBezTo>
                  <a:pt x="810782" y="366557"/>
                  <a:pt x="810782" y="372192"/>
                  <a:pt x="810782" y="375010"/>
                </a:cubicBezTo>
                <a:cubicBezTo>
                  <a:pt x="810782" y="376418"/>
                  <a:pt x="810782" y="379236"/>
                  <a:pt x="810782" y="382053"/>
                </a:cubicBezTo>
                <a:cubicBezTo>
                  <a:pt x="806540" y="382053"/>
                  <a:pt x="810782" y="386280"/>
                  <a:pt x="807954" y="389097"/>
                </a:cubicBezTo>
                <a:cubicBezTo>
                  <a:pt x="809368" y="390506"/>
                  <a:pt x="809368" y="390506"/>
                  <a:pt x="809368" y="390506"/>
                </a:cubicBezTo>
                <a:cubicBezTo>
                  <a:pt x="805126" y="391915"/>
                  <a:pt x="809368" y="394732"/>
                  <a:pt x="807954" y="396141"/>
                </a:cubicBezTo>
                <a:cubicBezTo>
                  <a:pt x="805126" y="397550"/>
                  <a:pt x="802298" y="400367"/>
                  <a:pt x="799469" y="398958"/>
                </a:cubicBezTo>
                <a:cubicBezTo>
                  <a:pt x="798055" y="396141"/>
                  <a:pt x="796641" y="394732"/>
                  <a:pt x="793813" y="394732"/>
                </a:cubicBezTo>
                <a:cubicBezTo>
                  <a:pt x="793813" y="394732"/>
                  <a:pt x="793813" y="396141"/>
                  <a:pt x="793813" y="396141"/>
                </a:cubicBezTo>
                <a:cubicBezTo>
                  <a:pt x="792399" y="396141"/>
                  <a:pt x="789571" y="393323"/>
                  <a:pt x="789571" y="397550"/>
                </a:cubicBezTo>
                <a:cubicBezTo>
                  <a:pt x="789571" y="397550"/>
                  <a:pt x="789571" y="398958"/>
                  <a:pt x="790985" y="400367"/>
                </a:cubicBezTo>
                <a:cubicBezTo>
                  <a:pt x="792399" y="397550"/>
                  <a:pt x="795227" y="397550"/>
                  <a:pt x="796641" y="400367"/>
                </a:cubicBezTo>
                <a:cubicBezTo>
                  <a:pt x="799469" y="400367"/>
                  <a:pt x="800883" y="404593"/>
                  <a:pt x="803712" y="407411"/>
                </a:cubicBezTo>
                <a:cubicBezTo>
                  <a:pt x="803712" y="408820"/>
                  <a:pt x="800883" y="410228"/>
                  <a:pt x="802298" y="411637"/>
                </a:cubicBezTo>
                <a:cubicBezTo>
                  <a:pt x="805126" y="411637"/>
                  <a:pt x="803712" y="407411"/>
                  <a:pt x="806540" y="408820"/>
                </a:cubicBezTo>
                <a:cubicBezTo>
                  <a:pt x="807954" y="410228"/>
                  <a:pt x="807954" y="411637"/>
                  <a:pt x="809368" y="410228"/>
                </a:cubicBezTo>
                <a:cubicBezTo>
                  <a:pt x="810782" y="410228"/>
                  <a:pt x="810782" y="406002"/>
                  <a:pt x="812196" y="407411"/>
                </a:cubicBezTo>
                <a:cubicBezTo>
                  <a:pt x="813610" y="408820"/>
                  <a:pt x="813610" y="408820"/>
                  <a:pt x="813610" y="408820"/>
                </a:cubicBezTo>
                <a:cubicBezTo>
                  <a:pt x="812196" y="404593"/>
                  <a:pt x="816438" y="404593"/>
                  <a:pt x="815024" y="400367"/>
                </a:cubicBezTo>
                <a:cubicBezTo>
                  <a:pt x="816438" y="400367"/>
                  <a:pt x="816438" y="403185"/>
                  <a:pt x="817852" y="403185"/>
                </a:cubicBezTo>
                <a:cubicBezTo>
                  <a:pt x="819266" y="403185"/>
                  <a:pt x="819266" y="398958"/>
                  <a:pt x="822094" y="400367"/>
                </a:cubicBezTo>
                <a:cubicBezTo>
                  <a:pt x="820680" y="401776"/>
                  <a:pt x="822094" y="403185"/>
                  <a:pt x="823508" y="403185"/>
                </a:cubicBezTo>
                <a:cubicBezTo>
                  <a:pt x="823508" y="401776"/>
                  <a:pt x="827750" y="400367"/>
                  <a:pt x="829164" y="401776"/>
                </a:cubicBezTo>
                <a:cubicBezTo>
                  <a:pt x="831992" y="404593"/>
                  <a:pt x="829164" y="408820"/>
                  <a:pt x="830578" y="411637"/>
                </a:cubicBezTo>
                <a:cubicBezTo>
                  <a:pt x="829164" y="411637"/>
                  <a:pt x="829164" y="411637"/>
                  <a:pt x="827750" y="410228"/>
                </a:cubicBezTo>
                <a:cubicBezTo>
                  <a:pt x="827750" y="411637"/>
                  <a:pt x="826336" y="413046"/>
                  <a:pt x="824922" y="411637"/>
                </a:cubicBezTo>
                <a:cubicBezTo>
                  <a:pt x="824922" y="410228"/>
                  <a:pt x="827750" y="406002"/>
                  <a:pt x="823508" y="404593"/>
                </a:cubicBezTo>
                <a:cubicBezTo>
                  <a:pt x="822094" y="404593"/>
                  <a:pt x="819266" y="407411"/>
                  <a:pt x="817852" y="406002"/>
                </a:cubicBezTo>
                <a:cubicBezTo>
                  <a:pt x="816438" y="406002"/>
                  <a:pt x="817852" y="403185"/>
                  <a:pt x="815024" y="403185"/>
                </a:cubicBezTo>
                <a:cubicBezTo>
                  <a:pt x="813610" y="406002"/>
                  <a:pt x="815024" y="407411"/>
                  <a:pt x="816438" y="408820"/>
                </a:cubicBezTo>
                <a:cubicBezTo>
                  <a:pt x="816438" y="411637"/>
                  <a:pt x="810782" y="408820"/>
                  <a:pt x="813610" y="413046"/>
                </a:cubicBezTo>
                <a:cubicBezTo>
                  <a:pt x="812196" y="413046"/>
                  <a:pt x="812196" y="414455"/>
                  <a:pt x="813610" y="415863"/>
                </a:cubicBezTo>
                <a:cubicBezTo>
                  <a:pt x="817852" y="414455"/>
                  <a:pt x="819266" y="420090"/>
                  <a:pt x="823508" y="418681"/>
                </a:cubicBezTo>
                <a:cubicBezTo>
                  <a:pt x="824922" y="420090"/>
                  <a:pt x="827750" y="420090"/>
                  <a:pt x="826336" y="422907"/>
                </a:cubicBezTo>
                <a:cubicBezTo>
                  <a:pt x="824922" y="422907"/>
                  <a:pt x="827750" y="424316"/>
                  <a:pt x="826336" y="427133"/>
                </a:cubicBezTo>
                <a:cubicBezTo>
                  <a:pt x="823508" y="424316"/>
                  <a:pt x="823508" y="424316"/>
                  <a:pt x="823508" y="424316"/>
                </a:cubicBezTo>
                <a:cubicBezTo>
                  <a:pt x="822094" y="427133"/>
                  <a:pt x="826336" y="428542"/>
                  <a:pt x="823508" y="429951"/>
                </a:cubicBezTo>
                <a:cubicBezTo>
                  <a:pt x="819266" y="428542"/>
                  <a:pt x="816438" y="438403"/>
                  <a:pt x="816438" y="429951"/>
                </a:cubicBezTo>
                <a:cubicBezTo>
                  <a:pt x="816438" y="428542"/>
                  <a:pt x="816438" y="428542"/>
                  <a:pt x="816438" y="428542"/>
                </a:cubicBezTo>
                <a:cubicBezTo>
                  <a:pt x="817852" y="429951"/>
                  <a:pt x="819266" y="428542"/>
                  <a:pt x="820680" y="428542"/>
                </a:cubicBezTo>
                <a:cubicBezTo>
                  <a:pt x="819266" y="424316"/>
                  <a:pt x="813610" y="422907"/>
                  <a:pt x="815024" y="418681"/>
                </a:cubicBezTo>
                <a:cubicBezTo>
                  <a:pt x="815024" y="421498"/>
                  <a:pt x="812196" y="422907"/>
                  <a:pt x="810782" y="424316"/>
                </a:cubicBezTo>
                <a:cubicBezTo>
                  <a:pt x="809368" y="421498"/>
                  <a:pt x="813610" y="415863"/>
                  <a:pt x="809368" y="413046"/>
                </a:cubicBezTo>
                <a:cubicBezTo>
                  <a:pt x="802298" y="410228"/>
                  <a:pt x="807954" y="421498"/>
                  <a:pt x="802298" y="421498"/>
                </a:cubicBezTo>
                <a:cubicBezTo>
                  <a:pt x="798055" y="422907"/>
                  <a:pt x="805126" y="428542"/>
                  <a:pt x="798055" y="427133"/>
                </a:cubicBezTo>
                <a:cubicBezTo>
                  <a:pt x="798055" y="425725"/>
                  <a:pt x="799469" y="424316"/>
                  <a:pt x="798055" y="422907"/>
                </a:cubicBezTo>
                <a:cubicBezTo>
                  <a:pt x="796641" y="422907"/>
                  <a:pt x="796641" y="424316"/>
                  <a:pt x="795227" y="422907"/>
                </a:cubicBezTo>
                <a:cubicBezTo>
                  <a:pt x="796641" y="420090"/>
                  <a:pt x="792399" y="421498"/>
                  <a:pt x="790985" y="420090"/>
                </a:cubicBezTo>
                <a:cubicBezTo>
                  <a:pt x="795227" y="418681"/>
                  <a:pt x="795227" y="418681"/>
                  <a:pt x="795227" y="418681"/>
                </a:cubicBezTo>
                <a:cubicBezTo>
                  <a:pt x="795227" y="417272"/>
                  <a:pt x="793813" y="418681"/>
                  <a:pt x="792399" y="417272"/>
                </a:cubicBezTo>
                <a:cubicBezTo>
                  <a:pt x="786743" y="415863"/>
                  <a:pt x="792399" y="421498"/>
                  <a:pt x="789571" y="422907"/>
                </a:cubicBezTo>
                <a:cubicBezTo>
                  <a:pt x="788157" y="428542"/>
                  <a:pt x="795227" y="434177"/>
                  <a:pt x="789571" y="438403"/>
                </a:cubicBezTo>
                <a:cubicBezTo>
                  <a:pt x="790985" y="442630"/>
                  <a:pt x="782501" y="445447"/>
                  <a:pt x="788157" y="448265"/>
                </a:cubicBezTo>
                <a:cubicBezTo>
                  <a:pt x="786743" y="449673"/>
                  <a:pt x="786743" y="453900"/>
                  <a:pt x="783915" y="455308"/>
                </a:cubicBezTo>
                <a:cubicBezTo>
                  <a:pt x="792399" y="459535"/>
                  <a:pt x="776845" y="462352"/>
                  <a:pt x="785329" y="466578"/>
                </a:cubicBezTo>
                <a:cubicBezTo>
                  <a:pt x="785329" y="469396"/>
                  <a:pt x="789571" y="469396"/>
                  <a:pt x="785329" y="472213"/>
                </a:cubicBezTo>
                <a:cubicBezTo>
                  <a:pt x="785329" y="472213"/>
                  <a:pt x="788157" y="475031"/>
                  <a:pt x="785329" y="475031"/>
                </a:cubicBezTo>
                <a:cubicBezTo>
                  <a:pt x="783915" y="476439"/>
                  <a:pt x="782501" y="476439"/>
                  <a:pt x="781087" y="476439"/>
                </a:cubicBezTo>
                <a:cubicBezTo>
                  <a:pt x="779673" y="475031"/>
                  <a:pt x="778259" y="472213"/>
                  <a:pt x="778259" y="469396"/>
                </a:cubicBezTo>
                <a:cubicBezTo>
                  <a:pt x="779673" y="467987"/>
                  <a:pt x="782501" y="469396"/>
                  <a:pt x="782501" y="467987"/>
                </a:cubicBezTo>
                <a:cubicBezTo>
                  <a:pt x="782501" y="465170"/>
                  <a:pt x="779673" y="465170"/>
                  <a:pt x="779673" y="463761"/>
                </a:cubicBezTo>
                <a:cubicBezTo>
                  <a:pt x="778259" y="463761"/>
                  <a:pt x="778259" y="463761"/>
                  <a:pt x="778259" y="463761"/>
                </a:cubicBezTo>
                <a:cubicBezTo>
                  <a:pt x="775431" y="462352"/>
                  <a:pt x="775431" y="462352"/>
                  <a:pt x="774017" y="458126"/>
                </a:cubicBezTo>
                <a:cubicBezTo>
                  <a:pt x="772603" y="455308"/>
                  <a:pt x="769775" y="456717"/>
                  <a:pt x="769775" y="456717"/>
                </a:cubicBezTo>
                <a:cubicBezTo>
                  <a:pt x="766947" y="460943"/>
                  <a:pt x="766947" y="460943"/>
                  <a:pt x="766947" y="460943"/>
                </a:cubicBezTo>
                <a:cubicBezTo>
                  <a:pt x="764119" y="459535"/>
                  <a:pt x="764119" y="459535"/>
                  <a:pt x="764119" y="459535"/>
                </a:cubicBezTo>
                <a:cubicBezTo>
                  <a:pt x="764119" y="460943"/>
                  <a:pt x="764119" y="460943"/>
                  <a:pt x="764119" y="460943"/>
                </a:cubicBezTo>
                <a:cubicBezTo>
                  <a:pt x="761291" y="455308"/>
                  <a:pt x="761291" y="455308"/>
                  <a:pt x="761291" y="455308"/>
                </a:cubicBezTo>
                <a:cubicBezTo>
                  <a:pt x="759877" y="459535"/>
                  <a:pt x="755634" y="455308"/>
                  <a:pt x="754220" y="458126"/>
                </a:cubicBezTo>
                <a:cubicBezTo>
                  <a:pt x="755634" y="453900"/>
                  <a:pt x="758463" y="446856"/>
                  <a:pt x="755634" y="441221"/>
                </a:cubicBezTo>
                <a:cubicBezTo>
                  <a:pt x="755634" y="439812"/>
                  <a:pt x="755634" y="439812"/>
                  <a:pt x="755634" y="439812"/>
                </a:cubicBezTo>
                <a:cubicBezTo>
                  <a:pt x="757049" y="441221"/>
                  <a:pt x="755634" y="444038"/>
                  <a:pt x="758463" y="444038"/>
                </a:cubicBezTo>
                <a:cubicBezTo>
                  <a:pt x="758463" y="439812"/>
                  <a:pt x="764119" y="439812"/>
                  <a:pt x="759877" y="436995"/>
                </a:cubicBezTo>
                <a:cubicBezTo>
                  <a:pt x="762705" y="436995"/>
                  <a:pt x="762705" y="434177"/>
                  <a:pt x="764119" y="432768"/>
                </a:cubicBezTo>
                <a:cubicBezTo>
                  <a:pt x="764119" y="431360"/>
                  <a:pt x="762705" y="429951"/>
                  <a:pt x="761291" y="431360"/>
                </a:cubicBezTo>
                <a:cubicBezTo>
                  <a:pt x="754220" y="429951"/>
                  <a:pt x="758463" y="438403"/>
                  <a:pt x="751392" y="436995"/>
                </a:cubicBezTo>
                <a:cubicBezTo>
                  <a:pt x="749978" y="432768"/>
                  <a:pt x="749978" y="432768"/>
                  <a:pt x="749978" y="432768"/>
                </a:cubicBezTo>
                <a:cubicBezTo>
                  <a:pt x="745736" y="432768"/>
                  <a:pt x="747150" y="439812"/>
                  <a:pt x="741494" y="438403"/>
                </a:cubicBezTo>
                <a:cubicBezTo>
                  <a:pt x="740080" y="435586"/>
                  <a:pt x="737252" y="438403"/>
                  <a:pt x="734424" y="438403"/>
                </a:cubicBezTo>
                <a:cubicBezTo>
                  <a:pt x="734424" y="439812"/>
                  <a:pt x="734424" y="445447"/>
                  <a:pt x="731596" y="445447"/>
                </a:cubicBezTo>
                <a:cubicBezTo>
                  <a:pt x="730182" y="445447"/>
                  <a:pt x="730182" y="445447"/>
                  <a:pt x="730182" y="445447"/>
                </a:cubicBezTo>
                <a:cubicBezTo>
                  <a:pt x="727354" y="445447"/>
                  <a:pt x="728768" y="449673"/>
                  <a:pt x="725940" y="449673"/>
                </a:cubicBezTo>
                <a:cubicBezTo>
                  <a:pt x="724526" y="446856"/>
                  <a:pt x="716042" y="449673"/>
                  <a:pt x="714628" y="446856"/>
                </a:cubicBezTo>
                <a:cubicBezTo>
                  <a:pt x="714628" y="448265"/>
                  <a:pt x="714628" y="448265"/>
                  <a:pt x="714628" y="448265"/>
                </a:cubicBezTo>
                <a:cubicBezTo>
                  <a:pt x="714628" y="448265"/>
                  <a:pt x="714628" y="448265"/>
                  <a:pt x="713214" y="446856"/>
                </a:cubicBezTo>
                <a:cubicBezTo>
                  <a:pt x="716042" y="442630"/>
                  <a:pt x="721698" y="441221"/>
                  <a:pt x="725940" y="438403"/>
                </a:cubicBezTo>
                <a:cubicBezTo>
                  <a:pt x="727354" y="432768"/>
                  <a:pt x="718870" y="434177"/>
                  <a:pt x="721698" y="428542"/>
                </a:cubicBezTo>
                <a:cubicBezTo>
                  <a:pt x="720284" y="428542"/>
                  <a:pt x="718870" y="428542"/>
                  <a:pt x="717456" y="429951"/>
                </a:cubicBezTo>
                <a:cubicBezTo>
                  <a:pt x="717456" y="432768"/>
                  <a:pt x="720284" y="432768"/>
                  <a:pt x="717456" y="434177"/>
                </a:cubicBezTo>
                <a:cubicBezTo>
                  <a:pt x="716042" y="435586"/>
                  <a:pt x="713214" y="431360"/>
                  <a:pt x="713214" y="429951"/>
                </a:cubicBezTo>
                <a:cubicBezTo>
                  <a:pt x="711800" y="428542"/>
                  <a:pt x="711800" y="428542"/>
                  <a:pt x="711800" y="428542"/>
                </a:cubicBezTo>
                <a:cubicBezTo>
                  <a:pt x="710385" y="431360"/>
                  <a:pt x="711800" y="434177"/>
                  <a:pt x="710385" y="436995"/>
                </a:cubicBezTo>
                <a:cubicBezTo>
                  <a:pt x="703315" y="438403"/>
                  <a:pt x="708971" y="431360"/>
                  <a:pt x="703315" y="431360"/>
                </a:cubicBezTo>
                <a:cubicBezTo>
                  <a:pt x="703315" y="424316"/>
                  <a:pt x="697659" y="420090"/>
                  <a:pt x="696245" y="414455"/>
                </a:cubicBezTo>
                <a:cubicBezTo>
                  <a:pt x="696245" y="413046"/>
                  <a:pt x="697659" y="411637"/>
                  <a:pt x="696245" y="410228"/>
                </a:cubicBezTo>
                <a:cubicBezTo>
                  <a:pt x="694831" y="407411"/>
                  <a:pt x="694831" y="407411"/>
                  <a:pt x="694831" y="407411"/>
                </a:cubicBezTo>
                <a:cubicBezTo>
                  <a:pt x="693417" y="408820"/>
                  <a:pt x="694831" y="410228"/>
                  <a:pt x="693417" y="411637"/>
                </a:cubicBezTo>
                <a:cubicBezTo>
                  <a:pt x="689175" y="413046"/>
                  <a:pt x="689175" y="415863"/>
                  <a:pt x="684933" y="417272"/>
                </a:cubicBezTo>
                <a:cubicBezTo>
                  <a:pt x="684933" y="421498"/>
                  <a:pt x="690589" y="421498"/>
                  <a:pt x="692003" y="422907"/>
                </a:cubicBezTo>
                <a:cubicBezTo>
                  <a:pt x="694831" y="424316"/>
                  <a:pt x="694831" y="424316"/>
                  <a:pt x="694831" y="424316"/>
                </a:cubicBezTo>
                <a:cubicBezTo>
                  <a:pt x="696245" y="428542"/>
                  <a:pt x="689175" y="432768"/>
                  <a:pt x="693417" y="436995"/>
                </a:cubicBezTo>
                <a:cubicBezTo>
                  <a:pt x="693417" y="439812"/>
                  <a:pt x="690589" y="442630"/>
                  <a:pt x="687761" y="439812"/>
                </a:cubicBezTo>
                <a:cubicBezTo>
                  <a:pt x="684933" y="438403"/>
                  <a:pt x="686347" y="434177"/>
                  <a:pt x="682105" y="434177"/>
                </a:cubicBezTo>
                <a:cubicBezTo>
                  <a:pt x="684933" y="432768"/>
                  <a:pt x="686347" y="431360"/>
                  <a:pt x="686347" y="427133"/>
                </a:cubicBezTo>
                <a:cubicBezTo>
                  <a:pt x="687761" y="425725"/>
                  <a:pt x="687761" y="425725"/>
                  <a:pt x="687761" y="425725"/>
                </a:cubicBezTo>
                <a:cubicBezTo>
                  <a:pt x="687761" y="424316"/>
                  <a:pt x="686347" y="425725"/>
                  <a:pt x="686347" y="424316"/>
                </a:cubicBezTo>
                <a:cubicBezTo>
                  <a:pt x="686347" y="428542"/>
                  <a:pt x="680691" y="428542"/>
                  <a:pt x="679277" y="428542"/>
                </a:cubicBezTo>
                <a:cubicBezTo>
                  <a:pt x="679277" y="428542"/>
                  <a:pt x="679277" y="429951"/>
                  <a:pt x="677863" y="428542"/>
                </a:cubicBezTo>
                <a:cubicBezTo>
                  <a:pt x="673621" y="427133"/>
                  <a:pt x="680691" y="425725"/>
                  <a:pt x="676449" y="424316"/>
                </a:cubicBezTo>
                <a:cubicBezTo>
                  <a:pt x="670793" y="425725"/>
                  <a:pt x="675035" y="429951"/>
                  <a:pt x="675035" y="432768"/>
                </a:cubicBezTo>
                <a:cubicBezTo>
                  <a:pt x="677863" y="431360"/>
                  <a:pt x="677863" y="435586"/>
                  <a:pt x="680691" y="435586"/>
                </a:cubicBezTo>
                <a:cubicBezTo>
                  <a:pt x="680691" y="438403"/>
                  <a:pt x="673621" y="441221"/>
                  <a:pt x="679277" y="445447"/>
                </a:cubicBezTo>
                <a:cubicBezTo>
                  <a:pt x="679277" y="446856"/>
                  <a:pt x="679277" y="448265"/>
                  <a:pt x="677863" y="449673"/>
                </a:cubicBezTo>
                <a:cubicBezTo>
                  <a:pt x="670793" y="446856"/>
                  <a:pt x="679277" y="441221"/>
                  <a:pt x="673621" y="438403"/>
                </a:cubicBezTo>
                <a:cubicBezTo>
                  <a:pt x="667965" y="438403"/>
                  <a:pt x="670793" y="434177"/>
                  <a:pt x="666551" y="432768"/>
                </a:cubicBezTo>
                <a:cubicBezTo>
                  <a:pt x="666551" y="431360"/>
                  <a:pt x="666551" y="431360"/>
                  <a:pt x="666551" y="431360"/>
                </a:cubicBezTo>
                <a:cubicBezTo>
                  <a:pt x="669379" y="429951"/>
                  <a:pt x="670793" y="434177"/>
                  <a:pt x="673621" y="432768"/>
                </a:cubicBezTo>
                <a:cubicBezTo>
                  <a:pt x="672207" y="428542"/>
                  <a:pt x="667965" y="428542"/>
                  <a:pt x="666551" y="425725"/>
                </a:cubicBezTo>
                <a:cubicBezTo>
                  <a:pt x="663722" y="427133"/>
                  <a:pt x="663722" y="422907"/>
                  <a:pt x="662308" y="422907"/>
                </a:cubicBezTo>
                <a:cubicBezTo>
                  <a:pt x="662308" y="428542"/>
                  <a:pt x="662308" y="428542"/>
                  <a:pt x="662308" y="428542"/>
                </a:cubicBezTo>
                <a:cubicBezTo>
                  <a:pt x="665136" y="428542"/>
                  <a:pt x="665136" y="428542"/>
                  <a:pt x="665136" y="428542"/>
                </a:cubicBezTo>
                <a:cubicBezTo>
                  <a:pt x="665136" y="431360"/>
                  <a:pt x="662308" y="432768"/>
                  <a:pt x="662308" y="435586"/>
                </a:cubicBezTo>
                <a:cubicBezTo>
                  <a:pt x="660894" y="434177"/>
                  <a:pt x="660894" y="434177"/>
                  <a:pt x="660894" y="434177"/>
                </a:cubicBezTo>
                <a:cubicBezTo>
                  <a:pt x="659480" y="432768"/>
                  <a:pt x="658066" y="434177"/>
                  <a:pt x="656652" y="435586"/>
                </a:cubicBezTo>
                <a:cubicBezTo>
                  <a:pt x="655238" y="439812"/>
                  <a:pt x="660894" y="441221"/>
                  <a:pt x="658066" y="445447"/>
                </a:cubicBezTo>
                <a:cubicBezTo>
                  <a:pt x="660894" y="448265"/>
                  <a:pt x="660894" y="452491"/>
                  <a:pt x="662308" y="455308"/>
                </a:cubicBezTo>
                <a:cubicBezTo>
                  <a:pt x="659480" y="459535"/>
                  <a:pt x="659480" y="459535"/>
                  <a:pt x="659480" y="459535"/>
                </a:cubicBezTo>
                <a:cubicBezTo>
                  <a:pt x="656652" y="456717"/>
                  <a:pt x="656652" y="456717"/>
                  <a:pt x="656652" y="453900"/>
                </a:cubicBezTo>
                <a:cubicBezTo>
                  <a:pt x="655238" y="455308"/>
                  <a:pt x="653824" y="458126"/>
                  <a:pt x="655238" y="459535"/>
                </a:cubicBezTo>
                <a:cubicBezTo>
                  <a:pt x="652410" y="459535"/>
                  <a:pt x="652410" y="459535"/>
                  <a:pt x="652410" y="459535"/>
                </a:cubicBezTo>
                <a:cubicBezTo>
                  <a:pt x="649582" y="459535"/>
                  <a:pt x="652410" y="462352"/>
                  <a:pt x="649582" y="462352"/>
                </a:cubicBezTo>
                <a:cubicBezTo>
                  <a:pt x="649582" y="459535"/>
                  <a:pt x="649582" y="456717"/>
                  <a:pt x="652410" y="456717"/>
                </a:cubicBezTo>
                <a:cubicBezTo>
                  <a:pt x="650996" y="455308"/>
                  <a:pt x="646754" y="458126"/>
                  <a:pt x="643926" y="458126"/>
                </a:cubicBezTo>
                <a:cubicBezTo>
                  <a:pt x="645340" y="453900"/>
                  <a:pt x="645340" y="451082"/>
                  <a:pt x="642512" y="448265"/>
                </a:cubicBezTo>
                <a:cubicBezTo>
                  <a:pt x="639684" y="445447"/>
                  <a:pt x="638270" y="445447"/>
                  <a:pt x="636856" y="441221"/>
                </a:cubicBezTo>
                <a:cubicBezTo>
                  <a:pt x="631200" y="442630"/>
                  <a:pt x="636856" y="455308"/>
                  <a:pt x="628372" y="452491"/>
                </a:cubicBezTo>
                <a:cubicBezTo>
                  <a:pt x="628372" y="449673"/>
                  <a:pt x="631200" y="446856"/>
                  <a:pt x="632614" y="445447"/>
                </a:cubicBezTo>
                <a:cubicBezTo>
                  <a:pt x="632614" y="445447"/>
                  <a:pt x="632614" y="445447"/>
                  <a:pt x="632614" y="444038"/>
                </a:cubicBezTo>
                <a:cubicBezTo>
                  <a:pt x="634028" y="444038"/>
                  <a:pt x="634028" y="444038"/>
                  <a:pt x="634028" y="444038"/>
                </a:cubicBezTo>
                <a:cubicBezTo>
                  <a:pt x="632614" y="439812"/>
                  <a:pt x="631200" y="438403"/>
                  <a:pt x="628372" y="435586"/>
                </a:cubicBezTo>
                <a:cubicBezTo>
                  <a:pt x="626958" y="436995"/>
                  <a:pt x="626958" y="436995"/>
                  <a:pt x="626958" y="436995"/>
                </a:cubicBezTo>
                <a:cubicBezTo>
                  <a:pt x="626958" y="438403"/>
                  <a:pt x="629786" y="439812"/>
                  <a:pt x="628372" y="441221"/>
                </a:cubicBezTo>
                <a:cubicBezTo>
                  <a:pt x="625544" y="441221"/>
                  <a:pt x="625544" y="441221"/>
                  <a:pt x="625544" y="441221"/>
                </a:cubicBezTo>
                <a:cubicBezTo>
                  <a:pt x="622716" y="438403"/>
                  <a:pt x="626958" y="436995"/>
                  <a:pt x="624130" y="434177"/>
                </a:cubicBezTo>
                <a:cubicBezTo>
                  <a:pt x="622716" y="436995"/>
                  <a:pt x="622716" y="436995"/>
                  <a:pt x="622716" y="436995"/>
                </a:cubicBezTo>
                <a:cubicBezTo>
                  <a:pt x="618473" y="432768"/>
                  <a:pt x="618473" y="432768"/>
                  <a:pt x="618473" y="432768"/>
                </a:cubicBezTo>
                <a:cubicBezTo>
                  <a:pt x="619887" y="429951"/>
                  <a:pt x="617059" y="432768"/>
                  <a:pt x="617059" y="431360"/>
                </a:cubicBezTo>
                <a:cubicBezTo>
                  <a:pt x="618473" y="429951"/>
                  <a:pt x="618473" y="429951"/>
                  <a:pt x="618473" y="429951"/>
                </a:cubicBezTo>
                <a:cubicBezTo>
                  <a:pt x="615645" y="427133"/>
                  <a:pt x="617059" y="424316"/>
                  <a:pt x="615645" y="421498"/>
                </a:cubicBezTo>
                <a:cubicBezTo>
                  <a:pt x="612817" y="424316"/>
                  <a:pt x="617059" y="425725"/>
                  <a:pt x="615645" y="428542"/>
                </a:cubicBezTo>
                <a:cubicBezTo>
                  <a:pt x="608575" y="431360"/>
                  <a:pt x="614231" y="420090"/>
                  <a:pt x="607161" y="422907"/>
                </a:cubicBezTo>
                <a:cubicBezTo>
                  <a:pt x="602919" y="420090"/>
                  <a:pt x="602919" y="411637"/>
                  <a:pt x="598677" y="411637"/>
                </a:cubicBezTo>
                <a:cubicBezTo>
                  <a:pt x="597263" y="410228"/>
                  <a:pt x="595849" y="407411"/>
                  <a:pt x="594435" y="408820"/>
                </a:cubicBezTo>
                <a:cubicBezTo>
                  <a:pt x="591607" y="410228"/>
                  <a:pt x="591607" y="411637"/>
                  <a:pt x="591607" y="413046"/>
                </a:cubicBezTo>
                <a:cubicBezTo>
                  <a:pt x="591607" y="414455"/>
                  <a:pt x="594435" y="413046"/>
                  <a:pt x="594435" y="415863"/>
                </a:cubicBezTo>
                <a:cubicBezTo>
                  <a:pt x="590193" y="418681"/>
                  <a:pt x="588779" y="424316"/>
                  <a:pt x="585951" y="427133"/>
                </a:cubicBezTo>
                <a:cubicBezTo>
                  <a:pt x="585951" y="428542"/>
                  <a:pt x="587365" y="431360"/>
                  <a:pt x="585951" y="432768"/>
                </a:cubicBezTo>
                <a:cubicBezTo>
                  <a:pt x="581709" y="432768"/>
                  <a:pt x="584537" y="428542"/>
                  <a:pt x="581709" y="427133"/>
                </a:cubicBezTo>
                <a:cubicBezTo>
                  <a:pt x="585951" y="427133"/>
                  <a:pt x="578881" y="421498"/>
                  <a:pt x="583123" y="422907"/>
                </a:cubicBezTo>
                <a:cubicBezTo>
                  <a:pt x="578881" y="415863"/>
                  <a:pt x="595849" y="413046"/>
                  <a:pt x="584537" y="408820"/>
                </a:cubicBezTo>
                <a:cubicBezTo>
                  <a:pt x="581709" y="408820"/>
                  <a:pt x="581709" y="408820"/>
                  <a:pt x="581709" y="408820"/>
                </a:cubicBezTo>
                <a:cubicBezTo>
                  <a:pt x="580295" y="406002"/>
                  <a:pt x="581709" y="403185"/>
                  <a:pt x="583123" y="400367"/>
                </a:cubicBezTo>
                <a:cubicBezTo>
                  <a:pt x="585951" y="400367"/>
                  <a:pt x="585951" y="403185"/>
                  <a:pt x="587365" y="404593"/>
                </a:cubicBezTo>
                <a:cubicBezTo>
                  <a:pt x="585951" y="404593"/>
                  <a:pt x="584537" y="406002"/>
                  <a:pt x="585951" y="407411"/>
                </a:cubicBezTo>
                <a:cubicBezTo>
                  <a:pt x="587365" y="408820"/>
                  <a:pt x="588779" y="408820"/>
                  <a:pt x="591607" y="408820"/>
                </a:cubicBezTo>
                <a:cubicBezTo>
                  <a:pt x="591607" y="407411"/>
                  <a:pt x="594435" y="408820"/>
                  <a:pt x="594435" y="407411"/>
                </a:cubicBezTo>
                <a:cubicBezTo>
                  <a:pt x="595849" y="403185"/>
                  <a:pt x="593021" y="401776"/>
                  <a:pt x="591607" y="398958"/>
                </a:cubicBezTo>
                <a:cubicBezTo>
                  <a:pt x="588779" y="400367"/>
                  <a:pt x="588779" y="400367"/>
                  <a:pt x="588779" y="400367"/>
                </a:cubicBezTo>
                <a:cubicBezTo>
                  <a:pt x="584537" y="397550"/>
                  <a:pt x="587365" y="390506"/>
                  <a:pt x="581709" y="387688"/>
                </a:cubicBezTo>
                <a:cubicBezTo>
                  <a:pt x="580295" y="389097"/>
                  <a:pt x="577467" y="386280"/>
                  <a:pt x="576052" y="389097"/>
                </a:cubicBezTo>
                <a:cubicBezTo>
                  <a:pt x="576052" y="391915"/>
                  <a:pt x="578881" y="391915"/>
                  <a:pt x="577467" y="394732"/>
                </a:cubicBezTo>
                <a:cubicBezTo>
                  <a:pt x="576052" y="394732"/>
                  <a:pt x="576052" y="394732"/>
                  <a:pt x="574638" y="394732"/>
                </a:cubicBezTo>
                <a:cubicBezTo>
                  <a:pt x="573224" y="400367"/>
                  <a:pt x="584537" y="401776"/>
                  <a:pt x="576052" y="404593"/>
                </a:cubicBezTo>
                <a:cubicBezTo>
                  <a:pt x="577467" y="407411"/>
                  <a:pt x="573224" y="413046"/>
                  <a:pt x="578881" y="413046"/>
                </a:cubicBezTo>
                <a:cubicBezTo>
                  <a:pt x="578881" y="414455"/>
                  <a:pt x="578881" y="414455"/>
                  <a:pt x="578881" y="414455"/>
                </a:cubicBezTo>
                <a:cubicBezTo>
                  <a:pt x="574638" y="413046"/>
                  <a:pt x="576052" y="418681"/>
                  <a:pt x="571810" y="415863"/>
                </a:cubicBezTo>
                <a:cubicBezTo>
                  <a:pt x="570396" y="414455"/>
                  <a:pt x="573224" y="413046"/>
                  <a:pt x="574638" y="411637"/>
                </a:cubicBezTo>
                <a:cubicBezTo>
                  <a:pt x="574638" y="408820"/>
                  <a:pt x="573224" y="406002"/>
                  <a:pt x="571810" y="403185"/>
                </a:cubicBezTo>
                <a:cubicBezTo>
                  <a:pt x="568982" y="403185"/>
                  <a:pt x="567568" y="406002"/>
                  <a:pt x="566154" y="407411"/>
                </a:cubicBezTo>
                <a:cubicBezTo>
                  <a:pt x="566154" y="411637"/>
                  <a:pt x="564740" y="415863"/>
                  <a:pt x="567568" y="418681"/>
                </a:cubicBezTo>
                <a:cubicBezTo>
                  <a:pt x="566154" y="422907"/>
                  <a:pt x="564740" y="428542"/>
                  <a:pt x="560498" y="429951"/>
                </a:cubicBezTo>
                <a:cubicBezTo>
                  <a:pt x="560498" y="427133"/>
                  <a:pt x="561912" y="424316"/>
                  <a:pt x="564740" y="421498"/>
                </a:cubicBezTo>
                <a:cubicBezTo>
                  <a:pt x="557670" y="418681"/>
                  <a:pt x="560498" y="428542"/>
                  <a:pt x="557670" y="431360"/>
                </a:cubicBezTo>
                <a:lnTo>
                  <a:pt x="559907" y="433850"/>
                </a:lnTo>
                <a:lnTo>
                  <a:pt x="559915" y="433850"/>
                </a:lnTo>
                <a:lnTo>
                  <a:pt x="559915" y="433859"/>
                </a:lnTo>
                <a:lnTo>
                  <a:pt x="560675" y="434705"/>
                </a:lnTo>
                <a:cubicBezTo>
                  <a:pt x="561205" y="436290"/>
                  <a:pt x="561912" y="437699"/>
                  <a:pt x="564740" y="436995"/>
                </a:cubicBezTo>
                <a:cubicBezTo>
                  <a:pt x="561912" y="431360"/>
                  <a:pt x="568982" y="432768"/>
                  <a:pt x="567568" y="428542"/>
                </a:cubicBezTo>
                <a:cubicBezTo>
                  <a:pt x="570396" y="431360"/>
                  <a:pt x="567568" y="435586"/>
                  <a:pt x="567568" y="438403"/>
                </a:cubicBezTo>
                <a:cubicBezTo>
                  <a:pt x="566154" y="438403"/>
                  <a:pt x="566154" y="436995"/>
                  <a:pt x="564740" y="438403"/>
                </a:cubicBezTo>
                <a:cubicBezTo>
                  <a:pt x="563326" y="438403"/>
                  <a:pt x="566154" y="439812"/>
                  <a:pt x="564740" y="441221"/>
                </a:cubicBezTo>
                <a:cubicBezTo>
                  <a:pt x="561912" y="442630"/>
                  <a:pt x="561912" y="442630"/>
                  <a:pt x="561912" y="442630"/>
                </a:cubicBezTo>
                <a:cubicBezTo>
                  <a:pt x="563326" y="452491"/>
                  <a:pt x="563326" y="452491"/>
                  <a:pt x="563326" y="452491"/>
                </a:cubicBezTo>
                <a:cubicBezTo>
                  <a:pt x="561912" y="453900"/>
                  <a:pt x="561912" y="453900"/>
                  <a:pt x="561912" y="453900"/>
                </a:cubicBezTo>
                <a:cubicBezTo>
                  <a:pt x="564740" y="458126"/>
                  <a:pt x="564740" y="458126"/>
                  <a:pt x="564740" y="458126"/>
                </a:cubicBezTo>
                <a:cubicBezTo>
                  <a:pt x="561912" y="458126"/>
                  <a:pt x="560498" y="456717"/>
                  <a:pt x="559084" y="458126"/>
                </a:cubicBezTo>
                <a:cubicBezTo>
                  <a:pt x="559084" y="462352"/>
                  <a:pt x="554842" y="463761"/>
                  <a:pt x="557670" y="466578"/>
                </a:cubicBezTo>
                <a:cubicBezTo>
                  <a:pt x="554842" y="466578"/>
                  <a:pt x="554842" y="465170"/>
                  <a:pt x="554842" y="463761"/>
                </a:cubicBezTo>
                <a:cubicBezTo>
                  <a:pt x="553428" y="458126"/>
                  <a:pt x="561912" y="456717"/>
                  <a:pt x="556256" y="452491"/>
                </a:cubicBezTo>
                <a:cubicBezTo>
                  <a:pt x="556256" y="452491"/>
                  <a:pt x="559084" y="453900"/>
                  <a:pt x="559084" y="452491"/>
                </a:cubicBezTo>
                <a:cubicBezTo>
                  <a:pt x="552014" y="449673"/>
                  <a:pt x="564740" y="445447"/>
                  <a:pt x="557670" y="444038"/>
                </a:cubicBezTo>
                <a:cubicBezTo>
                  <a:pt x="557670" y="441221"/>
                  <a:pt x="556256" y="436995"/>
                  <a:pt x="553428" y="436995"/>
                </a:cubicBezTo>
                <a:cubicBezTo>
                  <a:pt x="553428" y="435586"/>
                  <a:pt x="552014" y="435586"/>
                  <a:pt x="552014" y="434177"/>
                </a:cubicBezTo>
                <a:cubicBezTo>
                  <a:pt x="550600" y="435586"/>
                  <a:pt x="550600" y="435586"/>
                  <a:pt x="550600" y="435586"/>
                </a:cubicBezTo>
                <a:cubicBezTo>
                  <a:pt x="549186" y="432768"/>
                  <a:pt x="549186" y="429951"/>
                  <a:pt x="550600" y="427133"/>
                </a:cubicBezTo>
                <a:cubicBezTo>
                  <a:pt x="552014" y="427133"/>
                  <a:pt x="552014" y="427133"/>
                  <a:pt x="552014" y="427133"/>
                </a:cubicBezTo>
                <a:cubicBezTo>
                  <a:pt x="552014" y="425725"/>
                  <a:pt x="552014" y="425725"/>
                  <a:pt x="552014" y="425725"/>
                </a:cubicBezTo>
                <a:cubicBezTo>
                  <a:pt x="556256" y="427133"/>
                  <a:pt x="556256" y="427133"/>
                  <a:pt x="556256" y="427133"/>
                </a:cubicBezTo>
                <a:cubicBezTo>
                  <a:pt x="556256" y="424316"/>
                  <a:pt x="556256" y="424316"/>
                  <a:pt x="556256" y="424316"/>
                </a:cubicBezTo>
                <a:cubicBezTo>
                  <a:pt x="559084" y="422907"/>
                  <a:pt x="554842" y="421498"/>
                  <a:pt x="554842" y="420090"/>
                </a:cubicBezTo>
                <a:cubicBezTo>
                  <a:pt x="557670" y="413046"/>
                  <a:pt x="550600" y="411637"/>
                  <a:pt x="546358" y="407411"/>
                </a:cubicBezTo>
                <a:cubicBezTo>
                  <a:pt x="544944" y="408820"/>
                  <a:pt x="547772" y="410228"/>
                  <a:pt x="544944" y="411637"/>
                </a:cubicBezTo>
                <a:cubicBezTo>
                  <a:pt x="544944" y="408820"/>
                  <a:pt x="546358" y="406002"/>
                  <a:pt x="546358" y="403185"/>
                </a:cubicBezTo>
                <a:cubicBezTo>
                  <a:pt x="544944" y="401776"/>
                  <a:pt x="543530" y="398958"/>
                  <a:pt x="540702" y="400367"/>
                </a:cubicBezTo>
                <a:cubicBezTo>
                  <a:pt x="543530" y="398958"/>
                  <a:pt x="539288" y="397550"/>
                  <a:pt x="539288" y="396141"/>
                </a:cubicBezTo>
                <a:cubicBezTo>
                  <a:pt x="537874" y="397550"/>
                  <a:pt x="535046" y="400367"/>
                  <a:pt x="537874" y="401776"/>
                </a:cubicBezTo>
                <a:cubicBezTo>
                  <a:pt x="535046" y="404593"/>
                  <a:pt x="537874" y="407411"/>
                  <a:pt x="537874" y="410228"/>
                </a:cubicBezTo>
                <a:cubicBezTo>
                  <a:pt x="542116" y="411637"/>
                  <a:pt x="546358" y="414455"/>
                  <a:pt x="546358" y="418681"/>
                </a:cubicBezTo>
                <a:cubicBezTo>
                  <a:pt x="546358" y="420090"/>
                  <a:pt x="544944" y="421498"/>
                  <a:pt x="547772" y="422907"/>
                </a:cubicBezTo>
                <a:cubicBezTo>
                  <a:pt x="546358" y="422907"/>
                  <a:pt x="544944" y="420090"/>
                  <a:pt x="544944" y="422907"/>
                </a:cubicBezTo>
                <a:cubicBezTo>
                  <a:pt x="544944" y="422907"/>
                  <a:pt x="544944" y="424316"/>
                  <a:pt x="546358" y="422907"/>
                </a:cubicBezTo>
                <a:cubicBezTo>
                  <a:pt x="546358" y="424316"/>
                  <a:pt x="546358" y="424316"/>
                  <a:pt x="544944" y="424316"/>
                </a:cubicBezTo>
                <a:cubicBezTo>
                  <a:pt x="543530" y="422907"/>
                  <a:pt x="543530" y="422907"/>
                  <a:pt x="543530" y="422907"/>
                </a:cubicBezTo>
                <a:lnTo>
                  <a:pt x="542469" y="426077"/>
                </a:lnTo>
                <a:lnTo>
                  <a:pt x="539288" y="422907"/>
                </a:lnTo>
                <a:cubicBezTo>
                  <a:pt x="536460" y="421498"/>
                  <a:pt x="536460" y="421498"/>
                  <a:pt x="536460" y="421498"/>
                </a:cubicBezTo>
                <a:cubicBezTo>
                  <a:pt x="536460" y="415863"/>
                  <a:pt x="536460" y="415863"/>
                  <a:pt x="536460" y="415863"/>
                </a:cubicBezTo>
                <a:cubicBezTo>
                  <a:pt x="533632" y="413046"/>
                  <a:pt x="530803" y="417272"/>
                  <a:pt x="529389" y="413046"/>
                </a:cubicBezTo>
                <a:cubicBezTo>
                  <a:pt x="527975" y="415863"/>
                  <a:pt x="527975" y="415863"/>
                  <a:pt x="527975" y="415863"/>
                </a:cubicBezTo>
                <a:cubicBezTo>
                  <a:pt x="525147" y="413046"/>
                  <a:pt x="529389" y="408820"/>
                  <a:pt x="523733" y="408820"/>
                </a:cubicBezTo>
                <a:cubicBezTo>
                  <a:pt x="523733" y="407411"/>
                  <a:pt x="522319" y="406002"/>
                  <a:pt x="520905" y="404593"/>
                </a:cubicBezTo>
                <a:cubicBezTo>
                  <a:pt x="519491" y="406002"/>
                  <a:pt x="515249" y="410228"/>
                  <a:pt x="519491" y="411637"/>
                </a:cubicBezTo>
                <a:cubicBezTo>
                  <a:pt x="518077" y="415863"/>
                  <a:pt x="515249" y="410228"/>
                  <a:pt x="513835" y="413046"/>
                </a:cubicBezTo>
                <a:cubicBezTo>
                  <a:pt x="519491" y="415863"/>
                  <a:pt x="518077" y="420090"/>
                  <a:pt x="518077" y="424316"/>
                </a:cubicBezTo>
                <a:cubicBezTo>
                  <a:pt x="516663" y="427133"/>
                  <a:pt x="519491" y="424316"/>
                  <a:pt x="520905" y="427133"/>
                </a:cubicBezTo>
                <a:cubicBezTo>
                  <a:pt x="522319" y="434177"/>
                  <a:pt x="522319" y="434177"/>
                  <a:pt x="522319" y="434177"/>
                </a:cubicBezTo>
                <a:cubicBezTo>
                  <a:pt x="518077" y="431360"/>
                  <a:pt x="518077" y="431360"/>
                  <a:pt x="518077" y="431360"/>
                </a:cubicBezTo>
                <a:cubicBezTo>
                  <a:pt x="515249" y="432768"/>
                  <a:pt x="518077" y="432768"/>
                  <a:pt x="518077" y="434177"/>
                </a:cubicBezTo>
                <a:cubicBezTo>
                  <a:pt x="518077" y="431360"/>
                  <a:pt x="512421" y="434177"/>
                  <a:pt x="512421" y="429951"/>
                </a:cubicBezTo>
                <a:cubicBezTo>
                  <a:pt x="509593" y="429951"/>
                  <a:pt x="509593" y="429951"/>
                  <a:pt x="509593" y="429951"/>
                </a:cubicBezTo>
                <a:cubicBezTo>
                  <a:pt x="506765" y="435586"/>
                  <a:pt x="512421" y="439812"/>
                  <a:pt x="512421" y="444038"/>
                </a:cubicBezTo>
                <a:cubicBezTo>
                  <a:pt x="509593" y="442630"/>
                  <a:pt x="509593" y="442630"/>
                  <a:pt x="509593" y="442630"/>
                </a:cubicBezTo>
                <a:cubicBezTo>
                  <a:pt x="509593" y="445447"/>
                  <a:pt x="509593" y="449673"/>
                  <a:pt x="506765" y="451082"/>
                </a:cubicBezTo>
                <a:cubicBezTo>
                  <a:pt x="505351" y="451082"/>
                  <a:pt x="502523" y="448265"/>
                  <a:pt x="501109" y="449673"/>
                </a:cubicBezTo>
                <a:cubicBezTo>
                  <a:pt x="499695" y="452491"/>
                  <a:pt x="499695" y="452491"/>
                  <a:pt x="501109" y="453900"/>
                </a:cubicBezTo>
                <a:cubicBezTo>
                  <a:pt x="503937" y="455308"/>
                  <a:pt x="508179" y="455308"/>
                  <a:pt x="509593" y="458126"/>
                </a:cubicBezTo>
                <a:cubicBezTo>
                  <a:pt x="511007" y="460943"/>
                  <a:pt x="511007" y="460943"/>
                  <a:pt x="511007" y="460943"/>
                </a:cubicBezTo>
                <a:cubicBezTo>
                  <a:pt x="512421" y="462352"/>
                  <a:pt x="513835" y="459535"/>
                  <a:pt x="513835" y="459535"/>
                </a:cubicBezTo>
                <a:cubicBezTo>
                  <a:pt x="518077" y="462352"/>
                  <a:pt x="518077" y="462352"/>
                  <a:pt x="518077" y="462352"/>
                </a:cubicBezTo>
                <a:cubicBezTo>
                  <a:pt x="518077" y="462352"/>
                  <a:pt x="518077" y="462352"/>
                  <a:pt x="519491" y="462352"/>
                </a:cubicBezTo>
                <a:cubicBezTo>
                  <a:pt x="516663" y="462352"/>
                  <a:pt x="513835" y="466578"/>
                  <a:pt x="512421" y="467987"/>
                </a:cubicBezTo>
                <a:cubicBezTo>
                  <a:pt x="512421" y="470804"/>
                  <a:pt x="512421" y="470804"/>
                  <a:pt x="512421" y="470804"/>
                </a:cubicBezTo>
                <a:cubicBezTo>
                  <a:pt x="513835" y="475031"/>
                  <a:pt x="513835" y="475031"/>
                  <a:pt x="513835" y="475031"/>
                </a:cubicBezTo>
                <a:cubicBezTo>
                  <a:pt x="512421" y="473622"/>
                  <a:pt x="511007" y="473622"/>
                  <a:pt x="509593" y="475031"/>
                </a:cubicBezTo>
                <a:cubicBezTo>
                  <a:pt x="508179" y="476439"/>
                  <a:pt x="508179" y="476439"/>
                  <a:pt x="508179" y="476439"/>
                </a:cubicBezTo>
                <a:lnTo>
                  <a:pt x="505351" y="473622"/>
                </a:lnTo>
                <a:cubicBezTo>
                  <a:pt x="502523" y="476439"/>
                  <a:pt x="508179" y="482074"/>
                  <a:pt x="502523" y="483483"/>
                </a:cubicBezTo>
                <a:cubicBezTo>
                  <a:pt x="501109" y="482074"/>
                  <a:pt x="501109" y="482074"/>
                  <a:pt x="501109" y="482074"/>
                </a:cubicBezTo>
                <a:cubicBezTo>
                  <a:pt x="502523" y="480666"/>
                  <a:pt x="499695" y="477848"/>
                  <a:pt x="499695" y="475031"/>
                </a:cubicBezTo>
                <a:cubicBezTo>
                  <a:pt x="496867" y="475031"/>
                  <a:pt x="494039" y="472213"/>
                  <a:pt x="492625" y="473622"/>
                </a:cubicBezTo>
                <a:cubicBezTo>
                  <a:pt x="491211" y="473622"/>
                  <a:pt x="491211" y="473622"/>
                  <a:pt x="491211" y="473622"/>
                </a:cubicBezTo>
                <a:cubicBezTo>
                  <a:pt x="492625" y="470804"/>
                  <a:pt x="489797" y="470804"/>
                  <a:pt x="489797" y="469396"/>
                </a:cubicBezTo>
                <a:cubicBezTo>
                  <a:pt x="492625" y="469396"/>
                  <a:pt x="492625" y="463761"/>
                  <a:pt x="495453" y="462352"/>
                </a:cubicBezTo>
                <a:cubicBezTo>
                  <a:pt x="496867" y="462352"/>
                  <a:pt x="495453" y="463761"/>
                  <a:pt x="496867" y="465170"/>
                </a:cubicBezTo>
                <a:cubicBezTo>
                  <a:pt x="498281" y="463761"/>
                  <a:pt x="502523" y="463761"/>
                  <a:pt x="499695" y="460943"/>
                </a:cubicBezTo>
                <a:cubicBezTo>
                  <a:pt x="498281" y="462352"/>
                  <a:pt x="494039" y="462352"/>
                  <a:pt x="494039" y="456717"/>
                </a:cubicBezTo>
                <a:cubicBezTo>
                  <a:pt x="494039" y="458126"/>
                  <a:pt x="494039" y="458126"/>
                  <a:pt x="494039" y="458126"/>
                </a:cubicBezTo>
                <a:cubicBezTo>
                  <a:pt x="491211" y="455308"/>
                  <a:pt x="491211" y="455308"/>
                  <a:pt x="491211" y="455308"/>
                </a:cubicBezTo>
                <a:cubicBezTo>
                  <a:pt x="488383" y="458126"/>
                  <a:pt x="485554" y="455308"/>
                  <a:pt x="482726" y="455308"/>
                </a:cubicBezTo>
                <a:cubicBezTo>
                  <a:pt x="479898" y="453900"/>
                  <a:pt x="478484" y="451082"/>
                  <a:pt x="479898" y="448265"/>
                </a:cubicBezTo>
                <a:cubicBezTo>
                  <a:pt x="479898" y="448265"/>
                  <a:pt x="479898" y="446856"/>
                  <a:pt x="479898" y="446856"/>
                </a:cubicBezTo>
                <a:cubicBezTo>
                  <a:pt x="478484" y="445447"/>
                  <a:pt x="478484" y="445447"/>
                  <a:pt x="478484" y="445447"/>
                </a:cubicBezTo>
                <a:cubicBezTo>
                  <a:pt x="477070" y="446856"/>
                  <a:pt x="477070" y="448265"/>
                  <a:pt x="475656" y="448265"/>
                </a:cubicBezTo>
                <a:cubicBezTo>
                  <a:pt x="472828" y="449673"/>
                  <a:pt x="472828" y="444038"/>
                  <a:pt x="470000" y="446856"/>
                </a:cubicBezTo>
                <a:cubicBezTo>
                  <a:pt x="467172" y="448265"/>
                  <a:pt x="467172" y="448265"/>
                  <a:pt x="467172" y="448265"/>
                </a:cubicBezTo>
                <a:cubicBezTo>
                  <a:pt x="467172" y="446856"/>
                  <a:pt x="468586" y="446856"/>
                  <a:pt x="470000" y="445447"/>
                </a:cubicBezTo>
                <a:cubicBezTo>
                  <a:pt x="468586" y="444038"/>
                  <a:pt x="468586" y="444038"/>
                  <a:pt x="468586" y="444038"/>
                </a:cubicBezTo>
                <a:cubicBezTo>
                  <a:pt x="470000" y="444038"/>
                  <a:pt x="470000" y="439812"/>
                  <a:pt x="468586" y="438403"/>
                </a:cubicBezTo>
                <a:cubicBezTo>
                  <a:pt x="464344" y="432768"/>
                  <a:pt x="462930" y="444038"/>
                  <a:pt x="457274" y="438403"/>
                </a:cubicBezTo>
                <a:cubicBezTo>
                  <a:pt x="457274" y="436995"/>
                  <a:pt x="457274" y="436995"/>
                  <a:pt x="457274" y="435586"/>
                </a:cubicBezTo>
                <a:cubicBezTo>
                  <a:pt x="455860" y="436995"/>
                  <a:pt x="453032" y="439812"/>
                  <a:pt x="450204" y="441221"/>
                </a:cubicBezTo>
                <a:cubicBezTo>
                  <a:pt x="450204" y="439812"/>
                  <a:pt x="454446" y="436995"/>
                  <a:pt x="450204" y="435586"/>
                </a:cubicBezTo>
                <a:cubicBezTo>
                  <a:pt x="450204" y="432768"/>
                  <a:pt x="451618" y="432768"/>
                  <a:pt x="454446" y="432768"/>
                </a:cubicBezTo>
                <a:cubicBezTo>
                  <a:pt x="453032" y="431360"/>
                  <a:pt x="454446" y="429951"/>
                  <a:pt x="453032" y="427133"/>
                </a:cubicBezTo>
                <a:cubicBezTo>
                  <a:pt x="448790" y="428542"/>
                  <a:pt x="450204" y="422907"/>
                  <a:pt x="445962" y="422907"/>
                </a:cubicBezTo>
                <a:cubicBezTo>
                  <a:pt x="445962" y="427133"/>
                  <a:pt x="445962" y="427133"/>
                  <a:pt x="445962" y="427133"/>
                </a:cubicBezTo>
                <a:cubicBezTo>
                  <a:pt x="444548" y="424316"/>
                  <a:pt x="443134" y="420090"/>
                  <a:pt x="438891" y="418681"/>
                </a:cubicBezTo>
                <a:cubicBezTo>
                  <a:pt x="438891" y="418681"/>
                  <a:pt x="440305" y="421498"/>
                  <a:pt x="437477" y="421498"/>
                </a:cubicBezTo>
                <a:cubicBezTo>
                  <a:pt x="436063" y="420090"/>
                  <a:pt x="437477" y="417272"/>
                  <a:pt x="437477" y="415863"/>
                </a:cubicBezTo>
                <a:cubicBezTo>
                  <a:pt x="438891" y="414455"/>
                  <a:pt x="440305" y="414455"/>
                  <a:pt x="440305" y="413046"/>
                </a:cubicBezTo>
                <a:cubicBezTo>
                  <a:pt x="438891" y="411637"/>
                  <a:pt x="438891" y="411637"/>
                  <a:pt x="438891" y="411637"/>
                </a:cubicBezTo>
                <a:cubicBezTo>
                  <a:pt x="436063" y="414455"/>
                  <a:pt x="436063" y="414455"/>
                  <a:pt x="436063" y="414455"/>
                </a:cubicBezTo>
                <a:cubicBezTo>
                  <a:pt x="434649" y="410228"/>
                  <a:pt x="433235" y="407411"/>
                  <a:pt x="436063" y="403185"/>
                </a:cubicBezTo>
                <a:cubicBezTo>
                  <a:pt x="434649" y="403185"/>
                  <a:pt x="433235" y="401776"/>
                  <a:pt x="430407" y="403185"/>
                </a:cubicBezTo>
                <a:cubicBezTo>
                  <a:pt x="431821" y="407411"/>
                  <a:pt x="434649" y="410228"/>
                  <a:pt x="431821" y="413046"/>
                </a:cubicBezTo>
                <a:cubicBezTo>
                  <a:pt x="428993" y="413046"/>
                  <a:pt x="427579" y="415863"/>
                  <a:pt x="426165" y="417272"/>
                </a:cubicBezTo>
                <a:cubicBezTo>
                  <a:pt x="426165" y="421498"/>
                  <a:pt x="426165" y="421498"/>
                  <a:pt x="426165" y="421498"/>
                </a:cubicBezTo>
                <a:cubicBezTo>
                  <a:pt x="424751" y="420090"/>
                  <a:pt x="423337" y="422907"/>
                  <a:pt x="420509" y="422907"/>
                </a:cubicBezTo>
                <a:cubicBezTo>
                  <a:pt x="421923" y="424316"/>
                  <a:pt x="423337" y="425725"/>
                  <a:pt x="421923" y="427133"/>
                </a:cubicBezTo>
                <a:cubicBezTo>
                  <a:pt x="419095" y="428542"/>
                  <a:pt x="419095" y="428542"/>
                  <a:pt x="419095" y="428542"/>
                </a:cubicBezTo>
                <a:cubicBezTo>
                  <a:pt x="420509" y="434177"/>
                  <a:pt x="427579" y="438403"/>
                  <a:pt x="423337" y="441221"/>
                </a:cubicBezTo>
                <a:cubicBezTo>
                  <a:pt x="423337" y="442630"/>
                  <a:pt x="423337" y="444038"/>
                  <a:pt x="423337" y="445447"/>
                </a:cubicBezTo>
                <a:cubicBezTo>
                  <a:pt x="421923" y="445447"/>
                  <a:pt x="420509" y="445447"/>
                  <a:pt x="419095" y="446856"/>
                </a:cubicBezTo>
                <a:cubicBezTo>
                  <a:pt x="417681" y="438403"/>
                  <a:pt x="417681" y="438403"/>
                  <a:pt x="417681" y="438403"/>
                </a:cubicBezTo>
                <a:cubicBezTo>
                  <a:pt x="419095" y="438403"/>
                  <a:pt x="419095" y="438403"/>
                  <a:pt x="419095" y="438403"/>
                </a:cubicBezTo>
                <a:cubicBezTo>
                  <a:pt x="420509" y="436995"/>
                  <a:pt x="417681" y="434177"/>
                  <a:pt x="416267" y="432768"/>
                </a:cubicBezTo>
                <a:cubicBezTo>
                  <a:pt x="412025" y="434177"/>
                  <a:pt x="419095" y="438403"/>
                  <a:pt x="414853" y="438403"/>
                </a:cubicBezTo>
                <a:cubicBezTo>
                  <a:pt x="410611" y="436995"/>
                  <a:pt x="403541" y="435586"/>
                  <a:pt x="409197" y="429951"/>
                </a:cubicBezTo>
                <a:cubicBezTo>
                  <a:pt x="410611" y="427133"/>
                  <a:pt x="407783" y="425725"/>
                  <a:pt x="406369" y="422907"/>
                </a:cubicBezTo>
                <a:cubicBezTo>
                  <a:pt x="409197" y="420090"/>
                  <a:pt x="409197" y="420090"/>
                  <a:pt x="409197" y="420090"/>
                </a:cubicBezTo>
                <a:cubicBezTo>
                  <a:pt x="407783" y="418681"/>
                  <a:pt x="406369" y="418681"/>
                  <a:pt x="404955" y="417272"/>
                </a:cubicBezTo>
                <a:cubicBezTo>
                  <a:pt x="406369" y="415863"/>
                  <a:pt x="406369" y="414455"/>
                  <a:pt x="407783" y="413046"/>
                </a:cubicBezTo>
                <a:cubicBezTo>
                  <a:pt x="404955" y="411637"/>
                  <a:pt x="404955" y="411637"/>
                  <a:pt x="404955" y="411637"/>
                </a:cubicBezTo>
                <a:cubicBezTo>
                  <a:pt x="402127" y="411637"/>
                  <a:pt x="404955" y="417272"/>
                  <a:pt x="400713" y="417272"/>
                </a:cubicBezTo>
                <a:cubicBezTo>
                  <a:pt x="399299" y="415863"/>
                  <a:pt x="400713" y="413046"/>
                  <a:pt x="397885" y="413046"/>
                </a:cubicBezTo>
                <a:cubicBezTo>
                  <a:pt x="396470" y="414455"/>
                  <a:pt x="397885" y="417272"/>
                  <a:pt x="396470" y="418681"/>
                </a:cubicBezTo>
                <a:cubicBezTo>
                  <a:pt x="404955" y="420090"/>
                  <a:pt x="395056" y="429951"/>
                  <a:pt x="403541" y="432768"/>
                </a:cubicBezTo>
                <a:cubicBezTo>
                  <a:pt x="403541" y="432768"/>
                  <a:pt x="403541" y="434177"/>
                  <a:pt x="404955" y="434177"/>
                </a:cubicBezTo>
                <a:cubicBezTo>
                  <a:pt x="404955" y="432768"/>
                  <a:pt x="404955" y="434177"/>
                  <a:pt x="406369" y="434177"/>
                </a:cubicBezTo>
                <a:cubicBezTo>
                  <a:pt x="406369" y="436995"/>
                  <a:pt x="404955" y="436995"/>
                  <a:pt x="403541" y="438403"/>
                </a:cubicBezTo>
                <a:cubicBezTo>
                  <a:pt x="399299" y="439812"/>
                  <a:pt x="399299" y="432768"/>
                  <a:pt x="395056" y="436995"/>
                </a:cubicBezTo>
                <a:cubicBezTo>
                  <a:pt x="387986" y="429951"/>
                  <a:pt x="387986" y="429951"/>
                  <a:pt x="387986" y="429951"/>
                </a:cubicBezTo>
                <a:cubicBezTo>
                  <a:pt x="385158" y="431360"/>
                  <a:pt x="383744" y="434177"/>
                  <a:pt x="380916" y="432768"/>
                </a:cubicBezTo>
                <a:cubicBezTo>
                  <a:pt x="379502" y="436995"/>
                  <a:pt x="378088" y="439812"/>
                  <a:pt x="379502" y="444038"/>
                </a:cubicBezTo>
                <a:cubicBezTo>
                  <a:pt x="376674" y="449673"/>
                  <a:pt x="380916" y="460943"/>
                  <a:pt x="371018" y="459535"/>
                </a:cubicBezTo>
                <a:cubicBezTo>
                  <a:pt x="366776" y="462352"/>
                  <a:pt x="373846" y="467987"/>
                  <a:pt x="366776" y="466578"/>
                </a:cubicBezTo>
                <a:cubicBezTo>
                  <a:pt x="365362" y="462352"/>
                  <a:pt x="365362" y="459535"/>
                  <a:pt x="362534" y="455308"/>
                </a:cubicBezTo>
                <a:cubicBezTo>
                  <a:pt x="359706" y="452491"/>
                  <a:pt x="359706" y="452491"/>
                  <a:pt x="359706" y="452491"/>
                </a:cubicBezTo>
                <a:cubicBezTo>
                  <a:pt x="361120" y="451082"/>
                  <a:pt x="361120" y="451082"/>
                  <a:pt x="361120" y="451082"/>
                </a:cubicBezTo>
                <a:cubicBezTo>
                  <a:pt x="359706" y="449673"/>
                  <a:pt x="358292" y="451082"/>
                  <a:pt x="356878" y="452491"/>
                </a:cubicBezTo>
                <a:cubicBezTo>
                  <a:pt x="355464" y="452491"/>
                  <a:pt x="355464" y="452491"/>
                  <a:pt x="355464" y="452491"/>
                </a:cubicBezTo>
                <a:cubicBezTo>
                  <a:pt x="358292" y="458126"/>
                  <a:pt x="359706" y="462352"/>
                  <a:pt x="361120" y="467987"/>
                </a:cubicBezTo>
                <a:cubicBezTo>
                  <a:pt x="359706" y="467987"/>
                  <a:pt x="359706" y="467987"/>
                  <a:pt x="359706" y="467987"/>
                </a:cubicBezTo>
                <a:cubicBezTo>
                  <a:pt x="358292" y="472213"/>
                  <a:pt x="363948" y="473622"/>
                  <a:pt x="361120" y="477848"/>
                </a:cubicBezTo>
                <a:cubicBezTo>
                  <a:pt x="358292" y="479257"/>
                  <a:pt x="358292" y="479257"/>
                  <a:pt x="358292" y="479257"/>
                </a:cubicBezTo>
                <a:lnTo>
                  <a:pt x="364652" y="482878"/>
                </a:lnTo>
                <a:lnTo>
                  <a:pt x="364652" y="481475"/>
                </a:lnTo>
                <a:lnTo>
                  <a:pt x="366240" y="481475"/>
                </a:lnTo>
                <a:lnTo>
                  <a:pt x="366240" y="483063"/>
                </a:lnTo>
                <a:lnTo>
                  <a:pt x="364977" y="483063"/>
                </a:lnTo>
                <a:lnTo>
                  <a:pt x="368190" y="484892"/>
                </a:lnTo>
                <a:cubicBezTo>
                  <a:pt x="368190" y="486301"/>
                  <a:pt x="368190" y="486301"/>
                  <a:pt x="368190" y="486301"/>
                </a:cubicBezTo>
                <a:cubicBezTo>
                  <a:pt x="368190" y="486301"/>
                  <a:pt x="366776" y="484892"/>
                  <a:pt x="366776" y="486301"/>
                </a:cubicBezTo>
                <a:cubicBezTo>
                  <a:pt x="365362" y="489118"/>
                  <a:pt x="369604" y="487709"/>
                  <a:pt x="368190" y="490527"/>
                </a:cubicBezTo>
                <a:cubicBezTo>
                  <a:pt x="365362" y="490527"/>
                  <a:pt x="365362" y="490527"/>
                  <a:pt x="365362" y="490527"/>
                </a:cubicBezTo>
                <a:cubicBezTo>
                  <a:pt x="365362" y="490527"/>
                  <a:pt x="366776" y="491936"/>
                  <a:pt x="366776" y="493344"/>
                </a:cubicBezTo>
                <a:cubicBezTo>
                  <a:pt x="362534" y="493344"/>
                  <a:pt x="366776" y="500388"/>
                  <a:pt x="361120" y="498979"/>
                </a:cubicBezTo>
                <a:cubicBezTo>
                  <a:pt x="361120" y="496162"/>
                  <a:pt x="359706" y="490527"/>
                  <a:pt x="356878" y="487709"/>
                </a:cubicBezTo>
                <a:cubicBezTo>
                  <a:pt x="355464" y="490527"/>
                  <a:pt x="352636" y="486301"/>
                  <a:pt x="352636" y="490527"/>
                </a:cubicBezTo>
                <a:cubicBezTo>
                  <a:pt x="351221" y="489118"/>
                  <a:pt x="351221" y="486301"/>
                  <a:pt x="349807" y="486301"/>
                </a:cubicBezTo>
                <a:cubicBezTo>
                  <a:pt x="346979" y="489118"/>
                  <a:pt x="349807" y="493344"/>
                  <a:pt x="348393" y="493344"/>
                </a:cubicBezTo>
                <a:cubicBezTo>
                  <a:pt x="348393" y="493344"/>
                  <a:pt x="349807" y="491936"/>
                  <a:pt x="348393" y="491936"/>
                </a:cubicBezTo>
                <a:cubicBezTo>
                  <a:pt x="345565" y="493344"/>
                  <a:pt x="344151" y="497571"/>
                  <a:pt x="344151" y="498979"/>
                </a:cubicBezTo>
                <a:cubicBezTo>
                  <a:pt x="345565" y="498979"/>
                  <a:pt x="346979" y="496162"/>
                  <a:pt x="349807" y="496162"/>
                </a:cubicBezTo>
                <a:cubicBezTo>
                  <a:pt x="352636" y="496162"/>
                  <a:pt x="351221" y="491936"/>
                  <a:pt x="351221" y="490527"/>
                </a:cubicBezTo>
                <a:cubicBezTo>
                  <a:pt x="354050" y="491936"/>
                  <a:pt x="354050" y="496162"/>
                  <a:pt x="355464" y="497571"/>
                </a:cubicBezTo>
                <a:cubicBezTo>
                  <a:pt x="355464" y="500388"/>
                  <a:pt x="352636" y="497571"/>
                  <a:pt x="351221" y="500388"/>
                </a:cubicBezTo>
                <a:cubicBezTo>
                  <a:pt x="351221" y="501797"/>
                  <a:pt x="355464" y="503206"/>
                  <a:pt x="352636" y="504614"/>
                </a:cubicBezTo>
                <a:cubicBezTo>
                  <a:pt x="352636" y="508841"/>
                  <a:pt x="356878" y="506023"/>
                  <a:pt x="358292" y="508841"/>
                </a:cubicBezTo>
                <a:lnTo>
                  <a:pt x="358292" y="511658"/>
                </a:lnTo>
                <a:cubicBezTo>
                  <a:pt x="361120" y="513067"/>
                  <a:pt x="361120" y="513067"/>
                  <a:pt x="361120" y="513067"/>
                </a:cubicBezTo>
                <a:cubicBezTo>
                  <a:pt x="361120" y="517293"/>
                  <a:pt x="355464" y="521519"/>
                  <a:pt x="359706" y="522928"/>
                </a:cubicBezTo>
                <a:cubicBezTo>
                  <a:pt x="361120" y="524337"/>
                  <a:pt x="361120" y="524337"/>
                  <a:pt x="361120" y="524337"/>
                </a:cubicBezTo>
                <a:cubicBezTo>
                  <a:pt x="359706" y="522928"/>
                  <a:pt x="355464" y="524337"/>
                  <a:pt x="355464" y="522928"/>
                </a:cubicBezTo>
                <a:cubicBezTo>
                  <a:pt x="354050" y="521519"/>
                  <a:pt x="355464" y="520111"/>
                  <a:pt x="356878" y="520111"/>
                </a:cubicBezTo>
                <a:cubicBezTo>
                  <a:pt x="354050" y="520111"/>
                  <a:pt x="352636" y="514476"/>
                  <a:pt x="356878" y="513067"/>
                </a:cubicBezTo>
                <a:cubicBezTo>
                  <a:pt x="355464" y="507432"/>
                  <a:pt x="346979" y="515884"/>
                  <a:pt x="348393" y="507432"/>
                </a:cubicBezTo>
                <a:cubicBezTo>
                  <a:pt x="346979" y="508841"/>
                  <a:pt x="346979" y="508841"/>
                  <a:pt x="346979" y="508841"/>
                </a:cubicBezTo>
                <a:cubicBezTo>
                  <a:pt x="346979" y="507432"/>
                  <a:pt x="346979" y="506023"/>
                  <a:pt x="345565" y="504614"/>
                </a:cubicBezTo>
                <a:cubicBezTo>
                  <a:pt x="344151" y="504614"/>
                  <a:pt x="344151" y="507432"/>
                  <a:pt x="342737" y="507432"/>
                </a:cubicBezTo>
                <a:cubicBezTo>
                  <a:pt x="339909" y="507432"/>
                  <a:pt x="339909" y="506023"/>
                  <a:pt x="341323" y="504614"/>
                </a:cubicBezTo>
                <a:cubicBezTo>
                  <a:pt x="337081" y="510249"/>
                  <a:pt x="335667" y="498979"/>
                  <a:pt x="331425" y="503206"/>
                </a:cubicBezTo>
                <a:cubicBezTo>
                  <a:pt x="331425" y="501797"/>
                  <a:pt x="331425" y="500388"/>
                  <a:pt x="332839" y="498979"/>
                </a:cubicBezTo>
                <a:cubicBezTo>
                  <a:pt x="335667" y="503206"/>
                  <a:pt x="335667" y="503206"/>
                  <a:pt x="335667" y="503206"/>
                </a:cubicBezTo>
                <a:cubicBezTo>
                  <a:pt x="337081" y="501797"/>
                  <a:pt x="337081" y="501797"/>
                  <a:pt x="337081" y="501797"/>
                </a:cubicBezTo>
                <a:cubicBezTo>
                  <a:pt x="335667" y="500388"/>
                  <a:pt x="334253" y="498979"/>
                  <a:pt x="335667" y="497571"/>
                </a:cubicBezTo>
                <a:cubicBezTo>
                  <a:pt x="337081" y="497571"/>
                  <a:pt x="341323" y="496162"/>
                  <a:pt x="341323" y="494753"/>
                </a:cubicBezTo>
                <a:cubicBezTo>
                  <a:pt x="337081" y="493344"/>
                  <a:pt x="338495" y="490527"/>
                  <a:pt x="337081" y="489118"/>
                </a:cubicBezTo>
                <a:cubicBezTo>
                  <a:pt x="337081" y="487709"/>
                  <a:pt x="335667" y="486301"/>
                  <a:pt x="337081" y="486301"/>
                </a:cubicBezTo>
                <a:cubicBezTo>
                  <a:pt x="338495" y="489118"/>
                  <a:pt x="338495" y="489118"/>
                  <a:pt x="338495" y="489118"/>
                </a:cubicBezTo>
                <a:lnTo>
                  <a:pt x="340565" y="484650"/>
                </a:lnTo>
                <a:lnTo>
                  <a:pt x="346979" y="470804"/>
                </a:lnTo>
                <a:cubicBezTo>
                  <a:pt x="348393" y="466578"/>
                  <a:pt x="344151" y="466578"/>
                  <a:pt x="344151" y="462352"/>
                </a:cubicBezTo>
                <a:cubicBezTo>
                  <a:pt x="339909" y="462352"/>
                  <a:pt x="342737" y="467987"/>
                  <a:pt x="339909" y="469396"/>
                </a:cubicBezTo>
                <a:cubicBezTo>
                  <a:pt x="338495" y="466578"/>
                  <a:pt x="339909" y="462352"/>
                  <a:pt x="335667" y="459535"/>
                </a:cubicBezTo>
                <a:cubicBezTo>
                  <a:pt x="334253" y="460943"/>
                  <a:pt x="328597" y="458126"/>
                  <a:pt x="327183" y="463761"/>
                </a:cubicBezTo>
                <a:cubicBezTo>
                  <a:pt x="330011" y="465170"/>
                  <a:pt x="330011" y="467987"/>
                  <a:pt x="332839" y="469396"/>
                </a:cubicBezTo>
                <a:cubicBezTo>
                  <a:pt x="332839" y="470804"/>
                  <a:pt x="332839" y="470804"/>
                  <a:pt x="332839" y="470804"/>
                </a:cubicBezTo>
                <a:cubicBezTo>
                  <a:pt x="331425" y="469396"/>
                  <a:pt x="331425" y="472213"/>
                  <a:pt x="330011" y="472213"/>
                </a:cubicBezTo>
                <a:cubicBezTo>
                  <a:pt x="330011" y="472213"/>
                  <a:pt x="328597" y="472213"/>
                  <a:pt x="328597" y="473622"/>
                </a:cubicBezTo>
                <a:cubicBezTo>
                  <a:pt x="327183" y="473622"/>
                  <a:pt x="327183" y="475031"/>
                  <a:pt x="327183" y="475031"/>
                </a:cubicBezTo>
                <a:cubicBezTo>
                  <a:pt x="332839" y="475031"/>
                  <a:pt x="332839" y="475031"/>
                  <a:pt x="332839" y="475031"/>
                </a:cubicBezTo>
                <a:cubicBezTo>
                  <a:pt x="332839" y="480666"/>
                  <a:pt x="322941" y="479257"/>
                  <a:pt x="327183" y="484892"/>
                </a:cubicBezTo>
                <a:cubicBezTo>
                  <a:pt x="328597" y="486301"/>
                  <a:pt x="328597" y="489118"/>
                  <a:pt x="328597" y="491936"/>
                </a:cubicBezTo>
                <a:cubicBezTo>
                  <a:pt x="324355" y="493344"/>
                  <a:pt x="330011" y="497571"/>
                  <a:pt x="325769" y="500388"/>
                </a:cubicBezTo>
                <a:cubicBezTo>
                  <a:pt x="325769" y="496162"/>
                  <a:pt x="320113" y="497571"/>
                  <a:pt x="320113" y="498979"/>
                </a:cubicBezTo>
                <a:cubicBezTo>
                  <a:pt x="318699" y="493344"/>
                  <a:pt x="318699" y="493344"/>
                  <a:pt x="318699" y="493344"/>
                </a:cubicBezTo>
                <a:cubicBezTo>
                  <a:pt x="318699" y="494753"/>
                  <a:pt x="317285" y="493344"/>
                  <a:pt x="315871" y="493344"/>
                </a:cubicBezTo>
                <a:cubicBezTo>
                  <a:pt x="314457" y="497571"/>
                  <a:pt x="314457" y="497571"/>
                  <a:pt x="314457" y="497571"/>
                </a:cubicBezTo>
                <a:cubicBezTo>
                  <a:pt x="314457" y="494753"/>
                  <a:pt x="314457" y="490527"/>
                  <a:pt x="311629" y="490527"/>
                </a:cubicBezTo>
                <a:cubicBezTo>
                  <a:pt x="315871" y="486301"/>
                  <a:pt x="315871" y="486301"/>
                  <a:pt x="315871" y="486301"/>
                </a:cubicBezTo>
                <a:cubicBezTo>
                  <a:pt x="313043" y="484892"/>
                  <a:pt x="315871" y="482074"/>
                  <a:pt x="315871" y="480666"/>
                </a:cubicBezTo>
                <a:cubicBezTo>
                  <a:pt x="317285" y="483483"/>
                  <a:pt x="317285" y="483483"/>
                  <a:pt x="317285" y="483483"/>
                </a:cubicBezTo>
                <a:cubicBezTo>
                  <a:pt x="317285" y="480666"/>
                  <a:pt x="324355" y="477848"/>
                  <a:pt x="318699" y="476439"/>
                </a:cubicBezTo>
                <a:cubicBezTo>
                  <a:pt x="318699" y="477848"/>
                  <a:pt x="318699" y="477848"/>
                  <a:pt x="318699" y="477848"/>
                </a:cubicBezTo>
                <a:cubicBezTo>
                  <a:pt x="321527" y="473622"/>
                  <a:pt x="314457" y="473622"/>
                  <a:pt x="311629" y="472213"/>
                </a:cubicBezTo>
                <a:cubicBezTo>
                  <a:pt x="310215" y="473622"/>
                  <a:pt x="308801" y="473622"/>
                  <a:pt x="307386" y="473622"/>
                </a:cubicBezTo>
                <a:cubicBezTo>
                  <a:pt x="305972" y="472213"/>
                  <a:pt x="307386" y="472213"/>
                  <a:pt x="307386" y="472213"/>
                </a:cubicBezTo>
                <a:cubicBezTo>
                  <a:pt x="303144" y="473622"/>
                  <a:pt x="303144" y="476439"/>
                  <a:pt x="300316" y="479257"/>
                </a:cubicBezTo>
                <a:cubicBezTo>
                  <a:pt x="298902" y="477848"/>
                  <a:pt x="303144" y="473622"/>
                  <a:pt x="298902" y="473622"/>
                </a:cubicBezTo>
                <a:cubicBezTo>
                  <a:pt x="298902" y="476439"/>
                  <a:pt x="298902" y="476439"/>
                  <a:pt x="298902" y="476439"/>
                </a:cubicBezTo>
                <a:cubicBezTo>
                  <a:pt x="297488" y="476439"/>
                  <a:pt x="296074" y="475031"/>
                  <a:pt x="294660" y="475031"/>
                </a:cubicBezTo>
                <a:cubicBezTo>
                  <a:pt x="298902" y="475031"/>
                  <a:pt x="298902" y="469396"/>
                  <a:pt x="300316" y="467987"/>
                </a:cubicBezTo>
                <a:cubicBezTo>
                  <a:pt x="296074" y="465170"/>
                  <a:pt x="298902" y="455308"/>
                  <a:pt x="291832" y="456717"/>
                </a:cubicBezTo>
                <a:cubicBezTo>
                  <a:pt x="287590" y="455308"/>
                  <a:pt x="290418" y="451082"/>
                  <a:pt x="284762" y="452491"/>
                </a:cubicBezTo>
                <a:cubicBezTo>
                  <a:pt x="283348" y="455308"/>
                  <a:pt x="283348" y="455308"/>
                  <a:pt x="283348" y="455308"/>
                </a:cubicBezTo>
                <a:cubicBezTo>
                  <a:pt x="284762" y="456717"/>
                  <a:pt x="284762" y="456717"/>
                  <a:pt x="284762" y="456717"/>
                </a:cubicBezTo>
                <a:cubicBezTo>
                  <a:pt x="280520" y="460943"/>
                  <a:pt x="280520" y="460943"/>
                  <a:pt x="280520" y="460943"/>
                </a:cubicBezTo>
                <a:cubicBezTo>
                  <a:pt x="281934" y="462352"/>
                  <a:pt x="283348" y="462352"/>
                  <a:pt x="281934" y="463761"/>
                </a:cubicBezTo>
                <a:cubicBezTo>
                  <a:pt x="280520" y="465170"/>
                  <a:pt x="281934" y="467987"/>
                  <a:pt x="281934" y="469396"/>
                </a:cubicBezTo>
                <a:cubicBezTo>
                  <a:pt x="281934" y="469396"/>
                  <a:pt x="281934" y="470804"/>
                  <a:pt x="281934" y="470804"/>
                </a:cubicBezTo>
                <a:cubicBezTo>
                  <a:pt x="280520" y="472213"/>
                  <a:pt x="277692" y="473622"/>
                  <a:pt x="277692" y="475031"/>
                </a:cubicBezTo>
                <a:cubicBezTo>
                  <a:pt x="276278" y="473622"/>
                  <a:pt x="274864" y="477848"/>
                  <a:pt x="273450" y="479257"/>
                </a:cubicBezTo>
                <a:cubicBezTo>
                  <a:pt x="274864" y="482074"/>
                  <a:pt x="270622" y="482074"/>
                  <a:pt x="272036" y="486301"/>
                </a:cubicBezTo>
                <a:cubicBezTo>
                  <a:pt x="270622" y="486301"/>
                  <a:pt x="269208" y="483483"/>
                  <a:pt x="269208" y="486301"/>
                </a:cubicBezTo>
                <a:cubicBezTo>
                  <a:pt x="270622" y="487709"/>
                  <a:pt x="270622" y="490527"/>
                  <a:pt x="270622" y="491936"/>
                </a:cubicBezTo>
                <a:cubicBezTo>
                  <a:pt x="269208" y="491936"/>
                  <a:pt x="267794" y="493344"/>
                  <a:pt x="267794" y="494753"/>
                </a:cubicBezTo>
                <a:cubicBezTo>
                  <a:pt x="262137" y="494753"/>
                  <a:pt x="263552" y="489118"/>
                  <a:pt x="260723" y="486301"/>
                </a:cubicBezTo>
                <a:cubicBezTo>
                  <a:pt x="263552" y="475031"/>
                  <a:pt x="263552" y="475031"/>
                  <a:pt x="263552" y="475031"/>
                </a:cubicBezTo>
                <a:cubicBezTo>
                  <a:pt x="264966" y="475031"/>
                  <a:pt x="266380" y="476439"/>
                  <a:pt x="267794" y="475031"/>
                </a:cubicBezTo>
                <a:cubicBezTo>
                  <a:pt x="263552" y="473622"/>
                  <a:pt x="266380" y="469396"/>
                  <a:pt x="266380" y="467987"/>
                </a:cubicBezTo>
                <a:cubicBezTo>
                  <a:pt x="267794" y="466578"/>
                  <a:pt x="267794" y="465170"/>
                  <a:pt x="267794" y="463761"/>
                </a:cubicBezTo>
                <a:cubicBezTo>
                  <a:pt x="264966" y="462352"/>
                  <a:pt x="264966" y="462352"/>
                  <a:pt x="264966" y="462352"/>
                </a:cubicBezTo>
                <a:cubicBezTo>
                  <a:pt x="266380" y="462352"/>
                  <a:pt x="264966" y="459535"/>
                  <a:pt x="266380" y="459535"/>
                </a:cubicBezTo>
                <a:cubicBezTo>
                  <a:pt x="264966" y="458126"/>
                  <a:pt x="264966" y="458126"/>
                  <a:pt x="264966" y="458126"/>
                </a:cubicBezTo>
                <a:cubicBezTo>
                  <a:pt x="263552" y="459535"/>
                  <a:pt x="263552" y="460943"/>
                  <a:pt x="262137" y="459535"/>
                </a:cubicBezTo>
                <a:cubicBezTo>
                  <a:pt x="259309" y="455308"/>
                  <a:pt x="259309" y="455308"/>
                  <a:pt x="259309" y="455308"/>
                </a:cubicBezTo>
                <a:cubicBezTo>
                  <a:pt x="259309" y="458126"/>
                  <a:pt x="253653" y="455308"/>
                  <a:pt x="255067" y="459535"/>
                </a:cubicBezTo>
                <a:cubicBezTo>
                  <a:pt x="253653" y="462352"/>
                  <a:pt x="256481" y="465170"/>
                  <a:pt x="256481" y="467987"/>
                </a:cubicBezTo>
                <a:cubicBezTo>
                  <a:pt x="257895" y="467987"/>
                  <a:pt x="259309" y="467987"/>
                  <a:pt x="259309" y="467987"/>
                </a:cubicBezTo>
                <a:cubicBezTo>
                  <a:pt x="257895" y="469396"/>
                  <a:pt x="260723" y="472213"/>
                  <a:pt x="257895" y="473622"/>
                </a:cubicBezTo>
                <a:cubicBezTo>
                  <a:pt x="253653" y="475031"/>
                  <a:pt x="249411" y="470804"/>
                  <a:pt x="246583" y="475031"/>
                </a:cubicBezTo>
                <a:cubicBezTo>
                  <a:pt x="243755" y="479257"/>
                  <a:pt x="252239" y="486301"/>
                  <a:pt x="243755" y="486301"/>
                </a:cubicBezTo>
                <a:cubicBezTo>
                  <a:pt x="243755" y="487709"/>
                  <a:pt x="243755" y="487709"/>
                  <a:pt x="242341" y="489118"/>
                </a:cubicBezTo>
                <a:cubicBezTo>
                  <a:pt x="239513" y="489118"/>
                  <a:pt x="240927" y="486301"/>
                  <a:pt x="239513" y="484892"/>
                </a:cubicBezTo>
                <a:cubicBezTo>
                  <a:pt x="236685" y="484892"/>
                  <a:pt x="236685" y="484892"/>
                  <a:pt x="236685" y="484892"/>
                </a:cubicBezTo>
                <a:cubicBezTo>
                  <a:pt x="236685" y="480666"/>
                  <a:pt x="239513" y="473622"/>
                  <a:pt x="233857" y="470804"/>
                </a:cubicBezTo>
                <a:cubicBezTo>
                  <a:pt x="233857" y="470804"/>
                  <a:pt x="235271" y="469396"/>
                  <a:pt x="233857" y="469396"/>
                </a:cubicBezTo>
                <a:cubicBezTo>
                  <a:pt x="232443" y="470804"/>
                  <a:pt x="231029" y="475031"/>
                  <a:pt x="228201" y="472213"/>
                </a:cubicBezTo>
                <a:cubicBezTo>
                  <a:pt x="225372" y="472213"/>
                  <a:pt x="225372" y="470804"/>
                  <a:pt x="223958" y="467987"/>
                </a:cubicBezTo>
                <a:cubicBezTo>
                  <a:pt x="219716" y="470804"/>
                  <a:pt x="225372" y="475031"/>
                  <a:pt x="225372" y="479257"/>
                </a:cubicBezTo>
                <a:cubicBezTo>
                  <a:pt x="228201" y="479257"/>
                  <a:pt x="229615" y="476439"/>
                  <a:pt x="232443" y="475031"/>
                </a:cubicBezTo>
                <a:cubicBezTo>
                  <a:pt x="228201" y="480666"/>
                  <a:pt x="235271" y="487709"/>
                  <a:pt x="229615" y="493344"/>
                </a:cubicBezTo>
                <a:cubicBezTo>
                  <a:pt x="229615" y="496162"/>
                  <a:pt x="231029" y="500388"/>
                  <a:pt x="226787" y="501797"/>
                </a:cubicBezTo>
                <a:cubicBezTo>
                  <a:pt x="225372" y="497571"/>
                  <a:pt x="225372" y="497571"/>
                  <a:pt x="225372" y="497571"/>
                </a:cubicBezTo>
                <a:cubicBezTo>
                  <a:pt x="222544" y="498979"/>
                  <a:pt x="222544" y="498979"/>
                  <a:pt x="222544" y="498979"/>
                </a:cubicBezTo>
                <a:cubicBezTo>
                  <a:pt x="215474" y="493344"/>
                  <a:pt x="223958" y="489118"/>
                  <a:pt x="222544" y="482074"/>
                </a:cubicBezTo>
                <a:cubicBezTo>
                  <a:pt x="222544" y="479257"/>
                  <a:pt x="222544" y="469396"/>
                  <a:pt x="216888" y="472213"/>
                </a:cubicBezTo>
                <a:cubicBezTo>
                  <a:pt x="215474" y="469396"/>
                  <a:pt x="215474" y="466578"/>
                  <a:pt x="211232" y="466578"/>
                </a:cubicBezTo>
                <a:cubicBezTo>
                  <a:pt x="206990" y="470804"/>
                  <a:pt x="211232" y="476439"/>
                  <a:pt x="204162" y="479257"/>
                </a:cubicBezTo>
                <a:cubicBezTo>
                  <a:pt x="202748" y="479257"/>
                  <a:pt x="202748" y="479257"/>
                  <a:pt x="202748" y="479257"/>
                </a:cubicBezTo>
                <a:cubicBezTo>
                  <a:pt x="202748" y="480666"/>
                  <a:pt x="199920" y="477848"/>
                  <a:pt x="199920" y="477848"/>
                </a:cubicBezTo>
                <a:cubicBezTo>
                  <a:pt x="199920" y="476439"/>
                  <a:pt x="199920" y="476439"/>
                  <a:pt x="199920" y="476439"/>
                </a:cubicBezTo>
                <a:cubicBezTo>
                  <a:pt x="201334" y="476439"/>
                  <a:pt x="202748" y="480666"/>
                  <a:pt x="204162" y="476439"/>
                </a:cubicBezTo>
                <a:cubicBezTo>
                  <a:pt x="204162" y="475031"/>
                  <a:pt x="204162" y="475031"/>
                  <a:pt x="204162" y="475031"/>
                </a:cubicBezTo>
                <a:cubicBezTo>
                  <a:pt x="206990" y="473622"/>
                  <a:pt x="206990" y="473622"/>
                  <a:pt x="206990" y="473622"/>
                </a:cubicBezTo>
                <a:cubicBezTo>
                  <a:pt x="206990" y="469396"/>
                  <a:pt x="204162" y="465170"/>
                  <a:pt x="209818" y="463761"/>
                </a:cubicBezTo>
                <a:cubicBezTo>
                  <a:pt x="208404" y="462352"/>
                  <a:pt x="208404" y="462352"/>
                  <a:pt x="208404" y="462352"/>
                </a:cubicBezTo>
                <a:cubicBezTo>
                  <a:pt x="205576" y="463761"/>
                  <a:pt x="204162" y="467987"/>
                  <a:pt x="201334" y="469396"/>
                </a:cubicBezTo>
                <a:cubicBezTo>
                  <a:pt x="201334" y="470804"/>
                  <a:pt x="201334" y="470804"/>
                  <a:pt x="201334" y="472213"/>
                </a:cubicBezTo>
                <a:cubicBezTo>
                  <a:pt x="201334" y="473622"/>
                  <a:pt x="199920" y="472213"/>
                  <a:pt x="199920" y="472213"/>
                </a:cubicBezTo>
                <a:cubicBezTo>
                  <a:pt x="199920" y="470804"/>
                  <a:pt x="195678" y="469396"/>
                  <a:pt x="194264" y="467987"/>
                </a:cubicBezTo>
                <a:cubicBezTo>
                  <a:pt x="194264" y="465170"/>
                  <a:pt x="198506" y="463761"/>
                  <a:pt x="195678" y="462352"/>
                </a:cubicBezTo>
                <a:cubicBezTo>
                  <a:pt x="194264" y="460943"/>
                  <a:pt x="192850" y="462352"/>
                  <a:pt x="192850" y="463761"/>
                </a:cubicBezTo>
                <a:cubicBezTo>
                  <a:pt x="192850" y="465170"/>
                  <a:pt x="192850" y="465170"/>
                  <a:pt x="192850" y="466578"/>
                </a:cubicBezTo>
                <a:cubicBezTo>
                  <a:pt x="187194" y="466578"/>
                  <a:pt x="191436" y="458126"/>
                  <a:pt x="184365" y="460943"/>
                </a:cubicBezTo>
                <a:cubicBezTo>
                  <a:pt x="184365" y="462352"/>
                  <a:pt x="180123" y="463761"/>
                  <a:pt x="181537" y="467987"/>
                </a:cubicBezTo>
                <a:cubicBezTo>
                  <a:pt x="182951" y="469396"/>
                  <a:pt x="185780" y="467987"/>
                  <a:pt x="187194" y="470804"/>
                </a:cubicBezTo>
                <a:cubicBezTo>
                  <a:pt x="185780" y="473622"/>
                  <a:pt x="184365" y="475031"/>
                  <a:pt x="185780" y="476439"/>
                </a:cubicBezTo>
                <a:cubicBezTo>
                  <a:pt x="184365" y="479257"/>
                  <a:pt x="180123" y="476439"/>
                  <a:pt x="180123" y="479257"/>
                </a:cubicBezTo>
                <a:cubicBezTo>
                  <a:pt x="178709" y="479257"/>
                  <a:pt x="177295" y="477848"/>
                  <a:pt x="175881" y="476439"/>
                </a:cubicBezTo>
                <a:cubicBezTo>
                  <a:pt x="180123" y="473622"/>
                  <a:pt x="173053" y="469396"/>
                  <a:pt x="177295" y="465170"/>
                </a:cubicBezTo>
                <a:cubicBezTo>
                  <a:pt x="174467" y="462352"/>
                  <a:pt x="173053" y="455308"/>
                  <a:pt x="167397" y="459535"/>
                </a:cubicBezTo>
                <a:cubicBezTo>
                  <a:pt x="163155" y="460943"/>
                  <a:pt x="163155" y="460943"/>
                  <a:pt x="163155" y="460943"/>
                </a:cubicBezTo>
                <a:cubicBezTo>
                  <a:pt x="158913" y="458126"/>
                  <a:pt x="165983" y="453900"/>
                  <a:pt x="161741" y="451082"/>
                </a:cubicBezTo>
                <a:cubicBezTo>
                  <a:pt x="160327" y="448265"/>
                  <a:pt x="163155" y="444038"/>
                  <a:pt x="158913" y="445447"/>
                </a:cubicBezTo>
                <a:cubicBezTo>
                  <a:pt x="153257" y="436995"/>
                  <a:pt x="153257" y="436995"/>
                  <a:pt x="153257" y="436995"/>
                </a:cubicBezTo>
                <a:cubicBezTo>
                  <a:pt x="151843" y="438403"/>
                  <a:pt x="154671" y="441221"/>
                  <a:pt x="150429" y="442630"/>
                </a:cubicBezTo>
                <a:cubicBezTo>
                  <a:pt x="154671" y="445447"/>
                  <a:pt x="153257" y="451082"/>
                  <a:pt x="157499" y="452491"/>
                </a:cubicBezTo>
                <a:cubicBezTo>
                  <a:pt x="154671" y="453900"/>
                  <a:pt x="151843" y="448265"/>
                  <a:pt x="149015" y="452491"/>
                </a:cubicBezTo>
                <a:cubicBezTo>
                  <a:pt x="147601" y="451082"/>
                  <a:pt x="151843" y="446856"/>
                  <a:pt x="147601" y="444038"/>
                </a:cubicBezTo>
                <a:cubicBezTo>
                  <a:pt x="147601" y="442630"/>
                  <a:pt x="147601" y="442630"/>
                  <a:pt x="149015" y="441221"/>
                </a:cubicBezTo>
                <a:cubicBezTo>
                  <a:pt x="147601" y="439812"/>
                  <a:pt x="144773" y="442630"/>
                  <a:pt x="146187" y="442630"/>
                </a:cubicBezTo>
                <a:cubicBezTo>
                  <a:pt x="146187" y="439812"/>
                  <a:pt x="143359" y="436995"/>
                  <a:pt x="140531" y="438403"/>
                </a:cubicBezTo>
                <a:cubicBezTo>
                  <a:pt x="140531" y="434177"/>
                  <a:pt x="136288" y="435586"/>
                  <a:pt x="134874" y="434177"/>
                </a:cubicBezTo>
                <a:cubicBezTo>
                  <a:pt x="133460" y="436995"/>
                  <a:pt x="134874" y="438403"/>
                  <a:pt x="132046" y="441221"/>
                </a:cubicBezTo>
                <a:cubicBezTo>
                  <a:pt x="132046" y="442630"/>
                  <a:pt x="132046" y="442630"/>
                  <a:pt x="132046" y="442630"/>
                </a:cubicBezTo>
                <a:cubicBezTo>
                  <a:pt x="129218" y="441221"/>
                  <a:pt x="129218" y="441221"/>
                  <a:pt x="129218" y="441221"/>
                </a:cubicBezTo>
                <a:cubicBezTo>
                  <a:pt x="127804" y="444038"/>
                  <a:pt x="130632" y="446856"/>
                  <a:pt x="132046" y="448265"/>
                </a:cubicBezTo>
                <a:cubicBezTo>
                  <a:pt x="130632" y="448265"/>
                  <a:pt x="129218" y="449673"/>
                  <a:pt x="127804" y="451082"/>
                </a:cubicBezTo>
                <a:cubicBezTo>
                  <a:pt x="126390" y="451082"/>
                  <a:pt x="124976" y="448265"/>
                  <a:pt x="123562" y="448265"/>
                </a:cubicBezTo>
                <a:cubicBezTo>
                  <a:pt x="124976" y="452491"/>
                  <a:pt x="122148" y="455308"/>
                  <a:pt x="123562" y="459535"/>
                </a:cubicBezTo>
                <a:cubicBezTo>
                  <a:pt x="116492" y="459535"/>
                  <a:pt x="116492" y="459535"/>
                  <a:pt x="116492" y="459535"/>
                </a:cubicBezTo>
                <a:cubicBezTo>
                  <a:pt x="113664" y="458126"/>
                  <a:pt x="116492" y="453900"/>
                  <a:pt x="112250" y="453900"/>
                </a:cubicBezTo>
                <a:cubicBezTo>
                  <a:pt x="110836" y="452491"/>
                  <a:pt x="113664" y="451082"/>
                  <a:pt x="113664" y="448265"/>
                </a:cubicBezTo>
                <a:cubicBezTo>
                  <a:pt x="116492" y="445447"/>
                  <a:pt x="115078" y="438403"/>
                  <a:pt x="119320" y="435586"/>
                </a:cubicBezTo>
                <a:cubicBezTo>
                  <a:pt x="119320" y="432768"/>
                  <a:pt x="116492" y="428542"/>
                  <a:pt x="117906" y="427133"/>
                </a:cubicBezTo>
                <a:cubicBezTo>
                  <a:pt x="112250" y="418681"/>
                  <a:pt x="112250" y="418681"/>
                  <a:pt x="112250" y="418681"/>
                </a:cubicBezTo>
                <a:cubicBezTo>
                  <a:pt x="112250" y="415863"/>
                  <a:pt x="117906" y="408820"/>
                  <a:pt x="110836" y="407411"/>
                </a:cubicBezTo>
                <a:cubicBezTo>
                  <a:pt x="108008" y="406002"/>
                  <a:pt x="108008" y="406002"/>
                  <a:pt x="108008" y="406002"/>
                </a:cubicBezTo>
                <a:cubicBezTo>
                  <a:pt x="106594" y="407411"/>
                  <a:pt x="113664" y="411637"/>
                  <a:pt x="106594" y="413046"/>
                </a:cubicBezTo>
                <a:cubicBezTo>
                  <a:pt x="108008" y="414455"/>
                  <a:pt x="109422" y="415863"/>
                  <a:pt x="109422" y="418681"/>
                </a:cubicBezTo>
                <a:cubicBezTo>
                  <a:pt x="105180" y="418681"/>
                  <a:pt x="105180" y="418681"/>
                  <a:pt x="105180" y="418681"/>
                </a:cubicBezTo>
                <a:cubicBezTo>
                  <a:pt x="105180" y="420090"/>
                  <a:pt x="106594" y="420090"/>
                  <a:pt x="108008" y="420090"/>
                </a:cubicBezTo>
                <a:cubicBezTo>
                  <a:pt x="108008" y="421498"/>
                  <a:pt x="106594" y="424316"/>
                  <a:pt x="105180" y="427133"/>
                </a:cubicBezTo>
                <a:cubicBezTo>
                  <a:pt x="103766" y="427133"/>
                  <a:pt x="103766" y="428542"/>
                  <a:pt x="102352" y="429951"/>
                </a:cubicBezTo>
                <a:cubicBezTo>
                  <a:pt x="100938" y="436995"/>
                  <a:pt x="110836" y="429951"/>
                  <a:pt x="109422" y="436995"/>
                </a:cubicBezTo>
                <a:cubicBezTo>
                  <a:pt x="116492" y="438403"/>
                  <a:pt x="106594" y="441221"/>
                  <a:pt x="112250" y="444038"/>
                </a:cubicBezTo>
                <a:cubicBezTo>
                  <a:pt x="112250" y="444038"/>
                  <a:pt x="112250" y="445447"/>
                  <a:pt x="110836" y="446856"/>
                </a:cubicBezTo>
                <a:cubicBezTo>
                  <a:pt x="110836" y="445447"/>
                  <a:pt x="109422" y="444038"/>
                  <a:pt x="108008" y="445447"/>
                </a:cubicBezTo>
                <a:cubicBezTo>
                  <a:pt x="106594" y="446856"/>
                  <a:pt x="106594" y="446856"/>
                  <a:pt x="106594" y="446856"/>
                </a:cubicBezTo>
                <a:cubicBezTo>
                  <a:pt x="109422" y="448265"/>
                  <a:pt x="109422" y="448265"/>
                  <a:pt x="109422" y="448265"/>
                </a:cubicBezTo>
                <a:cubicBezTo>
                  <a:pt x="106594" y="448265"/>
                  <a:pt x="102352" y="452491"/>
                  <a:pt x="103766" y="456717"/>
                </a:cubicBezTo>
                <a:cubicBezTo>
                  <a:pt x="105180" y="458126"/>
                  <a:pt x="106594" y="462352"/>
                  <a:pt x="106594" y="463761"/>
                </a:cubicBezTo>
                <a:cubicBezTo>
                  <a:pt x="103766" y="462352"/>
                  <a:pt x="98110" y="458126"/>
                  <a:pt x="93867" y="456717"/>
                </a:cubicBezTo>
                <a:cubicBezTo>
                  <a:pt x="92453" y="456717"/>
                  <a:pt x="93867" y="458126"/>
                  <a:pt x="93867" y="458126"/>
                </a:cubicBezTo>
                <a:cubicBezTo>
                  <a:pt x="91039" y="458126"/>
                  <a:pt x="91039" y="458126"/>
                  <a:pt x="91039" y="458126"/>
                </a:cubicBezTo>
                <a:cubicBezTo>
                  <a:pt x="91039" y="456717"/>
                  <a:pt x="93867" y="453900"/>
                  <a:pt x="91039" y="455308"/>
                </a:cubicBezTo>
                <a:cubicBezTo>
                  <a:pt x="89625" y="456717"/>
                  <a:pt x="89625" y="456717"/>
                  <a:pt x="89625" y="456717"/>
                </a:cubicBezTo>
                <a:cubicBezTo>
                  <a:pt x="88211" y="453900"/>
                  <a:pt x="85383" y="449673"/>
                  <a:pt x="82555" y="449673"/>
                </a:cubicBezTo>
                <a:cubicBezTo>
                  <a:pt x="83969" y="448265"/>
                  <a:pt x="85383" y="448265"/>
                  <a:pt x="83969" y="446856"/>
                </a:cubicBezTo>
                <a:cubicBezTo>
                  <a:pt x="83969" y="445447"/>
                  <a:pt x="83969" y="445447"/>
                  <a:pt x="83969" y="445447"/>
                </a:cubicBezTo>
                <a:cubicBezTo>
                  <a:pt x="79727" y="449673"/>
                  <a:pt x="79727" y="449673"/>
                  <a:pt x="79727" y="449673"/>
                </a:cubicBezTo>
                <a:cubicBezTo>
                  <a:pt x="79727" y="448265"/>
                  <a:pt x="79727" y="444038"/>
                  <a:pt x="76899" y="442630"/>
                </a:cubicBezTo>
                <a:cubicBezTo>
                  <a:pt x="75485" y="444038"/>
                  <a:pt x="74071" y="444038"/>
                  <a:pt x="74071" y="441221"/>
                </a:cubicBezTo>
                <a:cubicBezTo>
                  <a:pt x="74071" y="439812"/>
                  <a:pt x="75485" y="439812"/>
                  <a:pt x="78313" y="439812"/>
                </a:cubicBezTo>
                <a:cubicBezTo>
                  <a:pt x="79727" y="442630"/>
                  <a:pt x="82555" y="442630"/>
                  <a:pt x="83969" y="442630"/>
                </a:cubicBezTo>
                <a:cubicBezTo>
                  <a:pt x="89625" y="436995"/>
                  <a:pt x="79727" y="436995"/>
                  <a:pt x="78313" y="432768"/>
                </a:cubicBezTo>
                <a:cubicBezTo>
                  <a:pt x="75485" y="432768"/>
                  <a:pt x="76899" y="429951"/>
                  <a:pt x="74071" y="428542"/>
                </a:cubicBezTo>
                <a:cubicBezTo>
                  <a:pt x="74071" y="432768"/>
                  <a:pt x="68415" y="431360"/>
                  <a:pt x="68415" y="432768"/>
                </a:cubicBezTo>
                <a:cubicBezTo>
                  <a:pt x="62759" y="428542"/>
                  <a:pt x="62759" y="428542"/>
                  <a:pt x="62759" y="428542"/>
                </a:cubicBezTo>
                <a:cubicBezTo>
                  <a:pt x="67001" y="424316"/>
                  <a:pt x="59931" y="420090"/>
                  <a:pt x="59931" y="414455"/>
                </a:cubicBezTo>
                <a:cubicBezTo>
                  <a:pt x="57103" y="413046"/>
                  <a:pt x="55689" y="410228"/>
                  <a:pt x="54275" y="406002"/>
                </a:cubicBezTo>
                <a:cubicBezTo>
                  <a:pt x="51447" y="404593"/>
                  <a:pt x="47204" y="394732"/>
                  <a:pt x="41548" y="400367"/>
                </a:cubicBezTo>
                <a:cubicBezTo>
                  <a:pt x="41548" y="403185"/>
                  <a:pt x="41548" y="403185"/>
                  <a:pt x="41548" y="403185"/>
                </a:cubicBezTo>
                <a:cubicBezTo>
                  <a:pt x="38720" y="400367"/>
                  <a:pt x="44376" y="393323"/>
                  <a:pt x="40134" y="390506"/>
                </a:cubicBezTo>
                <a:cubicBezTo>
                  <a:pt x="37306" y="387688"/>
                  <a:pt x="37306" y="384871"/>
                  <a:pt x="34478" y="380645"/>
                </a:cubicBezTo>
                <a:cubicBezTo>
                  <a:pt x="34478" y="380645"/>
                  <a:pt x="34478" y="380645"/>
                  <a:pt x="33064" y="380645"/>
                </a:cubicBezTo>
                <a:cubicBezTo>
                  <a:pt x="31650" y="382053"/>
                  <a:pt x="33064" y="384871"/>
                  <a:pt x="30236" y="386280"/>
                </a:cubicBezTo>
                <a:cubicBezTo>
                  <a:pt x="30236" y="382053"/>
                  <a:pt x="28822" y="379236"/>
                  <a:pt x="30236" y="375010"/>
                </a:cubicBezTo>
                <a:cubicBezTo>
                  <a:pt x="25994" y="372192"/>
                  <a:pt x="33064" y="366557"/>
                  <a:pt x="25994" y="366557"/>
                </a:cubicBezTo>
                <a:cubicBezTo>
                  <a:pt x="21752" y="360922"/>
                  <a:pt x="23166" y="355287"/>
                  <a:pt x="24580" y="349652"/>
                </a:cubicBezTo>
                <a:cubicBezTo>
                  <a:pt x="23166" y="348243"/>
                  <a:pt x="21752" y="349652"/>
                  <a:pt x="21752" y="348243"/>
                </a:cubicBezTo>
                <a:cubicBezTo>
                  <a:pt x="23166" y="345426"/>
                  <a:pt x="21752" y="341200"/>
                  <a:pt x="23166" y="338382"/>
                </a:cubicBezTo>
                <a:cubicBezTo>
                  <a:pt x="25994" y="341200"/>
                  <a:pt x="21752" y="345426"/>
                  <a:pt x="24580" y="348243"/>
                </a:cubicBezTo>
                <a:cubicBezTo>
                  <a:pt x="25994" y="345426"/>
                  <a:pt x="30236" y="344017"/>
                  <a:pt x="28822" y="339791"/>
                </a:cubicBezTo>
                <a:cubicBezTo>
                  <a:pt x="27408" y="336973"/>
                  <a:pt x="25994" y="334156"/>
                  <a:pt x="25994" y="329930"/>
                </a:cubicBezTo>
                <a:cubicBezTo>
                  <a:pt x="28822" y="329930"/>
                  <a:pt x="31650" y="329930"/>
                  <a:pt x="31650" y="327112"/>
                </a:cubicBezTo>
                <a:cubicBezTo>
                  <a:pt x="30236" y="324295"/>
                  <a:pt x="33064" y="321477"/>
                  <a:pt x="30236" y="318660"/>
                </a:cubicBezTo>
                <a:cubicBezTo>
                  <a:pt x="31650" y="317251"/>
                  <a:pt x="31650" y="317251"/>
                  <a:pt x="31650" y="317251"/>
                </a:cubicBezTo>
                <a:cubicBezTo>
                  <a:pt x="30236" y="315842"/>
                  <a:pt x="30236" y="313025"/>
                  <a:pt x="28822" y="311616"/>
                </a:cubicBezTo>
                <a:cubicBezTo>
                  <a:pt x="28822" y="307390"/>
                  <a:pt x="28822" y="307390"/>
                  <a:pt x="28822" y="307390"/>
                </a:cubicBezTo>
                <a:cubicBezTo>
                  <a:pt x="33064" y="305981"/>
                  <a:pt x="30236" y="300346"/>
                  <a:pt x="31650" y="297528"/>
                </a:cubicBezTo>
                <a:cubicBezTo>
                  <a:pt x="30236" y="296120"/>
                  <a:pt x="30236" y="296120"/>
                  <a:pt x="30236" y="296120"/>
                </a:cubicBezTo>
                <a:cubicBezTo>
                  <a:pt x="31650" y="294711"/>
                  <a:pt x="34478" y="293302"/>
                  <a:pt x="35892" y="296120"/>
                </a:cubicBezTo>
                <a:cubicBezTo>
                  <a:pt x="34478" y="290485"/>
                  <a:pt x="41548" y="284850"/>
                  <a:pt x="37306" y="280624"/>
                </a:cubicBezTo>
                <a:cubicBezTo>
                  <a:pt x="37306" y="279215"/>
                  <a:pt x="37306" y="277806"/>
                  <a:pt x="35892" y="276397"/>
                </a:cubicBezTo>
                <a:cubicBezTo>
                  <a:pt x="34478" y="277806"/>
                  <a:pt x="34478" y="277806"/>
                  <a:pt x="34478" y="277806"/>
                </a:cubicBezTo>
                <a:cubicBezTo>
                  <a:pt x="30236" y="270762"/>
                  <a:pt x="38720" y="270762"/>
                  <a:pt x="38720" y="266536"/>
                </a:cubicBezTo>
                <a:cubicBezTo>
                  <a:pt x="41548" y="265127"/>
                  <a:pt x="41548" y="260901"/>
                  <a:pt x="42962" y="258084"/>
                </a:cubicBezTo>
                <a:cubicBezTo>
                  <a:pt x="41548" y="253857"/>
                  <a:pt x="41548" y="248222"/>
                  <a:pt x="44376" y="243996"/>
                </a:cubicBezTo>
                <a:cubicBezTo>
                  <a:pt x="45790" y="241179"/>
                  <a:pt x="51447" y="236952"/>
                  <a:pt x="47204" y="232726"/>
                </a:cubicBezTo>
                <a:cubicBezTo>
                  <a:pt x="47204" y="231317"/>
                  <a:pt x="45790" y="229909"/>
                  <a:pt x="47204" y="228500"/>
                </a:cubicBezTo>
                <a:cubicBezTo>
                  <a:pt x="50033" y="227091"/>
                  <a:pt x="50033" y="222865"/>
                  <a:pt x="51447" y="220047"/>
                </a:cubicBezTo>
                <a:cubicBezTo>
                  <a:pt x="50033" y="213004"/>
                  <a:pt x="52861" y="207369"/>
                  <a:pt x="52861" y="200325"/>
                </a:cubicBezTo>
                <a:cubicBezTo>
                  <a:pt x="52861" y="196099"/>
                  <a:pt x="51447" y="193281"/>
                  <a:pt x="54275" y="190464"/>
                </a:cubicBezTo>
                <a:cubicBezTo>
                  <a:pt x="54275" y="187646"/>
                  <a:pt x="51447" y="184829"/>
                  <a:pt x="52861" y="180602"/>
                </a:cubicBezTo>
                <a:cubicBezTo>
                  <a:pt x="57103" y="179194"/>
                  <a:pt x="54275" y="176376"/>
                  <a:pt x="54275" y="173559"/>
                </a:cubicBezTo>
                <a:cubicBezTo>
                  <a:pt x="48618" y="170741"/>
                  <a:pt x="55689" y="163697"/>
                  <a:pt x="54275" y="158062"/>
                </a:cubicBezTo>
                <a:cubicBezTo>
                  <a:pt x="51447" y="153836"/>
                  <a:pt x="58517" y="151019"/>
                  <a:pt x="54275" y="146792"/>
                </a:cubicBezTo>
                <a:cubicBezTo>
                  <a:pt x="55689" y="141157"/>
                  <a:pt x="57103" y="135522"/>
                  <a:pt x="54275" y="131296"/>
                </a:cubicBezTo>
                <a:cubicBezTo>
                  <a:pt x="57103" y="124253"/>
                  <a:pt x="51447" y="118618"/>
                  <a:pt x="50033" y="112983"/>
                </a:cubicBezTo>
                <a:cubicBezTo>
                  <a:pt x="40134" y="100304"/>
                  <a:pt x="52861" y="89034"/>
                  <a:pt x="52861" y="76355"/>
                </a:cubicBezTo>
                <a:cubicBezTo>
                  <a:pt x="58517" y="63676"/>
                  <a:pt x="76899" y="67903"/>
                  <a:pt x="79727" y="52406"/>
                </a:cubicBezTo>
                <a:cubicBezTo>
                  <a:pt x="85383" y="46771"/>
                  <a:pt x="93867" y="53815"/>
                  <a:pt x="96696" y="45363"/>
                </a:cubicBezTo>
                <a:cubicBezTo>
                  <a:pt x="98110" y="32684"/>
                  <a:pt x="116492" y="35501"/>
                  <a:pt x="116492" y="21414"/>
                </a:cubicBezTo>
                <a:cubicBezTo>
                  <a:pt x="119320" y="17188"/>
                  <a:pt x="124976" y="21414"/>
                  <a:pt x="127804" y="20005"/>
                </a:cubicBezTo>
                <a:cubicBezTo>
                  <a:pt x="134874" y="18596"/>
                  <a:pt x="141945" y="17188"/>
                  <a:pt x="147601" y="21414"/>
                </a:cubicBezTo>
                <a:cubicBezTo>
                  <a:pt x="150429" y="25640"/>
                  <a:pt x="156085" y="25640"/>
                  <a:pt x="160327" y="25640"/>
                </a:cubicBezTo>
                <a:cubicBezTo>
                  <a:pt x="161741" y="21414"/>
                  <a:pt x="167397" y="22823"/>
                  <a:pt x="168811" y="18596"/>
                </a:cubicBezTo>
                <a:cubicBezTo>
                  <a:pt x="181537" y="15779"/>
                  <a:pt x="181537" y="15779"/>
                  <a:pt x="181537" y="15779"/>
                </a:cubicBezTo>
                <a:cubicBezTo>
                  <a:pt x="199920" y="24231"/>
                  <a:pt x="221130" y="21414"/>
                  <a:pt x="240927" y="28458"/>
                </a:cubicBezTo>
                <a:cubicBezTo>
                  <a:pt x="252239" y="29866"/>
                  <a:pt x="262137" y="38319"/>
                  <a:pt x="270622" y="45363"/>
                </a:cubicBezTo>
                <a:cubicBezTo>
                  <a:pt x="277692" y="45363"/>
                  <a:pt x="283348" y="48180"/>
                  <a:pt x="289004" y="46771"/>
                </a:cubicBezTo>
                <a:cubicBezTo>
                  <a:pt x="293246" y="42545"/>
                  <a:pt x="296074" y="36910"/>
                  <a:pt x="298902" y="31275"/>
                </a:cubicBezTo>
                <a:cubicBezTo>
                  <a:pt x="307386" y="21414"/>
                  <a:pt x="317285" y="11553"/>
                  <a:pt x="327183" y="4509"/>
                </a:cubicBezTo>
                <a:cubicBezTo>
                  <a:pt x="332839" y="3100"/>
                  <a:pt x="339909" y="-1126"/>
                  <a:pt x="345565" y="283"/>
                </a:cubicBezTo>
                <a:close/>
              </a:path>
            </a:pathLst>
          </a:custGeom>
          <a:blipFill>
            <a:blip r:embed="rId4"/>
            <a:stretch>
              <a:fillRect/>
            </a:stretch>
          </a:blipFill>
          <a:ln>
            <a:noFill/>
          </a:ln>
          <a:effectLst>
            <a:outerShdw blurRad="63500" sx="102000" sy="102000" algn="ctr" rotWithShape="0">
              <a:prstClr val="black">
                <a:alpha val="40000"/>
              </a:prstClr>
            </a:outerShdw>
          </a:effectLst>
          <a:extLst/>
        </p:spPr>
        <p:txBody>
          <a:bodyPr vert="horz" wrap="square" lIns="91440" tIns="45720" rIns="91440" bIns="45720" numCol="1" anchor="t" anchorCtr="0" compatLnSpc="1">
            <a:prstTxWarp prst="textNoShape">
              <a:avLst/>
            </a:prstTxWarp>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文本框 250">
            <a:extLst>
              <a:ext uri="{FF2B5EF4-FFF2-40B4-BE49-F238E27FC236}">
                <a16:creationId xmlns:a16="http://schemas.microsoft.com/office/drawing/2014/main" id="{E15DB68F-A3B0-49E3-9110-2F9FFE2BCB3D}"/>
              </a:ext>
            </a:extLst>
          </p:cNvPr>
          <p:cNvSpPr txBox="1"/>
          <p:nvPr/>
        </p:nvSpPr>
        <p:spPr>
          <a:xfrm>
            <a:off x="1539240" y="5771495"/>
            <a:ext cx="9113520" cy="461665"/>
          </a:xfrm>
          <a:prstGeom prst="rect">
            <a:avLst/>
          </a:prstGeom>
          <a:noFill/>
        </p:spPr>
        <p:txBody>
          <a:bodyPr wrap="square" rtlCol="0">
            <a:spAutoFit/>
          </a:bodyPr>
          <a:lstStyle/>
          <a:p>
            <a:pPr algn="dist"/>
            <a:r>
              <a:rPr lang="en-US" altLang="zh-CN" sz="2400" dirty="0">
                <a:solidFill>
                  <a:srgbClr val="4E1E1A"/>
                </a:solidFill>
                <a:latin typeface="微软雅黑" panose="020B0503020204020204" pitchFamily="34" charset="-122"/>
                <a:ea typeface="微软雅黑" panose="020B0503020204020204" pitchFamily="34" charset="-122"/>
              </a:rPr>
              <a:t>1840</a:t>
            </a:r>
            <a:r>
              <a:rPr lang="zh-CN" altLang="en-US" sz="2400" dirty="0">
                <a:solidFill>
                  <a:srgbClr val="4E1E1A"/>
                </a:solidFill>
                <a:latin typeface="微软雅黑" panose="020B0503020204020204" pitchFamily="34" charset="-122"/>
                <a:ea typeface="微软雅黑" panose="020B0503020204020204" pitchFamily="34" charset="-122"/>
              </a:rPr>
              <a:t>年</a:t>
            </a:r>
            <a:r>
              <a:rPr lang="en-US" altLang="zh-CN" sz="2400" dirty="0">
                <a:solidFill>
                  <a:srgbClr val="4E1E1A"/>
                </a:solidFill>
                <a:latin typeface="微软雅黑" panose="020B0503020204020204" pitchFamily="34" charset="-122"/>
                <a:ea typeface="微软雅黑" panose="020B0503020204020204" pitchFamily="34" charset="-122"/>
              </a:rPr>
              <a:t>6</a:t>
            </a:r>
            <a:r>
              <a:rPr lang="zh-CN" altLang="en-US" sz="2400" dirty="0">
                <a:solidFill>
                  <a:srgbClr val="4E1E1A"/>
                </a:solidFill>
                <a:latin typeface="微软雅黑" panose="020B0503020204020204" pitchFamily="34" charset="-122"/>
                <a:ea typeface="微软雅黑" panose="020B0503020204020204" pitchFamily="34" charset="-122"/>
              </a:rPr>
              <a:t>月，英军率先进犯广州，标志鸦片战争开始</a:t>
            </a:r>
          </a:p>
        </p:txBody>
      </p:sp>
    </p:spTree>
    <p:extLst>
      <p:ext uri="{BB962C8B-B14F-4D97-AF65-F5344CB8AC3E}">
        <p14:creationId xmlns:p14="http://schemas.microsoft.com/office/powerpoint/2010/main" val="1488222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flash/>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5440</TotalTime>
  <Words>2170</Words>
  <Application>Microsoft Office PowerPoint</Application>
  <PresentationFormat>宽屏</PresentationFormat>
  <Paragraphs>285</Paragraphs>
  <Slides>35</Slides>
  <Notes>7</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35</vt:i4>
      </vt:variant>
    </vt:vector>
  </HeadingPairs>
  <TitlesOfParts>
    <vt:vector size="50" baseType="lpstr">
      <vt:lpstr>Times New Roman</vt:lpstr>
      <vt:lpstr>仿宋_GB2312</vt:lpstr>
      <vt:lpstr>文鼎习字体</vt:lpstr>
      <vt:lpstr>Calibri</vt:lpstr>
      <vt:lpstr>宋体</vt:lpstr>
      <vt:lpstr>文鼎霹雳体</vt:lpstr>
      <vt:lpstr>微软雅黑 Light</vt:lpstr>
      <vt:lpstr>Brush</vt:lpstr>
      <vt:lpstr>微软雅黑</vt:lpstr>
      <vt:lpstr>Arial</vt:lpstr>
      <vt:lpstr>Wingdings</vt:lpstr>
      <vt:lpstr>等线</vt:lpstr>
      <vt:lpstr>汉仪尚巍手书W</vt:lpstr>
      <vt:lpstr>等线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AutoBVT</dc:creator>
  <cp:lastModifiedBy>AutoBVT</cp:lastModifiedBy>
  <cp:revision>100</cp:revision>
  <dcterms:created xsi:type="dcterms:W3CDTF">2018-09-24T16:39:37Z</dcterms:created>
  <dcterms:modified xsi:type="dcterms:W3CDTF">2018-10-04T21:26:41Z</dcterms:modified>
</cp:coreProperties>
</file>